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1" r:id="rId3"/>
    <p:sldId id="287" r:id="rId4"/>
    <p:sldId id="258" r:id="rId5"/>
    <p:sldId id="288" r:id="rId6"/>
    <p:sldId id="291" r:id="rId7"/>
    <p:sldId id="289" r:id="rId8"/>
    <p:sldId id="300" r:id="rId9"/>
    <p:sldId id="260" r:id="rId10"/>
    <p:sldId id="303" r:id="rId11"/>
    <p:sldId id="293" r:id="rId12"/>
    <p:sldId id="295" r:id="rId13"/>
    <p:sldId id="302" r:id="rId14"/>
    <p:sldId id="268" r:id="rId15"/>
    <p:sldId id="297" r:id="rId16"/>
    <p:sldId id="265" r:id="rId17"/>
    <p:sldId id="264" r:id="rId18"/>
    <p:sldId id="267" r:id="rId19"/>
    <p:sldId id="304" r:id="rId20"/>
    <p:sldId id="299" r:id="rId21"/>
    <p:sldId id="266" r:id="rId22"/>
    <p:sldId id="305" r:id="rId23"/>
    <p:sldId id="290" r:id="rId24"/>
    <p:sldId id="298" r:id="rId25"/>
    <p:sldId id="259" r:id="rId26"/>
    <p:sldId id="263" r:id="rId27"/>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0000"/>
    <a:srgbClr val="0000FF"/>
    <a:srgbClr val="9933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4660"/>
  </p:normalViewPr>
  <p:slideViewPr>
    <p:cSldViewPr snapToGrid="0">
      <p:cViewPr varScale="1">
        <p:scale>
          <a:sx n="160" d="100"/>
          <a:sy n="160" d="100"/>
        </p:scale>
        <p:origin x="1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D:\&#30740;&#31350;\Silicon\LGAD\AC-LGAD\&#40718;&#20803;&#35069;&#31243;\SIMS\SIMS_TCAD.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D:\&#30740;&#31350;\Silicon\LGAD\AC-LGAD\&#40718;&#20803;&#35069;&#31243;\SIMS\SIMS_TCAD.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D:\&#30740;&#31350;\Silicon\LGAD\AC-LGAD\&#40718;&#20803;&#35069;&#31243;\SIMS\SIMS_TCAD.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D:\&#30740;&#31350;\Silicon\LGAD\AC-LGAD\&#40718;&#20803;&#35069;&#31243;\SIMS\SIMS_TCAD.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oleObject" Target="file:///D:\&#30740;&#31350;\Silicon\LGAD\AC-LGAD\&#40718;&#20803;&#35069;&#31243;\GainSimulation\lgad_signal_P.csv"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30740;&#31350;\Silicon\LGAD\AC-LGAD\&#40718;&#20803;&#35069;&#31243;\GainSimulation\lgad_signal_As.csv"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591880185122433"/>
          <c:y val="2.8588683345734275E-2"/>
          <c:w val="0.8330439582321687"/>
          <c:h val="0.84396252983053432"/>
        </c:manualLayout>
      </c:layout>
      <c:scatterChart>
        <c:scatterStyle val="lineMarker"/>
        <c:varyColors val="0"/>
        <c:ser>
          <c:idx val="2"/>
          <c:order val="0"/>
          <c:tx>
            <c:v>Silvaco TCAD B</c:v>
          </c:tx>
          <c:spPr>
            <a:ln>
              <a:solidFill>
                <a:srgbClr val="FF0000"/>
              </a:solidFill>
              <a:prstDash val="sysDash"/>
            </a:ln>
          </c:spPr>
          <c:marker>
            <c:symbol val="none"/>
          </c:marker>
          <c:xVal>
            <c:numRef>
              <c:f>'Wafer#10 TCAD'!$W$3:$W$202</c:f>
              <c:numCache>
                <c:formatCode>General</c:formatCode>
                <c:ptCount val="200"/>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0.61002100000000004</c:v>
                </c:pt>
                <c:pt idx="62">
                  <c:v>0.62034</c:v>
                </c:pt>
                <c:pt idx="63">
                  <c:v>0.630965</c:v>
                </c:pt>
                <c:pt idx="64">
                  <c:v>0.64190599999999998</c:v>
                </c:pt>
                <c:pt idx="65">
                  <c:v>0.65317199999999997</c:v>
                </c:pt>
                <c:pt idx="66">
                  <c:v>0.66477200000000003</c:v>
                </c:pt>
                <c:pt idx="67">
                  <c:v>0.67671599999999998</c:v>
                </c:pt>
                <c:pt idx="68">
                  <c:v>0.68901599999999996</c:v>
                </c:pt>
                <c:pt idx="69">
                  <c:v>0.70167999999999997</c:v>
                </c:pt>
                <c:pt idx="70">
                  <c:v>0.71472100000000005</c:v>
                </c:pt>
                <c:pt idx="71">
                  <c:v>0.72814900000000005</c:v>
                </c:pt>
                <c:pt idx="72">
                  <c:v>0.74197500000000005</c:v>
                </c:pt>
                <c:pt idx="73">
                  <c:v>0.756212</c:v>
                </c:pt>
                <c:pt idx="74">
                  <c:v>0.770872</c:v>
                </c:pt>
                <c:pt idx="75">
                  <c:v>0.785968</c:v>
                </c:pt>
                <c:pt idx="76">
                  <c:v>0.80151099999999997</c:v>
                </c:pt>
                <c:pt idx="77">
                  <c:v>0.81751600000000002</c:v>
                </c:pt>
                <c:pt idx="78">
                  <c:v>0.83399699999999999</c:v>
                </c:pt>
                <c:pt idx="79">
                  <c:v>0.850966</c:v>
                </c:pt>
                <c:pt idx="80">
                  <c:v>0.86843999999999999</c:v>
                </c:pt>
                <c:pt idx="81">
                  <c:v>0.886432</c:v>
                </c:pt>
                <c:pt idx="82">
                  <c:v>0.90495899999999996</c:v>
                </c:pt>
                <c:pt idx="83">
                  <c:v>0.92403599999999997</c:v>
                </c:pt>
                <c:pt idx="84">
                  <c:v>0.94367999999999996</c:v>
                </c:pt>
                <c:pt idx="85">
                  <c:v>0.96390600000000004</c:v>
                </c:pt>
                <c:pt idx="86">
                  <c:v>0.984734</c:v>
                </c:pt>
                <c:pt idx="87">
                  <c:v>1.0061800000000001</c:v>
                </c:pt>
                <c:pt idx="88">
                  <c:v>1.02826</c:v>
                </c:pt>
                <c:pt idx="89">
                  <c:v>1.0509999999999999</c:v>
                </c:pt>
                <c:pt idx="90">
                  <c:v>1.0744100000000001</c:v>
                </c:pt>
                <c:pt idx="91">
                  <c:v>1.0985199999999999</c:v>
                </c:pt>
                <c:pt idx="92">
                  <c:v>1.1233500000000001</c:v>
                </c:pt>
                <c:pt idx="93">
                  <c:v>1.1489100000000001</c:v>
                </c:pt>
                <c:pt idx="94">
                  <c:v>1.17523</c:v>
                </c:pt>
                <c:pt idx="95">
                  <c:v>1.2023299999999999</c:v>
                </c:pt>
                <c:pt idx="96">
                  <c:v>1.23024</c:v>
                </c:pt>
                <c:pt idx="97">
                  <c:v>1.25898</c:v>
                </c:pt>
                <c:pt idx="98">
                  <c:v>1.28857</c:v>
                </c:pt>
                <c:pt idx="99">
                  <c:v>1.3190299999999999</c:v>
                </c:pt>
                <c:pt idx="100">
                  <c:v>1.3504100000000001</c:v>
                </c:pt>
                <c:pt idx="101">
                  <c:v>1.3827100000000001</c:v>
                </c:pt>
                <c:pt idx="102">
                  <c:v>1.41598</c:v>
                </c:pt>
                <c:pt idx="103">
                  <c:v>1.4502299999999999</c:v>
                </c:pt>
                <c:pt idx="104">
                  <c:v>1.4855</c:v>
                </c:pt>
                <c:pt idx="105">
                  <c:v>1.5218100000000001</c:v>
                </c:pt>
                <c:pt idx="106">
                  <c:v>1.55921</c:v>
                </c:pt>
                <c:pt idx="107">
                  <c:v>1.59771</c:v>
                </c:pt>
                <c:pt idx="108">
                  <c:v>1.6373599999999999</c:v>
                </c:pt>
                <c:pt idx="109">
                  <c:v>1.67818</c:v>
                </c:pt>
                <c:pt idx="110">
                  <c:v>1.7202200000000001</c:v>
                </c:pt>
                <c:pt idx="111">
                  <c:v>1.7635099999999999</c:v>
                </c:pt>
                <c:pt idx="112">
                  <c:v>1.8080799999999999</c:v>
                </c:pt>
                <c:pt idx="113">
                  <c:v>1.8539699999999999</c:v>
                </c:pt>
                <c:pt idx="114">
                  <c:v>1.90123</c:v>
                </c:pt>
                <c:pt idx="115">
                  <c:v>1.9498899999999999</c:v>
                </c:pt>
                <c:pt idx="116">
                  <c:v>2</c:v>
                </c:pt>
                <c:pt idx="117">
                  <c:v>2.05037</c:v>
                </c:pt>
                <c:pt idx="118">
                  <c:v>2.1013999999999999</c:v>
                </c:pt>
                <c:pt idx="119">
                  <c:v>2.1530800000000001</c:v>
                </c:pt>
                <c:pt idx="120">
                  <c:v>2.2054299999999998</c:v>
                </c:pt>
                <c:pt idx="121">
                  <c:v>2.2584599999999999</c:v>
                </c:pt>
                <c:pt idx="122">
                  <c:v>2.3121700000000001</c:v>
                </c:pt>
                <c:pt idx="123">
                  <c:v>2.3665799999999999</c:v>
                </c:pt>
                <c:pt idx="124">
                  <c:v>2.4216899999999999</c:v>
                </c:pt>
                <c:pt idx="125">
                  <c:v>2.4775100000000001</c:v>
                </c:pt>
                <c:pt idx="126">
                  <c:v>2.5340500000000001</c:v>
                </c:pt>
                <c:pt idx="127">
                  <c:v>2.5913300000000001</c:v>
                </c:pt>
                <c:pt idx="128">
                  <c:v>2.64934</c:v>
                </c:pt>
                <c:pt idx="129">
                  <c:v>2.7081</c:v>
                </c:pt>
                <c:pt idx="130">
                  <c:v>2.76762</c:v>
                </c:pt>
                <c:pt idx="131">
                  <c:v>2.8279100000000001</c:v>
                </c:pt>
                <c:pt idx="132">
                  <c:v>2.8889800000000001</c:v>
                </c:pt>
                <c:pt idx="133">
                  <c:v>2.9508399999999999</c:v>
                </c:pt>
                <c:pt idx="134">
                  <c:v>3.0135000000000001</c:v>
                </c:pt>
                <c:pt idx="135">
                  <c:v>3.0769600000000001</c:v>
                </c:pt>
                <c:pt idx="136">
                  <c:v>3.1412499999999999</c:v>
                </c:pt>
                <c:pt idx="137">
                  <c:v>3.2063700000000002</c:v>
                </c:pt>
                <c:pt idx="138">
                  <c:v>3.2723300000000002</c:v>
                </c:pt>
                <c:pt idx="139">
                  <c:v>3.33914</c:v>
                </c:pt>
                <c:pt idx="140">
                  <c:v>3.4068100000000001</c:v>
                </c:pt>
                <c:pt idx="141">
                  <c:v>3.4753599999999998</c:v>
                </c:pt>
                <c:pt idx="142">
                  <c:v>3.5447899999999999</c:v>
                </c:pt>
                <c:pt idx="143">
                  <c:v>3.6151200000000001</c:v>
                </c:pt>
                <c:pt idx="144">
                  <c:v>3.6863600000000001</c:v>
                </c:pt>
                <c:pt idx="145">
                  <c:v>3.7585199999999999</c:v>
                </c:pt>
                <c:pt idx="146">
                  <c:v>3.83161</c:v>
                </c:pt>
                <c:pt idx="147">
                  <c:v>3.9056500000000001</c:v>
                </c:pt>
                <c:pt idx="148">
                  <c:v>3.9806400000000002</c:v>
                </c:pt>
                <c:pt idx="149">
                  <c:v>4.0566000000000004</c:v>
                </c:pt>
                <c:pt idx="150">
                  <c:v>4.1335499999999996</c:v>
                </c:pt>
                <c:pt idx="151">
                  <c:v>4.2114799999999999</c:v>
                </c:pt>
                <c:pt idx="152">
                  <c:v>4.2904299999999997</c:v>
                </c:pt>
                <c:pt idx="153">
                  <c:v>4.3703900000000004</c:v>
                </c:pt>
                <c:pt idx="154">
                  <c:v>4.4513800000000003</c:v>
                </c:pt>
                <c:pt idx="155">
                  <c:v>4.5334300000000001</c:v>
                </c:pt>
                <c:pt idx="156">
                  <c:v>4.61653</c:v>
                </c:pt>
                <c:pt idx="157">
                  <c:v>4.7007099999999999</c:v>
                </c:pt>
                <c:pt idx="158">
                  <c:v>4.7859699999999998</c:v>
                </c:pt>
                <c:pt idx="159">
                  <c:v>4.8723299999999998</c:v>
                </c:pt>
                <c:pt idx="160">
                  <c:v>4.9598100000000001</c:v>
                </c:pt>
                <c:pt idx="161">
                  <c:v>5.0484299999999998</c:v>
                </c:pt>
                <c:pt idx="162">
                  <c:v>5.1381800000000002</c:v>
                </c:pt>
                <c:pt idx="163">
                  <c:v>5.2290999999999999</c:v>
                </c:pt>
                <c:pt idx="164">
                  <c:v>5.3211899999999996</c:v>
                </c:pt>
                <c:pt idx="165">
                  <c:v>5.4144699999999997</c:v>
                </c:pt>
                <c:pt idx="166">
                  <c:v>5.5089499999999996</c:v>
                </c:pt>
                <c:pt idx="167">
                  <c:v>5.60466</c:v>
                </c:pt>
                <c:pt idx="168">
                  <c:v>5.7016</c:v>
                </c:pt>
                <c:pt idx="169">
                  <c:v>5.7997899999999998</c:v>
                </c:pt>
                <c:pt idx="170">
                  <c:v>5.8992500000000003</c:v>
                </c:pt>
                <c:pt idx="171">
                  <c:v>6</c:v>
                </c:pt>
                <c:pt idx="172">
                  <c:v>6.0988800000000003</c:v>
                </c:pt>
                <c:pt idx="173">
                  <c:v>6.2003199999999996</c:v>
                </c:pt>
                <c:pt idx="174">
                  <c:v>6.3044099999999998</c:v>
                </c:pt>
                <c:pt idx="175">
                  <c:v>6.4112</c:v>
                </c:pt>
                <c:pt idx="176">
                  <c:v>6.5207699999999997</c:v>
                </c:pt>
                <c:pt idx="177">
                  <c:v>6.6331800000000003</c:v>
                </c:pt>
                <c:pt idx="178">
                  <c:v>6.7485299999999997</c:v>
                </c:pt>
                <c:pt idx="179">
                  <c:v>6.8668699999999996</c:v>
                </c:pt>
                <c:pt idx="180">
                  <c:v>6.9882799999999996</c:v>
                </c:pt>
                <c:pt idx="181">
                  <c:v>7.1128600000000004</c:v>
                </c:pt>
                <c:pt idx="182">
                  <c:v>7.2406699999999997</c:v>
                </c:pt>
                <c:pt idx="183">
                  <c:v>7.37181</c:v>
                </c:pt>
                <c:pt idx="184">
                  <c:v>7.5063599999999999</c:v>
                </c:pt>
                <c:pt idx="185">
                  <c:v>7.6444099999999997</c:v>
                </c:pt>
                <c:pt idx="186">
                  <c:v>7.7860500000000004</c:v>
                </c:pt>
                <c:pt idx="187">
                  <c:v>7.9313700000000003</c:v>
                </c:pt>
                <c:pt idx="188">
                  <c:v>8.08047</c:v>
                </c:pt>
                <c:pt idx="189">
                  <c:v>8.2334499999999906</c:v>
                </c:pt>
                <c:pt idx="190">
                  <c:v>8.3903999999999996</c:v>
                </c:pt>
                <c:pt idx="191">
                  <c:v>8.5514399999999906</c:v>
                </c:pt>
                <c:pt idx="192">
                  <c:v>8.7166599999999903</c:v>
                </c:pt>
                <c:pt idx="193">
                  <c:v>8.8861799999999995</c:v>
                </c:pt>
                <c:pt idx="194">
                  <c:v>9.0601099999999999</c:v>
                </c:pt>
                <c:pt idx="195">
                  <c:v>9.2385599999999997</c:v>
                </c:pt>
                <c:pt idx="196">
                  <c:v>9.4216599999999904</c:v>
                </c:pt>
                <c:pt idx="197">
                  <c:v>9.6095100000000002</c:v>
                </c:pt>
                <c:pt idx="198">
                  <c:v>9.8022500000000008</c:v>
                </c:pt>
                <c:pt idx="199">
                  <c:v>10</c:v>
                </c:pt>
              </c:numCache>
            </c:numRef>
          </c:xVal>
          <c:yVal>
            <c:numRef>
              <c:f>'Wafer#10 TCAD'!$X$3:$X$202</c:f>
              <c:numCache>
                <c:formatCode>General</c:formatCode>
                <c:ptCount val="200"/>
                <c:pt idx="0">
                  <c:v>131209588564138</c:v>
                </c:pt>
                <c:pt idx="1">
                  <c:v>136492958768493</c:v>
                </c:pt>
                <c:pt idx="2">
                  <c:v>139770267498626</c:v>
                </c:pt>
                <c:pt idx="3">
                  <c:v>144025033437622</c:v>
                </c:pt>
                <c:pt idx="4">
                  <c:v>149766026436777</c:v>
                </c:pt>
                <c:pt idx="5">
                  <c:v>157068699907126</c:v>
                </c:pt>
                <c:pt idx="6">
                  <c:v>165908144360972</c:v>
                </c:pt>
                <c:pt idx="7">
                  <c:v>176234485880370</c:v>
                </c:pt>
                <c:pt idx="8">
                  <c:v>187993487698422</c:v>
                </c:pt>
                <c:pt idx="9">
                  <c:v>201134846197836</c:v>
                </c:pt>
                <c:pt idx="10">
                  <c:v>215617132192643</c:v>
                </c:pt>
                <c:pt idx="11">
                  <c:v>231411344248931</c:v>
                </c:pt>
                <c:pt idx="12">
                  <c:v>248503536199321</c:v>
                </c:pt>
                <c:pt idx="13">
                  <c:v>266896649823828</c:v>
                </c:pt>
                <c:pt idx="14">
                  <c:v>286611627694766</c:v>
                </c:pt>
                <c:pt idx="15">
                  <c:v>307687895947015</c:v>
                </c:pt>
                <c:pt idx="16">
                  <c:v>330183337755058</c:v>
                </c:pt>
                <c:pt idx="17">
                  <c:v>354173908107997</c:v>
                </c:pt>
                <c:pt idx="18">
                  <c:v>379753062685254</c:v>
                </c:pt>
                <c:pt idx="19">
                  <c:v>407031185895717</c:v>
                </c:pt>
                <c:pt idx="20">
                  <c:v>436135204760164</c:v>
                </c:pt>
                <c:pt idx="21">
                  <c:v>467208566296086</c:v>
                </c:pt>
                <c:pt idx="22">
                  <c:v>500411736723739</c:v>
                </c:pt>
                <c:pt idx="23">
                  <c:v>535923351712683</c:v>
                </c:pt>
                <c:pt idx="24">
                  <c:v>573942108904193</c:v>
                </c:pt>
                <c:pt idx="25">
                  <c:v>614689448302445</c:v>
                </c:pt>
                <c:pt idx="26">
                  <c:v>658413014280293</c:v>
                </c:pt>
                <c:pt idx="27">
                  <c:v>705390836330378</c:v>
                </c:pt>
                <c:pt idx="28">
                  <c:v>755936105592286</c:v>
                </c:pt>
                <c:pt idx="29">
                  <c:v>810402361990172</c:v>
                </c:pt>
                <c:pt idx="30">
                  <c:v>869188844755369</c:v>
                </c:pt>
                <c:pt idx="31">
                  <c:v>932745701149922</c:v>
                </c:pt>
                <c:pt idx="32">
                  <c:v>1001578700440080</c:v>
                </c:pt>
                <c:pt idx="33">
                  <c:v>1076253070134680</c:v>
                </c:pt>
                <c:pt idx="34">
                  <c:v>1157396066422160</c:v>
                </c:pt>
                <c:pt idx="35">
                  <c:v>1245697915306830</c:v>
                </c:pt>
                <c:pt idx="36">
                  <c:v>1341910815724200</c:v>
                </c:pt>
                <c:pt idx="37">
                  <c:v>1446845777123620</c:v>
                </c:pt>
                <c:pt idx="38">
                  <c:v>1561367164730820</c:v>
                </c:pt>
                <c:pt idx="39">
                  <c:v>1686384937834820</c:v>
                </c:pt>
                <c:pt idx="40">
                  <c:v>1822844682277710</c:v>
                </c:pt>
                <c:pt idx="41">
                  <c:v>1971715651066000</c:v>
                </c:pt>
                <c:pt idx="42">
                  <c:v>2133977130206690</c:v>
                </c:pt>
                <c:pt idx="43">
                  <c:v>2310603533398800</c:v>
                </c:pt>
                <c:pt idx="44">
                  <c:v>2502548690981170</c:v>
                </c:pt>
                <c:pt idx="45">
                  <c:v>2710729827286560</c:v>
                </c:pt>
                <c:pt idx="46">
                  <c:v>2936011709851490</c:v>
                </c:pt>
                <c:pt idx="47">
                  <c:v>3179191401561710</c:v>
                </c:pt>
                <c:pt idx="48">
                  <c:v>3440983956516130</c:v>
                </c:pt>
                <c:pt idx="49">
                  <c:v>3722009282193090</c:v>
                </c:pt>
                <c:pt idx="50">
                  <c:v>4022780259380670</c:v>
                </c:pt>
                <c:pt idx="51">
                  <c:v>4343692084613300</c:v>
                </c:pt>
                <c:pt idx="52">
                  <c:v>4685012694095660</c:v>
                </c:pt>
                <c:pt idx="53">
                  <c:v>5046874056280870</c:v>
                </c:pt>
                <c:pt idx="54">
                  <c:v>5429264089945710</c:v>
                </c:pt>
                <c:pt idx="55">
                  <c:v>5832018977182470</c:v>
                </c:pt>
                <c:pt idx="56">
                  <c:v>6254815691914230</c:v>
                </c:pt>
                <c:pt idx="57">
                  <c:v>6697164645621280</c:v>
                </c:pt>
                <c:pt idx="58">
                  <c:v>7158402451594610</c:v>
                </c:pt>
                <c:pt idx="59">
                  <c:v>7637684915339360</c:v>
                </c:pt>
                <c:pt idx="60">
                  <c:v>8133980461626810</c:v>
                </c:pt>
                <c:pt idx="61">
                  <c:v>8647157028886610</c:v>
                </c:pt>
                <c:pt idx="62">
                  <c:v>9190677095516980</c:v>
                </c:pt>
                <c:pt idx="63">
                  <c:v>9764436720967330</c:v>
                </c:pt>
                <c:pt idx="64" formatCode="0.00E+00">
                  <c:v>1.0367927545312E+16</c:v>
                </c:pt>
                <c:pt idx="65" formatCode="0.00E+00">
                  <c:v>1.09999594179152E+16</c:v>
                </c:pt>
                <c:pt idx="66" formatCode="0.00E+00">
                  <c:v>1.16585807036122E+16</c:v>
                </c:pt>
                <c:pt idx="67" formatCode="0.00E+00">
                  <c:v>1.23409921580914E+16</c:v>
                </c:pt>
                <c:pt idx="68" formatCode="0.00E+00">
                  <c:v>1.30434510677247E+16</c:v>
                </c:pt>
                <c:pt idx="69" formatCode="0.00E+00">
                  <c:v>1.37607657476752E+16</c:v>
                </c:pt>
                <c:pt idx="70" formatCode="0.00E+00">
                  <c:v>1.44866491353258E+16</c:v>
                </c:pt>
                <c:pt idx="71" formatCode="0.00E+00">
                  <c:v>1.52131118722063E+16</c:v>
                </c:pt>
                <c:pt idx="72" formatCode="0.00E+00">
                  <c:v>1.59305637776647E+16</c:v>
                </c:pt>
                <c:pt idx="73" formatCode="0.00E+00">
                  <c:v>1.66277644001209E+16</c:v>
                </c:pt>
                <c:pt idx="74" formatCode="0.00E+00">
                  <c:v>1.72916228988835E+16</c:v>
                </c:pt>
                <c:pt idx="75" formatCode="0.00E+00">
                  <c:v>1.79073336228085E+16</c:v>
                </c:pt>
                <c:pt idx="76" formatCode="0.00E+00">
                  <c:v>1.84583933627122E+16</c:v>
                </c:pt>
                <c:pt idx="77" formatCode="0.00E+00">
                  <c:v>1.89270869802428E+16</c:v>
                </c:pt>
                <c:pt idx="78" formatCode="0.00E+00">
                  <c:v>1.92946746754226E+16</c:v>
                </c:pt>
                <c:pt idx="79" formatCode="0.00E+00">
                  <c:v>1.95419889724422E+16</c:v>
                </c:pt>
                <c:pt idx="80" formatCode="0.00E+00">
                  <c:v>1.96502937180317E+16</c:v>
                </c:pt>
                <c:pt idx="81" formatCode="0.00E+00">
                  <c:v>1.96020720165867E+16</c:v>
                </c:pt>
                <c:pt idx="82" formatCode="0.00E+00">
                  <c:v>1.93821805758214E+16</c:v>
                </c:pt>
                <c:pt idx="83" formatCode="0.00E+00">
                  <c:v>1.89790594611166E+16</c:v>
                </c:pt>
                <c:pt idx="84" formatCode="0.00E+00">
                  <c:v>1.83859918170308E+16</c:v>
                </c:pt>
                <c:pt idx="85" formatCode="0.00E+00">
                  <c:v>1.76024714536415E+16</c:v>
                </c:pt>
                <c:pt idx="86" formatCode="0.00E+00">
                  <c:v>1.66350613826169E+16</c:v>
                </c:pt>
                <c:pt idx="87" formatCode="0.00E+00">
                  <c:v>1.54985630288542E+16</c:v>
                </c:pt>
                <c:pt idx="88" formatCode="0.00E+00">
                  <c:v>1.42162660323311E+16</c:v>
                </c:pt>
                <c:pt idx="89" formatCode="0.00E+00">
                  <c:v>1.28190229587535E+16</c:v>
                </c:pt>
                <c:pt idx="90" formatCode="0.00E+00">
                  <c:v>1.1345810680776E+16</c:v>
                </c:pt>
                <c:pt idx="91">
                  <c:v>9839656627851030</c:v>
                </c:pt>
                <c:pt idx="92">
                  <c:v>8346918728633550</c:v>
                </c:pt>
                <c:pt idx="93">
                  <c:v>6913946684593770</c:v>
                </c:pt>
                <c:pt idx="94">
                  <c:v>5581733700235440</c:v>
                </c:pt>
                <c:pt idx="95">
                  <c:v>4384296041831180</c:v>
                </c:pt>
                <c:pt idx="96">
                  <c:v>3344899745249160</c:v>
                </c:pt>
                <c:pt idx="97">
                  <c:v>2475301315484740</c:v>
                </c:pt>
                <c:pt idx="98">
                  <c:v>1775022504552970</c:v>
                </c:pt>
                <c:pt idx="99">
                  <c:v>1232766800237110</c:v>
                </c:pt>
                <c:pt idx="100">
                  <c:v>828857031367491</c:v>
                </c:pt>
                <c:pt idx="101">
                  <c:v>539852328703269</c:v>
                </c:pt>
                <c:pt idx="102">
                  <c:v>340710358708000</c:v>
                </c:pt>
                <c:pt idx="103">
                  <c:v>208551680115415</c:v>
                </c:pt>
                <c:pt idx="104">
                  <c:v>123913820335703</c:v>
                </c:pt>
                <c:pt idx="105">
                  <c:v>71650070700986.297</c:v>
                </c:pt>
                <c:pt idx="106">
                  <c:v>40591025121441.5</c:v>
                </c:pt>
                <c:pt idx="107">
                  <c:v>22940664293214.898</c:v>
                </c:pt>
                <c:pt idx="108">
                  <c:v>13404707638695.699</c:v>
                </c:pt>
                <c:pt idx="109">
                  <c:v>8536633077336.4102</c:v>
                </c:pt>
                <c:pt idx="110">
                  <c:v>6191592622619.6699</c:v>
                </c:pt>
                <c:pt idx="111">
                  <c:v>5128782124132.8496</c:v>
                </c:pt>
                <c:pt idx="112">
                  <c:v>4678174507298.8496</c:v>
                </c:pt>
                <c:pt idx="113">
                  <c:v>4500407038526.3896</c:v>
                </c:pt>
                <c:pt idx="114">
                  <c:v>4435318919010.3701</c:v>
                </c:pt>
                <c:pt idx="115">
                  <c:v>4413223308902.4297</c:v>
                </c:pt>
                <c:pt idx="116">
                  <c:v>4406271471007.2305</c:v>
                </c:pt>
                <c:pt idx="117">
                  <c:v>4404243486362.5195</c:v>
                </c:pt>
                <c:pt idx="118">
                  <c:v>4403647436452.6699</c:v>
                </c:pt>
                <c:pt idx="119">
                  <c:v>4403428376398.9102</c:v>
                </c:pt>
                <c:pt idx="120">
                  <c:v>4403294204420.1299</c:v>
                </c:pt>
                <c:pt idx="121">
                  <c:v>4403192217890.4404</c:v>
                </c:pt>
                <c:pt idx="122">
                  <c:v>4403136371277.6904</c:v>
                </c:pt>
                <c:pt idx="123">
                  <c:v>4403132121335.4199</c:v>
                </c:pt>
                <c:pt idx="124">
                  <c:v>4403158069617.6602</c:v>
                </c:pt>
                <c:pt idx="125">
                  <c:v>4403180233700.5703</c:v>
                </c:pt>
                <c:pt idx="126">
                  <c:v>4403184317702.8096</c:v>
                </c:pt>
                <c:pt idx="127">
                  <c:v>4403179559342.9902</c:v>
                </c:pt>
                <c:pt idx="128">
                  <c:v>4403171065495.5303</c:v>
                </c:pt>
                <c:pt idx="129">
                  <c:v>4403142937928.54</c:v>
                </c:pt>
                <c:pt idx="130">
                  <c:v>4403083841565.3398</c:v>
                </c:pt>
                <c:pt idx="131">
                  <c:v>4403023720810.3496</c:v>
                </c:pt>
                <c:pt idx="132">
                  <c:v>4403001584196.4199</c:v>
                </c:pt>
                <c:pt idx="133">
                  <c:v>4403007819435.3203</c:v>
                </c:pt>
                <c:pt idx="134">
                  <c:v>4402987302766.6797</c:v>
                </c:pt>
                <c:pt idx="135">
                  <c:v>4402944401214.9297</c:v>
                </c:pt>
                <c:pt idx="136">
                  <c:v>4402918490349.0098</c:v>
                </c:pt>
                <c:pt idx="137">
                  <c:v>4402919576563.4004</c:v>
                </c:pt>
                <c:pt idx="138">
                  <c:v>4402969528144.0703</c:v>
                </c:pt>
                <c:pt idx="139">
                  <c:v>4403016863550.6299</c:v>
                </c:pt>
                <c:pt idx="140">
                  <c:v>4402766593451.4697</c:v>
                </c:pt>
                <c:pt idx="141">
                  <c:v>4402271053536.2803</c:v>
                </c:pt>
                <c:pt idx="142">
                  <c:v>4402170807747.5703</c:v>
                </c:pt>
                <c:pt idx="143">
                  <c:v>4402416715357.5898</c:v>
                </c:pt>
                <c:pt idx="144">
                  <c:v>4402609833707.5801</c:v>
                </c:pt>
                <c:pt idx="145">
                  <c:v>4402630580407.1699</c:v>
                </c:pt>
                <c:pt idx="146">
                  <c:v>4402542853843.5098</c:v>
                </c:pt>
                <c:pt idx="147">
                  <c:v>4402520690301.5703</c:v>
                </c:pt>
                <c:pt idx="148">
                  <c:v>4402430709389.0801</c:v>
                </c:pt>
                <c:pt idx="149">
                  <c:v>4402282965235.4502</c:v>
                </c:pt>
                <c:pt idx="150">
                  <c:v>4402396904122.0703</c:v>
                </c:pt>
                <c:pt idx="151">
                  <c:v>4402501317832.3096</c:v>
                </c:pt>
                <c:pt idx="152">
                  <c:v>4402374810658.1904</c:v>
                </c:pt>
                <c:pt idx="153">
                  <c:v>4402357536806.6602</c:v>
                </c:pt>
                <c:pt idx="154">
                  <c:v>4401935630912.46</c:v>
                </c:pt>
                <c:pt idx="155">
                  <c:v>4402136754661.4199</c:v>
                </c:pt>
                <c:pt idx="156">
                  <c:v>4402339910191.4502</c:v>
                </c:pt>
                <c:pt idx="157">
                  <c:v>4402137574570.6104</c:v>
                </c:pt>
                <c:pt idx="158">
                  <c:v>4402105212659.3701</c:v>
                </c:pt>
                <c:pt idx="159">
                  <c:v>4401900563374.5</c:v>
                </c:pt>
                <c:pt idx="160">
                  <c:v>4402250419552.8604</c:v>
                </c:pt>
                <c:pt idx="161">
                  <c:v>4402160080691.3301</c:v>
                </c:pt>
                <c:pt idx="162">
                  <c:v>4401637753865.6201</c:v>
                </c:pt>
                <c:pt idx="163">
                  <c:v>4402380101396.3604</c:v>
                </c:pt>
                <c:pt idx="164">
                  <c:v>4402537098529.4102</c:v>
                </c:pt>
                <c:pt idx="165">
                  <c:v>4400710943343.5596</c:v>
                </c:pt>
                <c:pt idx="166">
                  <c:v>4401344067933.2402</c:v>
                </c:pt>
                <c:pt idx="167">
                  <c:v>4401758692865.1104</c:v>
                </c:pt>
                <c:pt idx="168">
                  <c:v>4401883771843.3398</c:v>
                </c:pt>
                <c:pt idx="169">
                  <c:v>4402052390101.3301</c:v>
                </c:pt>
                <c:pt idx="170">
                  <c:v>4401599827750.5596</c:v>
                </c:pt>
                <c:pt idx="171">
                  <c:v>4401939912831.6201</c:v>
                </c:pt>
                <c:pt idx="172">
                  <c:v>4402207730364.8604</c:v>
                </c:pt>
                <c:pt idx="173">
                  <c:v>4400285841503.5898</c:v>
                </c:pt>
                <c:pt idx="174">
                  <c:v>4401410629980.4404</c:v>
                </c:pt>
                <c:pt idx="175">
                  <c:v>4401535765671.1797</c:v>
                </c:pt>
                <c:pt idx="176">
                  <c:v>4401533172564.1104</c:v>
                </c:pt>
                <c:pt idx="177">
                  <c:v>4401548094347.0098</c:v>
                </c:pt>
                <c:pt idx="178">
                  <c:v>4401622230126.3203</c:v>
                </c:pt>
                <c:pt idx="179">
                  <c:v>4401508649549.6104</c:v>
                </c:pt>
                <c:pt idx="180">
                  <c:v>4401496306138.04</c:v>
                </c:pt>
                <c:pt idx="181">
                  <c:v>4401796836995.3398</c:v>
                </c:pt>
                <c:pt idx="182">
                  <c:v>4400987721548.5801</c:v>
                </c:pt>
                <c:pt idx="183">
                  <c:v>4400646942049.5801</c:v>
                </c:pt>
                <c:pt idx="184">
                  <c:v>4401267269584.5703</c:v>
                </c:pt>
                <c:pt idx="185">
                  <c:v>4401272401739.04</c:v>
                </c:pt>
                <c:pt idx="186">
                  <c:v>4401286081214.3701</c:v>
                </c:pt>
                <c:pt idx="187">
                  <c:v>4401380314444.4004</c:v>
                </c:pt>
                <c:pt idx="188">
                  <c:v>4401095247035.21</c:v>
                </c:pt>
                <c:pt idx="189">
                  <c:v>4401448263060.5996</c:v>
                </c:pt>
                <c:pt idx="190">
                  <c:v>4400645177077.1797</c:v>
                </c:pt>
                <c:pt idx="191">
                  <c:v>4401061064626.1504</c:v>
                </c:pt>
                <c:pt idx="192">
                  <c:v>4401239510431.0801</c:v>
                </c:pt>
                <c:pt idx="193">
                  <c:v>4401568528366.5996</c:v>
                </c:pt>
                <c:pt idx="194">
                  <c:v>4400620481921.9502</c:v>
                </c:pt>
                <c:pt idx="195">
                  <c:v>4400113038798.46</c:v>
                </c:pt>
                <c:pt idx="196">
                  <c:v>4400010625525.7305</c:v>
                </c:pt>
                <c:pt idx="197">
                  <c:v>4400000801478.21</c:v>
                </c:pt>
                <c:pt idx="198">
                  <c:v>4399970528635.5098</c:v>
                </c:pt>
                <c:pt idx="199">
                  <c:v>4333408621423.98</c:v>
                </c:pt>
              </c:numCache>
            </c:numRef>
          </c:yVal>
          <c:smooth val="0"/>
          <c:extLst>
            <c:ext xmlns:c16="http://schemas.microsoft.com/office/drawing/2014/chart" uri="{C3380CC4-5D6E-409C-BE32-E72D297353CC}">
              <c16:uniqueId val="{00000000-D7C9-476C-A1CD-D9866ADF0B49}"/>
            </c:ext>
          </c:extLst>
        </c:ser>
        <c:ser>
          <c:idx val="3"/>
          <c:order val="1"/>
          <c:tx>
            <c:v>Silvaco TCAD P</c:v>
          </c:tx>
          <c:spPr>
            <a:ln>
              <a:solidFill>
                <a:srgbClr val="0000FF"/>
              </a:solidFill>
              <a:prstDash val="sysDash"/>
            </a:ln>
          </c:spPr>
          <c:marker>
            <c:symbol val="none"/>
          </c:marker>
          <c:xVal>
            <c:numRef>
              <c:f>'Wafer#10 TCAD'!$Y$3:$Y$202</c:f>
              <c:numCache>
                <c:formatCode>General</c:formatCode>
                <c:ptCount val="200"/>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0.61002100000000004</c:v>
                </c:pt>
                <c:pt idx="62">
                  <c:v>0.62034</c:v>
                </c:pt>
                <c:pt idx="63">
                  <c:v>0.630965</c:v>
                </c:pt>
                <c:pt idx="64">
                  <c:v>0.64190599999999998</c:v>
                </c:pt>
                <c:pt idx="65">
                  <c:v>0.65317199999999997</c:v>
                </c:pt>
                <c:pt idx="66">
                  <c:v>0.66477200000000003</c:v>
                </c:pt>
                <c:pt idx="67">
                  <c:v>0.67671599999999998</c:v>
                </c:pt>
                <c:pt idx="68">
                  <c:v>0.68901599999999996</c:v>
                </c:pt>
                <c:pt idx="69">
                  <c:v>0.70167999999999997</c:v>
                </c:pt>
                <c:pt idx="70">
                  <c:v>0.71472100000000005</c:v>
                </c:pt>
                <c:pt idx="71">
                  <c:v>0.72814900000000005</c:v>
                </c:pt>
                <c:pt idx="72">
                  <c:v>0.74197500000000005</c:v>
                </c:pt>
                <c:pt idx="73">
                  <c:v>0.756212</c:v>
                </c:pt>
                <c:pt idx="74">
                  <c:v>0.770872</c:v>
                </c:pt>
                <c:pt idx="75">
                  <c:v>0.785968</c:v>
                </c:pt>
                <c:pt idx="76">
                  <c:v>0.80151099999999997</c:v>
                </c:pt>
                <c:pt idx="77">
                  <c:v>0.81751600000000002</c:v>
                </c:pt>
                <c:pt idx="78">
                  <c:v>0.83399699999999999</c:v>
                </c:pt>
                <c:pt idx="79">
                  <c:v>0.850966</c:v>
                </c:pt>
                <c:pt idx="80">
                  <c:v>0.86843999999999999</c:v>
                </c:pt>
                <c:pt idx="81">
                  <c:v>0.886432</c:v>
                </c:pt>
                <c:pt idx="82">
                  <c:v>0.90495899999999996</c:v>
                </c:pt>
                <c:pt idx="83">
                  <c:v>0.92403599999999997</c:v>
                </c:pt>
                <c:pt idx="84">
                  <c:v>0.94367999999999996</c:v>
                </c:pt>
                <c:pt idx="85">
                  <c:v>0.96390600000000004</c:v>
                </c:pt>
                <c:pt idx="86">
                  <c:v>0.984734</c:v>
                </c:pt>
                <c:pt idx="87">
                  <c:v>1.0061800000000001</c:v>
                </c:pt>
                <c:pt idx="88">
                  <c:v>1.02826</c:v>
                </c:pt>
                <c:pt idx="89">
                  <c:v>1.0509999999999999</c:v>
                </c:pt>
                <c:pt idx="90">
                  <c:v>1.0744100000000001</c:v>
                </c:pt>
                <c:pt idx="91">
                  <c:v>1.0985199999999999</c:v>
                </c:pt>
                <c:pt idx="92">
                  <c:v>1.1233500000000001</c:v>
                </c:pt>
                <c:pt idx="93">
                  <c:v>1.1489100000000001</c:v>
                </c:pt>
                <c:pt idx="94">
                  <c:v>1.17523</c:v>
                </c:pt>
                <c:pt idx="95">
                  <c:v>1.2023299999999999</c:v>
                </c:pt>
                <c:pt idx="96">
                  <c:v>1.23024</c:v>
                </c:pt>
                <c:pt idx="97">
                  <c:v>1.25898</c:v>
                </c:pt>
                <c:pt idx="98">
                  <c:v>1.28857</c:v>
                </c:pt>
                <c:pt idx="99">
                  <c:v>1.3190299999999999</c:v>
                </c:pt>
                <c:pt idx="100">
                  <c:v>1.3504100000000001</c:v>
                </c:pt>
                <c:pt idx="101">
                  <c:v>1.3827100000000001</c:v>
                </c:pt>
                <c:pt idx="102">
                  <c:v>1.41598</c:v>
                </c:pt>
                <c:pt idx="103">
                  <c:v>1.4502299999999999</c:v>
                </c:pt>
                <c:pt idx="104">
                  <c:v>1.4855</c:v>
                </c:pt>
                <c:pt idx="105">
                  <c:v>1.5218100000000001</c:v>
                </c:pt>
                <c:pt idx="106">
                  <c:v>1.55921</c:v>
                </c:pt>
                <c:pt idx="107">
                  <c:v>1.59771</c:v>
                </c:pt>
                <c:pt idx="108">
                  <c:v>1.6373599999999999</c:v>
                </c:pt>
                <c:pt idx="109">
                  <c:v>1.67818</c:v>
                </c:pt>
                <c:pt idx="110">
                  <c:v>1.7202200000000001</c:v>
                </c:pt>
                <c:pt idx="111">
                  <c:v>1.7635099999999999</c:v>
                </c:pt>
                <c:pt idx="112">
                  <c:v>1.8080799999999999</c:v>
                </c:pt>
                <c:pt idx="113">
                  <c:v>1.8539699999999999</c:v>
                </c:pt>
                <c:pt idx="114">
                  <c:v>1.90123</c:v>
                </c:pt>
                <c:pt idx="115">
                  <c:v>1.9498899999999999</c:v>
                </c:pt>
                <c:pt idx="116">
                  <c:v>2</c:v>
                </c:pt>
                <c:pt idx="117">
                  <c:v>2.05037</c:v>
                </c:pt>
                <c:pt idx="118">
                  <c:v>2.1013999999999999</c:v>
                </c:pt>
                <c:pt idx="119">
                  <c:v>2.1530800000000001</c:v>
                </c:pt>
                <c:pt idx="120">
                  <c:v>2.2054299999999998</c:v>
                </c:pt>
                <c:pt idx="121">
                  <c:v>2.2584599999999999</c:v>
                </c:pt>
                <c:pt idx="122">
                  <c:v>2.3121700000000001</c:v>
                </c:pt>
                <c:pt idx="123">
                  <c:v>2.3665799999999999</c:v>
                </c:pt>
                <c:pt idx="124">
                  <c:v>2.4216899999999999</c:v>
                </c:pt>
                <c:pt idx="125">
                  <c:v>2.4775100000000001</c:v>
                </c:pt>
                <c:pt idx="126">
                  <c:v>2.5340500000000001</c:v>
                </c:pt>
                <c:pt idx="127">
                  <c:v>2.5913300000000001</c:v>
                </c:pt>
                <c:pt idx="128">
                  <c:v>2.64934</c:v>
                </c:pt>
                <c:pt idx="129">
                  <c:v>2.7081</c:v>
                </c:pt>
                <c:pt idx="130">
                  <c:v>2.76762</c:v>
                </c:pt>
                <c:pt idx="131">
                  <c:v>2.8279100000000001</c:v>
                </c:pt>
                <c:pt idx="132">
                  <c:v>2.8889800000000001</c:v>
                </c:pt>
                <c:pt idx="133">
                  <c:v>2.9508399999999999</c:v>
                </c:pt>
                <c:pt idx="134">
                  <c:v>3.0135000000000001</c:v>
                </c:pt>
                <c:pt idx="135">
                  <c:v>3.0769600000000001</c:v>
                </c:pt>
                <c:pt idx="136">
                  <c:v>3.1412499999999999</c:v>
                </c:pt>
                <c:pt idx="137">
                  <c:v>3.2063700000000002</c:v>
                </c:pt>
                <c:pt idx="138">
                  <c:v>3.2723300000000002</c:v>
                </c:pt>
                <c:pt idx="139">
                  <c:v>3.33914</c:v>
                </c:pt>
                <c:pt idx="140">
                  <c:v>3.4068100000000001</c:v>
                </c:pt>
                <c:pt idx="141">
                  <c:v>3.4753599999999998</c:v>
                </c:pt>
                <c:pt idx="142">
                  <c:v>3.5447899999999999</c:v>
                </c:pt>
                <c:pt idx="143">
                  <c:v>3.6151200000000001</c:v>
                </c:pt>
                <c:pt idx="144">
                  <c:v>3.6863600000000001</c:v>
                </c:pt>
                <c:pt idx="145">
                  <c:v>3.7585199999999999</c:v>
                </c:pt>
                <c:pt idx="146">
                  <c:v>3.83161</c:v>
                </c:pt>
                <c:pt idx="147">
                  <c:v>3.9056500000000001</c:v>
                </c:pt>
                <c:pt idx="148">
                  <c:v>3.9806400000000002</c:v>
                </c:pt>
                <c:pt idx="149">
                  <c:v>4.0566000000000004</c:v>
                </c:pt>
                <c:pt idx="150">
                  <c:v>4.1335499999999996</c:v>
                </c:pt>
                <c:pt idx="151">
                  <c:v>4.2114799999999999</c:v>
                </c:pt>
                <c:pt idx="152">
                  <c:v>4.2904299999999997</c:v>
                </c:pt>
                <c:pt idx="153">
                  <c:v>4.3703900000000004</c:v>
                </c:pt>
                <c:pt idx="154">
                  <c:v>4.4513800000000003</c:v>
                </c:pt>
                <c:pt idx="155">
                  <c:v>4.5334300000000001</c:v>
                </c:pt>
                <c:pt idx="156">
                  <c:v>4.61653</c:v>
                </c:pt>
                <c:pt idx="157">
                  <c:v>4.7007099999999999</c:v>
                </c:pt>
                <c:pt idx="158">
                  <c:v>4.7859699999999998</c:v>
                </c:pt>
                <c:pt idx="159">
                  <c:v>4.8723299999999998</c:v>
                </c:pt>
                <c:pt idx="160">
                  <c:v>4.9598100000000001</c:v>
                </c:pt>
                <c:pt idx="161">
                  <c:v>5.0484299999999998</c:v>
                </c:pt>
                <c:pt idx="162">
                  <c:v>5.1381800000000002</c:v>
                </c:pt>
                <c:pt idx="163">
                  <c:v>5.2290999999999999</c:v>
                </c:pt>
                <c:pt idx="164">
                  <c:v>5.3211899999999996</c:v>
                </c:pt>
                <c:pt idx="165">
                  <c:v>5.4144699999999997</c:v>
                </c:pt>
                <c:pt idx="166">
                  <c:v>5.5089499999999996</c:v>
                </c:pt>
                <c:pt idx="167">
                  <c:v>5.60466</c:v>
                </c:pt>
                <c:pt idx="168">
                  <c:v>5.7016</c:v>
                </c:pt>
                <c:pt idx="169">
                  <c:v>5.7997899999999998</c:v>
                </c:pt>
                <c:pt idx="170">
                  <c:v>5.8992500000000003</c:v>
                </c:pt>
                <c:pt idx="171">
                  <c:v>6</c:v>
                </c:pt>
                <c:pt idx="172">
                  <c:v>6.0988800000000003</c:v>
                </c:pt>
                <c:pt idx="173">
                  <c:v>6.2003199999999996</c:v>
                </c:pt>
                <c:pt idx="174">
                  <c:v>6.3044099999999998</c:v>
                </c:pt>
                <c:pt idx="175">
                  <c:v>6.4112</c:v>
                </c:pt>
                <c:pt idx="176">
                  <c:v>6.5207699999999997</c:v>
                </c:pt>
                <c:pt idx="177">
                  <c:v>6.6331800000000003</c:v>
                </c:pt>
                <c:pt idx="178">
                  <c:v>6.7485299999999997</c:v>
                </c:pt>
                <c:pt idx="179">
                  <c:v>6.8668699999999996</c:v>
                </c:pt>
                <c:pt idx="180">
                  <c:v>6.9882799999999996</c:v>
                </c:pt>
                <c:pt idx="181">
                  <c:v>7.1128600000000004</c:v>
                </c:pt>
                <c:pt idx="182">
                  <c:v>7.2406699999999997</c:v>
                </c:pt>
                <c:pt idx="183">
                  <c:v>7.37181</c:v>
                </c:pt>
                <c:pt idx="184">
                  <c:v>7.5063599999999999</c:v>
                </c:pt>
                <c:pt idx="185">
                  <c:v>7.6444099999999997</c:v>
                </c:pt>
                <c:pt idx="186">
                  <c:v>7.7860500000000004</c:v>
                </c:pt>
                <c:pt idx="187">
                  <c:v>7.9313700000000003</c:v>
                </c:pt>
                <c:pt idx="188">
                  <c:v>8.08047</c:v>
                </c:pt>
                <c:pt idx="189">
                  <c:v>8.2334499999999906</c:v>
                </c:pt>
                <c:pt idx="190">
                  <c:v>8.3903999999999996</c:v>
                </c:pt>
                <c:pt idx="191">
                  <c:v>8.5514399999999906</c:v>
                </c:pt>
                <c:pt idx="192">
                  <c:v>8.7166599999999903</c:v>
                </c:pt>
                <c:pt idx="193">
                  <c:v>8.8861799999999995</c:v>
                </c:pt>
                <c:pt idx="194">
                  <c:v>9.0601099999999999</c:v>
                </c:pt>
                <c:pt idx="195">
                  <c:v>9.2385599999999997</c:v>
                </c:pt>
                <c:pt idx="196">
                  <c:v>9.4216599999999904</c:v>
                </c:pt>
                <c:pt idx="197">
                  <c:v>9.6095100000000002</c:v>
                </c:pt>
                <c:pt idx="198">
                  <c:v>9.8022500000000008</c:v>
                </c:pt>
                <c:pt idx="199">
                  <c:v>10</c:v>
                </c:pt>
              </c:numCache>
            </c:numRef>
          </c:xVal>
          <c:yVal>
            <c:numRef>
              <c:f>'Wafer#10 TCAD'!$Z$3:$Z$202</c:f>
              <c:numCache>
                <c:formatCode>0.00E+00</c:formatCode>
                <c:ptCount val="200"/>
                <c:pt idx="0">
                  <c:v>3.9158191207389E+18</c:v>
                </c:pt>
                <c:pt idx="1">
                  <c:v>3.9084668508156201E+18</c:v>
                </c:pt>
                <c:pt idx="2">
                  <c:v>3.89264881762302E+18</c:v>
                </c:pt>
                <c:pt idx="3">
                  <c:v>3.8690673802914499E+18</c:v>
                </c:pt>
                <c:pt idx="4">
                  <c:v>3.8379584949173002E+18</c:v>
                </c:pt>
                <c:pt idx="5">
                  <c:v>3.7995183844191401E+18</c:v>
                </c:pt>
                <c:pt idx="6">
                  <c:v>3.75394108153681E+18</c:v>
                </c:pt>
                <c:pt idx="7">
                  <c:v>3.7014364381358397E+18</c:v>
                </c:pt>
                <c:pt idx="8">
                  <c:v>3.6422367154963302E+18</c:v>
                </c:pt>
                <c:pt idx="9">
                  <c:v>3.5765981012402898E+18</c:v>
                </c:pt>
                <c:pt idx="10">
                  <c:v>3.5048001625814298E+18</c:v>
                </c:pt>
                <c:pt idx="11">
                  <c:v>3.4271445095290798E+18</c:v>
                </c:pt>
                <c:pt idx="12">
                  <c:v>3.3439532020653399E+18</c:v>
                </c:pt>
                <c:pt idx="13">
                  <c:v>3.2555671330111002E+18</c:v>
                </c:pt>
                <c:pt idx="14">
                  <c:v>3.16234449414701E+18</c:v>
                </c:pt>
                <c:pt idx="15">
                  <c:v>3.06465938077873E+18</c:v>
                </c:pt>
                <c:pt idx="16">
                  <c:v>2.9629005657533399E+18</c:v>
                </c:pt>
                <c:pt idx="17">
                  <c:v>2.8574704597522898E+18</c:v>
                </c:pt>
                <c:pt idx="18">
                  <c:v>2.74878426285585E+18</c:v>
                </c:pt>
                <c:pt idx="19">
                  <c:v>2.6372692996690202E+18</c:v>
                </c:pt>
                <c:pt idx="20">
                  <c:v>2.5233645153270999E+18</c:v>
                </c:pt>
                <c:pt idx="21">
                  <c:v>2.4075200918565499E+18</c:v>
                </c:pt>
                <c:pt idx="22">
                  <c:v>2.29019712349315E+18</c:v>
                </c:pt>
                <c:pt idx="23">
                  <c:v>2.1718672659179799E+18</c:v>
                </c:pt>
                <c:pt idx="24">
                  <c:v>2.0530122487999501E+18</c:v>
                </c:pt>
                <c:pt idx="25">
                  <c:v>1.93412311515152E+18</c:v>
                </c:pt>
                <c:pt idx="26">
                  <c:v>1.8156990274598799E+18</c:v>
                </c:pt>
                <c:pt idx="27">
                  <c:v>1.69824546319153E+18</c:v>
                </c:pt>
                <c:pt idx="28">
                  <c:v>1.5822716161402399E+18</c:v>
                </c:pt>
                <c:pt idx="29">
                  <c:v>1.46828683116274E+18</c:v>
                </c:pt>
                <c:pt idx="30">
                  <c:v>1.3567959342261199E+18</c:v>
                </c:pt>
                <c:pt idx="31">
                  <c:v>1.2482933822786601E+18</c:v>
                </c:pt>
                <c:pt idx="32">
                  <c:v>1.14325625010142E+18</c:v>
                </c:pt>
                <c:pt idx="33">
                  <c:v>1.04213619081367E+18</c:v>
                </c:pt>
                <c:pt idx="34">
                  <c:v>9.4535064336709005E+17</c:v>
                </c:pt>
                <c:pt idx="35">
                  <c:v>8.5327369776388198E+17</c:v>
                </c:pt>
                <c:pt idx="36">
                  <c:v>7.66227145603088E+17</c:v>
                </c:pt>
                <c:pt idx="37">
                  <c:v>6.8447231762796301E+17</c:v>
                </c:pt>
                <c:pt idx="38">
                  <c:v>6.0820332304336896E+17</c:v>
                </c:pt>
                <c:pt idx="39">
                  <c:v>5.3754224822232602E+17</c:v>
                </c:pt>
                <c:pt idx="40">
                  <c:v>4.7253674753910099E+17</c:v>
                </c:pt>
                <c:pt idx="41">
                  <c:v>4.1316028069452102E+17</c:v>
                </c:pt>
                <c:pt idx="42">
                  <c:v>3.5931504208861299E+17</c:v>
                </c:pt>
                <c:pt idx="43">
                  <c:v>3.1083741567192698E+17</c:v>
                </c:pt>
                <c:pt idx="44">
                  <c:v>2.67505599389376E+17</c:v>
                </c:pt>
                <c:pt idx="45">
                  <c:v>2.2904889773981798E+17</c:v>
                </c:pt>
                <c:pt idx="46">
                  <c:v>1.95158092203072E+17</c:v>
                </c:pt>
                <c:pt idx="47">
                  <c:v>1.6549627165518499E+17</c:v>
                </c:pt>
                <c:pt idx="48">
                  <c:v>1.3970953449702701E+17</c:v>
                </c:pt>
                <c:pt idx="49">
                  <c:v>1.17437050610078E+17</c:v>
                </c:pt>
                <c:pt idx="50">
                  <c:v>9.8320079837271392E+16</c:v>
                </c:pt>
                <c:pt idx="51">
                  <c:v>8.2009668408640896E+16</c:v>
                </c:pt>
                <c:pt idx="52">
                  <c:v>6.8172870525403696E+16</c:v>
                </c:pt>
                <c:pt idx="53">
                  <c:v>5.6497456964834496E+16</c:v>
                </c:pt>
                <c:pt idx="54">
                  <c:v>4.66951677298732E+16</c:v>
                </c:pt>
                <c:pt idx="55">
                  <c:v>3.8503637162768496E+16</c:v>
                </c:pt>
                <c:pt idx="56">
                  <c:v>3.16871668720941E+16</c:v>
                </c:pt>
                <c:pt idx="57">
                  <c:v>2.6036546285955E+16</c:v>
                </c:pt>
                <c:pt idx="58">
                  <c:v>2.13681263306626E+16</c:v>
                </c:pt>
                <c:pt idx="59">
                  <c:v>1.75223431014891E+16</c:v>
                </c:pt>
                <c:pt idx="60">
                  <c:v>1.43618699079682E+16</c:v>
                </c:pt>
                <c:pt idx="61">
                  <c:v>1.17646719536706E+16</c:v>
                </c:pt>
                <c:pt idx="62" formatCode="General">
                  <c:v>9581842461556600</c:v>
                </c:pt>
                <c:pt idx="63" formatCode="General">
                  <c:v>7760336049121020</c:v>
                </c:pt>
                <c:pt idx="64" formatCode="General">
                  <c:v>6250473746472730</c:v>
                </c:pt>
                <c:pt idx="65" formatCode="General">
                  <c:v>5007002110557080</c:v>
                </c:pt>
                <c:pt idx="66" formatCode="General">
                  <c:v>3989148333943590</c:v>
                </c:pt>
                <c:pt idx="67" formatCode="General">
                  <c:v>3160671975473070</c:v>
                </c:pt>
                <c:pt idx="68" formatCode="General">
                  <c:v>2489833017992170</c:v>
                </c:pt>
                <c:pt idx="69" formatCode="General">
                  <c:v>1949501838909300</c:v>
                </c:pt>
                <c:pt idx="70" formatCode="General">
                  <c:v>1516371569532220</c:v>
                </c:pt>
                <c:pt idx="71" formatCode="General">
                  <c:v>1170954515179970</c:v>
                </c:pt>
                <c:pt idx="72" formatCode="General">
                  <c:v>896964597939621</c:v>
                </c:pt>
                <c:pt idx="73" formatCode="General">
                  <c:v>680893919539953</c:v>
                </c:pt>
                <c:pt idx="74" formatCode="General">
                  <c:v>511646856745670</c:v>
                </c:pt>
                <c:pt idx="75" formatCode="General">
                  <c:v>380107109826830</c:v>
                </c:pt>
                <c:pt idx="76" formatCode="General">
                  <c:v>278816194554057</c:v>
                </c:pt>
                <c:pt idx="77" formatCode="General">
                  <c:v>201635733764433</c:v>
                </c:pt>
                <c:pt idx="78" formatCode="General">
                  <c:v>143546835587151</c:v>
                </c:pt>
                <c:pt idx="79" formatCode="General">
                  <c:v>100444903898732</c:v>
                </c:pt>
                <c:pt idx="80" formatCode="General">
                  <c:v>68965946347615.102</c:v>
                </c:pt>
                <c:pt idx="81" formatCode="General">
                  <c:v>46386720005981</c:v>
                </c:pt>
                <c:pt idx="82" formatCode="General">
                  <c:v>30508933145817.301</c:v>
                </c:pt>
                <c:pt idx="83" formatCode="General">
                  <c:v>19586431254641</c:v>
                </c:pt>
                <c:pt idx="84" formatCode="General">
                  <c:v>12250654713416.9</c:v>
                </c:pt>
                <c:pt idx="85" formatCode="General">
                  <c:v>7451101954940.2803</c:v>
                </c:pt>
                <c:pt idx="86" formatCode="General">
                  <c:v>4397961032740.5801</c:v>
                </c:pt>
                <c:pt idx="87" formatCode="General">
                  <c:v>2514160219316.9902</c:v>
                </c:pt>
                <c:pt idx="88" formatCode="General">
                  <c:v>1389252948259.4199</c:v>
                </c:pt>
                <c:pt idx="89" formatCode="General">
                  <c:v>740362657188.35706</c:v>
                </c:pt>
                <c:pt idx="90" formatCode="General">
                  <c:v>379847207394.67798</c:v>
                </c:pt>
                <c:pt idx="91" formatCode="General">
                  <c:v>187198633385.14001</c:v>
                </c:pt>
                <c:pt idx="92" formatCode="General">
                  <c:v>88455888281.042999</c:v>
                </c:pt>
                <c:pt idx="93" formatCode="General">
                  <c:v>40020437165.609703</c:v>
                </c:pt>
                <c:pt idx="94" formatCode="General">
                  <c:v>17306914356.715099</c:v>
                </c:pt>
                <c:pt idx="95" formatCode="General">
                  <c:v>7145538595.5696297</c:v>
                </c:pt>
                <c:pt idx="96" formatCode="General">
                  <c:v>2813459259.5931602</c:v>
                </c:pt>
                <c:pt idx="97" formatCode="General">
                  <c:v>1055977079.6059901</c:v>
                </c:pt>
                <c:pt idx="98" formatCode="General">
                  <c:v>377832449.58293098</c:v>
                </c:pt>
                <c:pt idx="99" formatCode="General">
                  <c:v>128953604.141029</c:v>
                </c:pt>
                <c:pt idx="100" formatCode="General">
                  <c:v>42011930.418430299</c:v>
                </c:pt>
                <c:pt idx="101" formatCode="General">
                  <c:v>13126175.7389894</c:v>
                </c:pt>
                <c:pt idx="102" formatCode="General">
                  <c:v>3976701.6085210498</c:v>
                </c:pt>
                <c:pt idx="103" formatCode="General">
                  <c:v>1214031.9101118499</c:v>
                </c:pt>
                <c:pt idx="104" formatCode="General">
                  <c:v>414493.30727332103</c:v>
                </c:pt>
                <c:pt idx="105" formatCode="General">
                  <c:v>188531.75831448799</c:v>
                </c:pt>
                <c:pt idx="106" formatCode="General">
                  <c:v>124477.496890282</c:v>
                </c:pt>
                <c:pt idx="107" formatCode="General">
                  <c:v>106494.089436408</c:v>
                </c:pt>
                <c:pt idx="108" formatCode="General">
                  <c:v>101647.501055525</c:v>
                </c:pt>
                <c:pt idx="109" formatCode="General">
                  <c:v>100414.890418104</c:v>
                </c:pt>
                <c:pt idx="110" formatCode="General">
                  <c:v>100121.441889152</c:v>
                </c:pt>
                <c:pt idx="111" formatCode="General">
                  <c:v>100056.76079538401</c:v>
                </c:pt>
                <c:pt idx="112" formatCode="General">
                  <c:v>100043.773020334</c:v>
                </c:pt>
                <c:pt idx="113" formatCode="General">
                  <c:v>100041.391472769</c:v>
                </c:pt>
                <c:pt idx="114" formatCode="General">
                  <c:v>100040.90523484501</c:v>
                </c:pt>
                <c:pt idx="115" formatCode="General">
                  <c:v>100040.821825369</c:v>
                </c:pt>
                <c:pt idx="116" formatCode="General">
                  <c:v>100041.095928988</c:v>
                </c:pt>
                <c:pt idx="117" formatCode="General">
                  <c:v>100041.681475148</c:v>
                </c:pt>
                <c:pt idx="118" formatCode="General">
                  <c:v>100042.07334426801</c:v>
                </c:pt>
                <c:pt idx="119" formatCode="General">
                  <c:v>100041.36502779101</c:v>
                </c:pt>
                <c:pt idx="120" formatCode="General">
                  <c:v>100039.197800098</c:v>
                </c:pt>
                <c:pt idx="121" formatCode="General">
                  <c:v>100036.89269702299</c:v>
                </c:pt>
                <c:pt idx="122" formatCode="General">
                  <c:v>100036.284432812</c:v>
                </c:pt>
                <c:pt idx="123" formatCode="General">
                  <c:v>100037.52303514299</c:v>
                </c:pt>
                <c:pt idx="124" formatCode="General">
                  <c:v>100038.949950105</c:v>
                </c:pt>
                <c:pt idx="125" formatCode="General">
                  <c:v>100039.453566632</c:v>
                </c:pt>
                <c:pt idx="126" formatCode="General">
                  <c:v>100039.17380686601</c:v>
                </c:pt>
                <c:pt idx="127" formatCode="General">
                  <c:v>100038.97614591201</c:v>
                </c:pt>
                <c:pt idx="128" formatCode="General">
                  <c:v>100039.46542300101</c:v>
                </c:pt>
                <c:pt idx="129" formatCode="General">
                  <c:v>100039.853785225</c:v>
                </c:pt>
                <c:pt idx="130" formatCode="General">
                  <c:v>100038.789368097</c:v>
                </c:pt>
                <c:pt idx="131" formatCode="General">
                  <c:v>100036.768686892</c:v>
                </c:pt>
                <c:pt idx="132" formatCode="General">
                  <c:v>100037.07909663599</c:v>
                </c:pt>
                <c:pt idx="133" formatCode="General">
                  <c:v>100038.626664583</c:v>
                </c:pt>
                <c:pt idx="134" formatCode="General">
                  <c:v>100038.40788561699</c:v>
                </c:pt>
                <c:pt idx="135" formatCode="General">
                  <c:v>100036.43196130299</c:v>
                </c:pt>
                <c:pt idx="136" formatCode="General">
                  <c:v>100037.25485394</c:v>
                </c:pt>
                <c:pt idx="137" formatCode="General">
                  <c:v>100037.13614249299</c:v>
                </c:pt>
                <c:pt idx="138" formatCode="General">
                  <c:v>100036.720755658</c:v>
                </c:pt>
                <c:pt idx="139" formatCode="General">
                  <c:v>100041.501363726</c:v>
                </c:pt>
                <c:pt idx="140" formatCode="General">
                  <c:v>100039.614312641</c:v>
                </c:pt>
                <c:pt idx="141" formatCode="General">
                  <c:v>100023.55667215001</c:v>
                </c:pt>
                <c:pt idx="142" formatCode="General">
                  <c:v>100025.851366073</c:v>
                </c:pt>
                <c:pt idx="143" formatCode="General">
                  <c:v>100031.983004913</c:v>
                </c:pt>
                <c:pt idx="144" formatCode="General">
                  <c:v>100034.764426569</c:v>
                </c:pt>
                <c:pt idx="145" formatCode="General">
                  <c:v>100034.961128511</c:v>
                </c:pt>
                <c:pt idx="146" formatCode="General">
                  <c:v>100032.290462342</c:v>
                </c:pt>
                <c:pt idx="147" formatCode="General">
                  <c:v>100033.47602268901</c:v>
                </c:pt>
                <c:pt idx="148" formatCode="General">
                  <c:v>100032.38714811701</c:v>
                </c:pt>
                <c:pt idx="149" formatCode="General">
                  <c:v>100028.203805597</c:v>
                </c:pt>
                <c:pt idx="150" formatCode="General">
                  <c:v>100031.57286544</c:v>
                </c:pt>
                <c:pt idx="151" formatCode="General">
                  <c:v>100034.16869678799</c:v>
                </c:pt>
                <c:pt idx="152" formatCode="General">
                  <c:v>100030.251318118</c:v>
                </c:pt>
                <c:pt idx="153" formatCode="General">
                  <c:v>100033.308474964</c:v>
                </c:pt>
                <c:pt idx="154" formatCode="General">
                  <c:v>100022.875184504</c:v>
                </c:pt>
                <c:pt idx="155" formatCode="General">
                  <c:v>100028.463697192</c:v>
                </c:pt>
                <c:pt idx="156" formatCode="General">
                  <c:v>100032.38259974901</c:v>
                </c:pt>
                <c:pt idx="157" formatCode="General">
                  <c:v>100027.675491797</c:v>
                </c:pt>
                <c:pt idx="158" formatCode="General">
                  <c:v>100028.710403855</c:v>
                </c:pt>
                <c:pt idx="159" formatCode="General">
                  <c:v>100023.80764999099</c:v>
                </c:pt>
                <c:pt idx="160" formatCode="General">
                  <c:v>100031.12409438301</c:v>
                </c:pt>
                <c:pt idx="161" formatCode="General">
                  <c:v>100029.84528365701</c:v>
                </c:pt>
                <c:pt idx="162" formatCode="General">
                  <c:v>100019.41374944799</c:v>
                </c:pt>
                <c:pt idx="163" formatCode="General">
                  <c:v>100032.98775907001</c:v>
                </c:pt>
                <c:pt idx="164" formatCode="General">
                  <c:v>100037.260433649</c:v>
                </c:pt>
                <c:pt idx="165" formatCode="General">
                  <c:v>100005.804392363</c:v>
                </c:pt>
                <c:pt idx="166" formatCode="General">
                  <c:v>100018.468643334</c:v>
                </c:pt>
                <c:pt idx="167" formatCode="General">
                  <c:v>100023.939717236</c:v>
                </c:pt>
                <c:pt idx="168" formatCode="General">
                  <c:v>100025.285597721</c:v>
                </c:pt>
                <c:pt idx="169" formatCode="General">
                  <c:v>100028.321544021</c:v>
                </c:pt>
                <c:pt idx="170" formatCode="General">
                  <c:v>100020.841494611</c:v>
                </c:pt>
                <c:pt idx="171" formatCode="General">
                  <c:v>100026.61746732899</c:v>
                </c:pt>
                <c:pt idx="172" formatCode="General">
                  <c:v>100031.90187500601</c:v>
                </c:pt>
                <c:pt idx="173" formatCode="General">
                  <c:v>100001.658711942</c:v>
                </c:pt>
                <c:pt idx="174" formatCode="General">
                  <c:v>100019.713870722</c:v>
                </c:pt>
                <c:pt idx="175" formatCode="General">
                  <c:v>100020.827708179</c:v>
                </c:pt>
                <c:pt idx="176" formatCode="General">
                  <c:v>100020.777806297</c:v>
                </c:pt>
                <c:pt idx="177" formatCode="General">
                  <c:v>100021.00415184601</c:v>
                </c:pt>
                <c:pt idx="178" formatCode="General">
                  <c:v>100022.118334671</c:v>
                </c:pt>
                <c:pt idx="179" formatCode="General">
                  <c:v>100020.459137503</c:v>
                </c:pt>
                <c:pt idx="180" formatCode="General">
                  <c:v>100020.378173007</c:v>
                </c:pt>
                <c:pt idx="181" formatCode="General">
                  <c:v>100024.90223653401</c:v>
                </c:pt>
                <c:pt idx="182" formatCode="General">
                  <c:v>100013.53667022201</c:v>
                </c:pt>
                <c:pt idx="183" formatCode="General">
                  <c:v>100008.70489677601</c:v>
                </c:pt>
                <c:pt idx="184" formatCode="General">
                  <c:v>100017.379457389</c:v>
                </c:pt>
                <c:pt idx="185" formatCode="General">
                  <c:v>100017.40050392201</c:v>
                </c:pt>
                <c:pt idx="186" formatCode="General">
                  <c:v>100017.60943539299</c:v>
                </c:pt>
                <c:pt idx="187" formatCode="General">
                  <c:v>100018.93849702099</c:v>
                </c:pt>
                <c:pt idx="188" formatCode="General">
                  <c:v>100014.99272974901</c:v>
                </c:pt>
                <c:pt idx="189" formatCode="General">
                  <c:v>100019.89562135399</c:v>
                </c:pt>
                <c:pt idx="190" formatCode="General">
                  <c:v>100008.85898169701</c:v>
                </c:pt>
                <c:pt idx="191" formatCode="General">
                  <c:v>100014.583570434</c:v>
                </c:pt>
                <c:pt idx="192" formatCode="General">
                  <c:v>100017.019421163</c:v>
                </c:pt>
                <c:pt idx="193" formatCode="General">
                  <c:v>100021.522329221</c:v>
                </c:pt>
                <c:pt idx="194" formatCode="General">
                  <c:v>100008.543614348</c:v>
                </c:pt>
                <c:pt idx="195" formatCode="General">
                  <c:v>100001.605306521</c:v>
                </c:pt>
                <c:pt idx="196" formatCode="General">
                  <c:v>100000.205239934</c:v>
                </c:pt>
                <c:pt idx="197" formatCode="General">
                  <c:v>100000.071135017</c:v>
                </c:pt>
                <c:pt idx="198" formatCode="General">
                  <c:v>100000.060765086</c:v>
                </c:pt>
                <c:pt idx="199" formatCode="General">
                  <c:v>99999.872474105505</c:v>
                </c:pt>
              </c:numCache>
            </c:numRef>
          </c:yVal>
          <c:smooth val="0"/>
          <c:extLst>
            <c:ext xmlns:c16="http://schemas.microsoft.com/office/drawing/2014/chart" uri="{C3380CC4-5D6E-409C-BE32-E72D297353CC}">
              <c16:uniqueId val="{00000001-D7C9-476C-A1CD-D9866ADF0B49}"/>
            </c:ext>
          </c:extLst>
        </c:ser>
        <c:ser>
          <c:idx val="1"/>
          <c:order val="4"/>
          <c:tx>
            <c:v>SIMS B Center</c:v>
          </c:tx>
          <c:spPr>
            <a:ln>
              <a:noFill/>
            </a:ln>
          </c:spPr>
          <c:marker>
            <c:symbol val="circle"/>
            <c:size val="5"/>
            <c:spPr>
              <a:noFill/>
              <a:ln>
                <a:solidFill>
                  <a:srgbClr val="FF0000"/>
                </a:solidFill>
              </a:ln>
            </c:spPr>
          </c:marker>
          <c:xVal>
            <c:numRef>
              <c:f>'Wafer#10 SIMS'!$C$3:$C$836</c:f>
              <c:numCache>
                <c:formatCode>General</c:formatCode>
                <c:ptCount val="834"/>
                <c:pt idx="0">
                  <c:v>1.2966259168704158E-3</c:v>
                </c:pt>
                <c:pt idx="1">
                  <c:v>3.5194132029339855E-3</c:v>
                </c:pt>
                <c:pt idx="2">
                  <c:v>5.7422004889975562E-3</c:v>
                </c:pt>
                <c:pt idx="3">
                  <c:v>7.9649877750611262E-3</c:v>
                </c:pt>
                <c:pt idx="4">
                  <c:v>1.0187775061124693E-2</c:v>
                </c:pt>
                <c:pt idx="5">
                  <c:v>1.2410562347188266E-2</c:v>
                </c:pt>
                <c:pt idx="6">
                  <c:v>1.4633349633251833E-2</c:v>
                </c:pt>
                <c:pt idx="7">
                  <c:v>1.6856136919315402E-2</c:v>
                </c:pt>
                <c:pt idx="8">
                  <c:v>1.9078924205378975E-2</c:v>
                </c:pt>
                <c:pt idx="9">
                  <c:v>2.130171149144254E-2</c:v>
                </c:pt>
                <c:pt idx="10">
                  <c:v>2.3524498777506113E-2</c:v>
                </c:pt>
                <c:pt idx="11">
                  <c:v>2.5747286063569685E-2</c:v>
                </c:pt>
                <c:pt idx="12">
                  <c:v>2.7970073349633254E-2</c:v>
                </c:pt>
                <c:pt idx="13">
                  <c:v>3.0192860635696827E-2</c:v>
                </c:pt>
                <c:pt idx="14">
                  <c:v>3.2415647921760389E-2</c:v>
                </c:pt>
                <c:pt idx="15">
                  <c:v>3.4638435207823962E-2</c:v>
                </c:pt>
                <c:pt idx="16">
                  <c:v>3.6861222493887534E-2</c:v>
                </c:pt>
                <c:pt idx="17">
                  <c:v>3.9084009779951107E-2</c:v>
                </c:pt>
                <c:pt idx="18">
                  <c:v>4.1306797066014672E-2</c:v>
                </c:pt>
                <c:pt idx="19">
                  <c:v>4.3529584352078231E-2</c:v>
                </c:pt>
                <c:pt idx="20">
                  <c:v>4.5752371638141803E-2</c:v>
                </c:pt>
                <c:pt idx="21">
                  <c:v>4.7975158924205376E-2</c:v>
                </c:pt>
                <c:pt idx="22">
                  <c:v>5.0197946210268948E-2</c:v>
                </c:pt>
                <c:pt idx="23">
                  <c:v>5.2420733496332521E-2</c:v>
                </c:pt>
                <c:pt idx="24">
                  <c:v>5.4643520782396086E-2</c:v>
                </c:pt>
                <c:pt idx="25">
                  <c:v>5.6866308068459659E-2</c:v>
                </c:pt>
                <c:pt idx="26">
                  <c:v>5.9089095354523224E-2</c:v>
                </c:pt>
                <c:pt idx="27">
                  <c:v>6.1311882640586797E-2</c:v>
                </c:pt>
                <c:pt idx="28">
                  <c:v>6.3534669926650356E-2</c:v>
                </c:pt>
                <c:pt idx="29">
                  <c:v>6.5757457212713935E-2</c:v>
                </c:pt>
                <c:pt idx="30">
                  <c:v>6.7980244498777515E-2</c:v>
                </c:pt>
                <c:pt idx="31">
                  <c:v>7.020303178484108E-2</c:v>
                </c:pt>
                <c:pt idx="32">
                  <c:v>7.242581907090466E-2</c:v>
                </c:pt>
                <c:pt idx="33">
                  <c:v>7.4648606356968211E-2</c:v>
                </c:pt>
                <c:pt idx="34">
                  <c:v>7.6871393643031791E-2</c:v>
                </c:pt>
                <c:pt idx="35">
                  <c:v>7.9094180929095342E-2</c:v>
                </c:pt>
                <c:pt idx="36">
                  <c:v>8.1316968215158936E-2</c:v>
                </c:pt>
                <c:pt idx="37">
                  <c:v>8.3539755501222487E-2</c:v>
                </c:pt>
                <c:pt idx="38">
                  <c:v>8.5762542787286081E-2</c:v>
                </c:pt>
                <c:pt idx="39">
                  <c:v>8.7985330073349632E-2</c:v>
                </c:pt>
                <c:pt idx="40">
                  <c:v>9.0208117359413212E-2</c:v>
                </c:pt>
                <c:pt idx="41">
                  <c:v>9.2430904645476777E-2</c:v>
                </c:pt>
                <c:pt idx="42">
                  <c:v>9.4653691931540343E-2</c:v>
                </c:pt>
                <c:pt idx="43">
                  <c:v>9.6876479217603922E-2</c:v>
                </c:pt>
                <c:pt idx="44">
                  <c:v>9.9099266503667488E-2</c:v>
                </c:pt>
                <c:pt idx="45">
                  <c:v>0.10132205378973105</c:v>
                </c:pt>
                <c:pt idx="46">
                  <c:v>0.10354484107579462</c:v>
                </c:pt>
                <c:pt idx="47">
                  <c:v>0.10576762836185818</c:v>
                </c:pt>
                <c:pt idx="48">
                  <c:v>0.10799041564792176</c:v>
                </c:pt>
                <c:pt idx="49">
                  <c:v>0.11021320293398533</c:v>
                </c:pt>
                <c:pt idx="50">
                  <c:v>0.11243599022004891</c:v>
                </c:pt>
                <c:pt idx="51">
                  <c:v>0.11465877750611246</c:v>
                </c:pt>
                <c:pt idx="52">
                  <c:v>0.11688156479217605</c:v>
                </c:pt>
                <c:pt idx="53">
                  <c:v>0.11910435207823962</c:v>
                </c:pt>
                <c:pt idx="54">
                  <c:v>0.1213271393643032</c:v>
                </c:pt>
                <c:pt idx="55">
                  <c:v>0.12354992665036675</c:v>
                </c:pt>
                <c:pt idx="56">
                  <c:v>0.12577271393643033</c:v>
                </c:pt>
                <c:pt idx="57">
                  <c:v>0.1279955012224939</c:v>
                </c:pt>
                <c:pt idx="58">
                  <c:v>0.13021828850855746</c:v>
                </c:pt>
                <c:pt idx="59">
                  <c:v>0.13244107579462105</c:v>
                </c:pt>
                <c:pt idx="60">
                  <c:v>0.13466386308068459</c:v>
                </c:pt>
                <c:pt idx="61">
                  <c:v>0.13688665036674819</c:v>
                </c:pt>
                <c:pt idx="62">
                  <c:v>0.13910943765281172</c:v>
                </c:pt>
                <c:pt idx="63">
                  <c:v>0.14133222493887532</c:v>
                </c:pt>
                <c:pt idx="64">
                  <c:v>0.14355501222493888</c:v>
                </c:pt>
                <c:pt idx="65">
                  <c:v>0.14577779951100245</c:v>
                </c:pt>
                <c:pt idx="66">
                  <c:v>0.14800058679706601</c:v>
                </c:pt>
                <c:pt idx="67">
                  <c:v>0.15022337408312958</c:v>
                </c:pt>
                <c:pt idx="68">
                  <c:v>0.15244616136919317</c:v>
                </c:pt>
                <c:pt idx="69">
                  <c:v>0.15466894865525674</c:v>
                </c:pt>
                <c:pt idx="70">
                  <c:v>0.1568917359413203</c:v>
                </c:pt>
                <c:pt idx="71">
                  <c:v>0.15911452322738387</c:v>
                </c:pt>
                <c:pt idx="72">
                  <c:v>0.16133731051344746</c:v>
                </c:pt>
                <c:pt idx="73">
                  <c:v>0.163560097799511</c:v>
                </c:pt>
                <c:pt idx="74">
                  <c:v>0.16578288508557454</c:v>
                </c:pt>
                <c:pt idx="75">
                  <c:v>0.16800567237163813</c:v>
                </c:pt>
                <c:pt idx="76">
                  <c:v>0.17022845965770173</c:v>
                </c:pt>
                <c:pt idx="77">
                  <c:v>0.17245124694376526</c:v>
                </c:pt>
                <c:pt idx="78">
                  <c:v>0.17467403422982883</c:v>
                </c:pt>
                <c:pt idx="79">
                  <c:v>0.17689682151589245</c:v>
                </c:pt>
                <c:pt idx="80">
                  <c:v>0.17911960880195599</c:v>
                </c:pt>
                <c:pt idx="81">
                  <c:v>0.18134239608801955</c:v>
                </c:pt>
                <c:pt idx="82">
                  <c:v>0.18356518337408309</c:v>
                </c:pt>
                <c:pt idx="83">
                  <c:v>0.18578797066014674</c:v>
                </c:pt>
                <c:pt idx="84">
                  <c:v>0.18801075794621028</c:v>
                </c:pt>
                <c:pt idx="85">
                  <c:v>0.19023354523227387</c:v>
                </c:pt>
                <c:pt idx="86">
                  <c:v>0.19245633251833741</c:v>
                </c:pt>
                <c:pt idx="87">
                  <c:v>0.194679119804401</c:v>
                </c:pt>
                <c:pt idx="88">
                  <c:v>0.19690190709046454</c:v>
                </c:pt>
                <c:pt idx="89">
                  <c:v>0.19912469437652811</c:v>
                </c:pt>
                <c:pt idx="90">
                  <c:v>0.2013474816625917</c:v>
                </c:pt>
                <c:pt idx="91">
                  <c:v>0.20357026894865526</c:v>
                </c:pt>
                <c:pt idx="92">
                  <c:v>0.20579305623471883</c:v>
                </c:pt>
                <c:pt idx="93">
                  <c:v>0.2080158435207824</c:v>
                </c:pt>
                <c:pt idx="94">
                  <c:v>0.21023863080684599</c:v>
                </c:pt>
                <c:pt idx="95">
                  <c:v>0.2124614180929095</c:v>
                </c:pt>
                <c:pt idx="96">
                  <c:v>0.21468420537897312</c:v>
                </c:pt>
                <c:pt idx="97">
                  <c:v>0.21690699266503666</c:v>
                </c:pt>
                <c:pt idx="98">
                  <c:v>0.21912977995110025</c:v>
                </c:pt>
                <c:pt idx="99">
                  <c:v>0.22135256723716379</c:v>
                </c:pt>
                <c:pt idx="100">
                  <c:v>0.22357535452322738</c:v>
                </c:pt>
                <c:pt idx="101">
                  <c:v>0.22579814180929098</c:v>
                </c:pt>
                <c:pt idx="102">
                  <c:v>0.22802092909535454</c:v>
                </c:pt>
                <c:pt idx="103">
                  <c:v>0.23024371638141811</c:v>
                </c:pt>
                <c:pt idx="104">
                  <c:v>0.23246650366748167</c:v>
                </c:pt>
                <c:pt idx="105">
                  <c:v>0.23468929095354529</c:v>
                </c:pt>
                <c:pt idx="106">
                  <c:v>0.23691207823960878</c:v>
                </c:pt>
                <c:pt idx="107">
                  <c:v>0.23913486552567237</c:v>
                </c:pt>
                <c:pt idx="108">
                  <c:v>0.24135765281173596</c:v>
                </c:pt>
                <c:pt idx="109">
                  <c:v>0.24358044009779953</c:v>
                </c:pt>
                <c:pt idx="110">
                  <c:v>0.24580322738386307</c:v>
                </c:pt>
                <c:pt idx="111">
                  <c:v>0.24802601466992666</c:v>
                </c:pt>
                <c:pt idx="112">
                  <c:v>0.25024880195599025</c:v>
                </c:pt>
                <c:pt idx="113">
                  <c:v>0.25247158924205376</c:v>
                </c:pt>
                <c:pt idx="114">
                  <c:v>0.25469437652811733</c:v>
                </c:pt>
                <c:pt idx="115">
                  <c:v>0.25691716381418095</c:v>
                </c:pt>
                <c:pt idx="116">
                  <c:v>0.25913995110024451</c:v>
                </c:pt>
                <c:pt idx="117">
                  <c:v>0.26136273838630808</c:v>
                </c:pt>
                <c:pt idx="118">
                  <c:v>0.26358552567237165</c:v>
                </c:pt>
                <c:pt idx="119">
                  <c:v>0.26580831295843527</c:v>
                </c:pt>
                <c:pt idx="120">
                  <c:v>0.26803110024449878</c:v>
                </c:pt>
                <c:pt idx="121">
                  <c:v>0.27025388753056234</c:v>
                </c:pt>
                <c:pt idx="122">
                  <c:v>0.27247667481662591</c:v>
                </c:pt>
                <c:pt idx="123">
                  <c:v>0.27469946210268947</c:v>
                </c:pt>
                <c:pt idx="124">
                  <c:v>0.27692224938875304</c:v>
                </c:pt>
                <c:pt idx="125">
                  <c:v>0.27914503667481666</c:v>
                </c:pt>
                <c:pt idx="126">
                  <c:v>0.28136782396088023</c:v>
                </c:pt>
                <c:pt idx="127">
                  <c:v>0.28359061124694374</c:v>
                </c:pt>
                <c:pt idx="128">
                  <c:v>0.28581339853300736</c:v>
                </c:pt>
                <c:pt idx="129">
                  <c:v>0.28803618581907092</c:v>
                </c:pt>
                <c:pt idx="130">
                  <c:v>0.29025897310513443</c:v>
                </c:pt>
                <c:pt idx="131">
                  <c:v>0.292481760391198</c:v>
                </c:pt>
                <c:pt idx="132">
                  <c:v>0.29470454767726162</c:v>
                </c:pt>
                <c:pt idx="133">
                  <c:v>0.29692733496332524</c:v>
                </c:pt>
                <c:pt idx="134">
                  <c:v>0.29915012224938875</c:v>
                </c:pt>
                <c:pt idx="135">
                  <c:v>0.30137290953545237</c:v>
                </c:pt>
                <c:pt idx="136">
                  <c:v>0.30359569682151588</c:v>
                </c:pt>
                <c:pt idx="137">
                  <c:v>0.30581848410757945</c:v>
                </c:pt>
                <c:pt idx="138">
                  <c:v>0.30804127139364307</c:v>
                </c:pt>
                <c:pt idx="139">
                  <c:v>0.31026405867970658</c:v>
                </c:pt>
                <c:pt idx="140">
                  <c:v>0.31248684596577009</c:v>
                </c:pt>
                <c:pt idx="141">
                  <c:v>0.31470963325183376</c:v>
                </c:pt>
                <c:pt idx="142">
                  <c:v>0.31693242053789733</c:v>
                </c:pt>
                <c:pt idx="143">
                  <c:v>0.3191552078239609</c:v>
                </c:pt>
                <c:pt idx="144">
                  <c:v>0.32137799511002446</c:v>
                </c:pt>
                <c:pt idx="145">
                  <c:v>0.32360078239608803</c:v>
                </c:pt>
                <c:pt idx="146">
                  <c:v>0.32582356968215159</c:v>
                </c:pt>
                <c:pt idx="147">
                  <c:v>0.32804635696821516</c:v>
                </c:pt>
                <c:pt idx="148">
                  <c:v>0.33026914425427867</c:v>
                </c:pt>
                <c:pt idx="149">
                  <c:v>0.33249193154034234</c:v>
                </c:pt>
                <c:pt idx="150">
                  <c:v>0.33471471882640591</c:v>
                </c:pt>
                <c:pt idx="151">
                  <c:v>0.33693750611246942</c:v>
                </c:pt>
                <c:pt idx="152">
                  <c:v>0.33916029339853304</c:v>
                </c:pt>
                <c:pt idx="153">
                  <c:v>0.34138308068459655</c:v>
                </c:pt>
                <c:pt idx="154">
                  <c:v>0.34360586797066017</c:v>
                </c:pt>
                <c:pt idx="155">
                  <c:v>0.34582865525672368</c:v>
                </c:pt>
                <c:pt idx="156">
                  <c:v>0.34805144254278725</c:v>
                </c:pt>
                <c:pt idx="157">
                  <c:v>0.35027422982885087</c:v>
                </c:pt>
                <c:pt idx="158">
                  <c:v>0.35249701711491449</c:v>
                </c:pt>
                <c:pt idx="159">
                  <c:v>0.354719804400978</c:v>
                </c:pt>
                <c:pt idx="160">
                  <c:v>0.35694259168704162</c:v>
                </c:pt>
                <c:pt idx="161">
                  <c:v>0.35916537897310513</c:v>
                </c:pt>
                <c:pt idx="162">
                  <c:v>0.36138816625916864</c:v>
                </c:pt>
                <c:pt idx="163">
                  <c:v>0.36361095354523232</c:v>
                </c:pt>
                <c:pt idx="164">
                  <c:v>0.36583374083129583</c:v>
                </c:pt>
                <c:pt idx="165">
                  <c:v>0.36805652811735939</c:v>
                </c:pt>
                <c:pt idx="166">
                  <c:v>0.37027931540342301</c:v>
                </c:pt>
                <c:pt idx="167">
                  <c:v>0.37250210268948658</c:v>
                </c:pt>
                <c:pt idx="168">
                  <c:v>0.37472488997555015</c:v>
                </c:pt>
                <c:pt idx="169">
                  <c:v>0.37694767726161371</c:v>
                </c:pt>
                <c:pt idx="170">
                  <c:v>0.37917046454767728</c:v>
                </c:pt>
                <c:pt idx="171">
                  <c:v>0.38139325183374079</c:v>
                </c:pt>
                <c:pt idx="172">
                  <c:v>0.38361603911980441</c:v>
                </c:pt>
                <c:pt idx="173">
                  <c:v>0.38583882640586792</c:v>
                </c:pt>
                <c:pt idx="174">
                  <c:v>0.3880616136919316</c:v>
                </c:pt>
                <c:pt idx="175">
                  <c:v>0.39028440097799516</c:v>
                </c:pt>
                <c:pt idx="176">
                  <c:v>0.39250718826405867</c:v>
                </c:pt>
                <c:pt idx="177">
                  <c:v>0.39472997555012229</c:v>
                </c:pt>
                <c:pt idx="178">
                  <c:v>0.3969527628361858</c:v>
                </c:pt>
                <c:pt idx="179">
                  <c:v>0.39917555012224937</c:v>
                </c:pt>
                <c:pt idx="180">
                  <c:v>0.40139833740831299</c:v>
                </c:pt>
                <c:pt idx="181">
                  <c:v>0.4036211246943765</c:v>
                </c:pt>
                <c:pt idx="182">
                  <c:v>0.40584391198044012</c:v>
                </c:pt>
                <c:pt idx="183">
                  <c:v>0.40806669926650369</c:v>
                </c:pt>
                <c:pt idx="184">
                  <c:v>0.4102894865525672</c:v>
                </c:pt>
                <c:pt idx="185">
                  <c:v>0.41251227383863087</c:v>
                </c:pt>
                <c:pt idx="186">
                  <c:v>0.41473506112469438</c:v>
                </c:pt>
                <c:pt idx="187">
                  <c:v>0.41695784841075789</c:v>
                </c:pt>
                <c:pt idx="188">
                  <c:v>0.41918063569682157</c:v>
                </c:pt>
                <c:pt idx="189">
                  <c:v>0.42140342298288513</c:v>
                </c:pt>
                <c:pt idx="190">
                  <c:v>0.42362621026894864</c:v>
                </c:pt>
                <c:pt idx="191">
                  <c:v>0.42584899755501227</c:v>
                </c:pt>
                <c:pt idx="192">
                  <c:v>0.42807178484107578</c:v>
                </c:pt>
                <c:pt idx="193">
                  <c:v>0.4302945721271394</c:v>
                </c:pt>
                <c:pt idx="194">
                  <c:v>0.43251735941320296</c:v>
                </c:pt>
                <c:pt idx="195">
                  <c:v>0.43474014669926653</c:v>
                </c:pt>
                <c:pt idx="196">
                  <c:v>0.43696293398533004</c:v>
                </c:pt>
                <c:pt idx="197">
                  <c:v>0.43918572127139366</c:v>
                </c:pt>
                <c:pt idx="198">
                  <c:v>0.44140850855745722</c:v>
                </c:pt>
                <c:pt idx="199">
                  <c:v>0.44363129584352085</c:v>
                </c:pt>
                <c:pt idx="200">
                  <c:v>0.44585408312958436</c:v>
                </c:pt>
                <c:pt idx="201">
                  <c:v>0.44807687041564787</c:v>
                </c:pt>
                <c:pt idx="202">
                  <c:v>0.45029965770171154</c:v>
                </c:pt>
                <c:pt idx="203">
                  <c:v>0.45252244498777505</c:v>
                </c:pt>
                <c:pt idx="204">
                  <c:v>0.45474523227383862</c:v>
                </c:pt>
                <c:pt idx="205">
                  <c:v>0.45696801955990218</c:v>
                </c:pt>
                <c:pt idx="206">
                  <c:v>0.4591908068459658</c:v>
                </c:pt>
                <c:pt idx="207">
                  <c:v>0.46141359413202937</c:v>
                </c:pt>
                <c:pt idx="208">
                  <c:v>0.46363638141809294</c:v>
                </c:pt>
                <c:pt idx="209">
                  <c:v>0.46585916870415645</c:v>
                </c:pt>
                <c:pt idx="210">
                  <c:v>0.46808195599022012</c:v>
                </c:pt>
                <c:pt idx="211">
                  <c:v>0.47030474327628363</c:v>
                </c:pt>
                <c:pt idx="212">
                  <c:v>0.47252753056234714</c:v>
                </c:pt>
                <c:pt idx="213">
                  <c:v>0.47475031784841082</c:v>
                </c:pt>
                <c:pt idx="214">
                  <c:v>0.47697310513447427</c:v>
                </c:pt>
                <c:pt idx="215">
                  <c:v>0.47919589242053789</c:v>
                </c:pt>
                <c:pt idx="216">
                  <c:v>0.48141867970660152</c:v>
                </c:pt>
                <c:pt idx="217">
                  <c:v>0.48364146699266503</c:v>
                </c:pt>
                <c:pt idx="218">
                  <c:v>0.48586425427872859</c:v>
                </c:pt>
                <c:pt idx="219">
                  <c:v>0.48808704156479216</c:v>
                </c:pt>
                <c:pt idx="220">
                  <c:v>0.49030982885085572</c:v>
                </c:pt>
                <c:pt idx="221">
                  <c:v>0.4925326161369194</c:v>
                </c:pt>
                <c:pt idx="222">
                  <c:v>0.49475540342298291</c:v>
                </c:pt>
                <c:pt idx="223">
                  <c:v>0.49697819070904642</c:v>
                </c:pt>
                <c:pt idx="224">
                  <c:v>0.4992009779951101</c:v>
                </c:pt>
                <c:pt idx="225">
                  <c:v>0.50142376528117361</c:v>
                </c:pt>
                <c:pt idx="226">
                  <c:v>0.50364655256723712</c:v>
                </c:pt>
                <c:pt idx="227">
                  <c:v>0.50586933985330074</c:v>
                </c:pt>
                <c:pt idx="228">
                  <c:v>0.50809212713936425</c:v>
                </c:pt>
                <c:pt idx="229">
                  <c:v>0.51031491442542787</c:v>
                </c:pt>
                <c:pt idx="230">
                  <c:v>0.51253770171149138</c:v>
                </c:pt>
                <c:pt idx="231">
                  <c:v>0.514760488997555</c:v>
                </c:pt>
                <c:pt idx="232">
                  <c:v>0.51698327628361862</c:v>
                </c:pt>
                <c:pt idx="233">
                  <c:v>0.51920606356968224</c:v>
                </c:pt>
                <c:pt idx="234">
                  <c:v>0.52142885085574575</c:v>
                </c:pt>
                <c:pt idx="235">
                  <c:v>0.52365163814180937</c:v>
                </c:pt>
                <c:pt idx="236">
                  <c:v>0.52587442542787288</c:v>
                </c:pt>
                <c:pt idx="237">
                  <c:v>0.52809721271393639</c:v>
                </c:pt>
                <c:pt idx="238">
                  <c:v>0.53032000000000001</c:v>
                </c:pt>
                <c:pt idx="239">
                  <c:v>0.53254278728606363</c:v>
                </c:pt>
                <c:pt idx="240">
                  <c:v>0.53476557457212714</c:v>
                </c:pt>
                <c:pt idx="241">
                  <c:v>0.53698836185819077</c:v>
                </c:pt>
                <c:pt idx="242">
                  <c:v>0.53921114914425428</c:v>
                </c:pt>
                <c:pt idx="243">
                  <c:v>0.5414339364303179</c:v>
                </c:pt>
                <c:pt idx="244">
                  <c:v>0.54365672371638141</c:v>
                </c:pt>
                <c:pt idx="245">
                  <c:v>0.54587951100244492</c:v>
                </c:pt>
                <c:pt idx="246">
                  <c:v>0.54810229828850854</c:v>
                </c:pt>
                <c:pt idx="247">
                  <c:v>0.55032508557457205</c:v>
                </c:pt>
                <c:pt idx="248">
                  <c:v>0.55254787286063567</c:v>
                </c:pt>
                <c:pt idx="249">
                  <c:v>0.5547706601466994</c:v>
                </c:pt>
                <c:pt idx="250">
                  <c:v>0.55699344743276291</c:v>
                </c:pt>
                <c:pt idx="251">
                  <c:v>0.55921623471882642</c:v>
                </c:pt>
                <c:pt idx="252">
                  <c:v>0.56143902200489004</c:v>
                </c:pt>
                <c:pt idx="253">
                  <c:v>0.56366180929095355</c:v>
                </c:pt>
                <c:pt idx="254">
                  <c:v>0.56588459657701706</c:v>
                </c:pt>
                <c:pt idx="255">
                  <c:v>0.56810738386308068</c:v>
                </c:pt>
                <c:pt idx="256">
                  <c:v>0.57033017114914419</c:v>
                </c:pt>
                <c:pt idx="257">
                  <c:v>0.57255295843520793</c:v>
                </c:pt>
                <c:pt idx="258">
                  <c:v>0.57477574572127144</c:v>
                </c:pt>
                <c:pt idx="259">
                  <c:v>0.57699853300733495</c:v>
                </c:pt>
                <c:pt idx="260">
                  <c:v>0.57922132029339857</c:v>
                </c:pt>
                <c:pt idx="261">
                  <c:v>0.58144410757946197</c:v>
                </c:pt>
                <c:pt idx="262">
                  <c:v>0.58366689486552559</c:v>
                </c:pt>
                <c:pt idx="263">
                  <c:v>0.58588968215158921</c:v>
                </c:pt>
                <c:pt idx="264">
                  <c:v>0.58811246943765272</c:v>
                </c:pt>
                <c:pt idx="265">
                  <c:v>0.59033525672371645</c:v>
                </c:pt>
                <c:pt idx="266">
                  <c:v>0.59255804400978007</c:v>
                </c:pt>
                <c:pt idx="267">
                  <c:v>0.59478083129584358</c:v>
                </c:pt>
                <c:pt idx="268">
                  <c:v>0.5970036185819072</c:v>
                </c:pt>
                <c:pt idx="269">
                  <c:v>0.59922640586797071</c:v>
                </c:pt>
                <c:pt idx="270">
                  <c:v>0.60144919315403422</c:v>
                </c:pt>
                <c:pt idx="271">
                  <c:v>0.60367198044009784</c:v>
                </c:pt>
                <c:pt idx="272">
                  <c:v>0.60589476772616147</c:v>
                </c:pt>
                <c:pt idx="273">
                  <c:v>0.60811755501222486</c:v>
                </c:pt>
                <c:pt idx="274">
                  <c:v>0.6103403422982886</c:v>
                </c:pt>
                <c:pt idx="275">
                  <c:v>0.61256312958435211</c:v>
                </c:pt>
                <c:pt idx="276">
                  <c:v>0.61478591687041562</c:v>
                </c:pt>
                <c:pt idx="277">
                  <c:v>0.61700870415647924</c:v>
                </c:pt>
                <c:pt idx="278">
                  <c:v>0.61923149144254275</c:v>
                </c:pt>
                <c:pt idx="279">
                  <c:v>0.62145427872860626</c:v>
                </c:pt>
                <c:pt idx="280">
                  <c:v>0.62367706601466977</c:v>
                </c:pt>
                <c:pt idx="281">
                  <c:v>0.62589985330073339</c:v>
                </c:pt>
                <c:pt idx="282">
                  <c:v>0.62812264058679701</c:v>
                </c:pt>
                <c:pt idx="283">
                  <c:v>0.63034542787286085</c:v>
                </c:pt>
                <c:pt idx="284">
                  <c:v>0.63256821515892425</c:v>
                </c:pt>
                <c:pt idx="285">
                  <c:v>0.63479100244498787</c:v>
                </c:pt>
                <c:pt idx="286">
                  <c:v>0.63701378973105138</c:v>
                </c:pt>
                <c:pt idx="287">
                  <c:v>0.639236577017115</c:v>
                </c:pt>
                <c:pt idx="288">
                  <c:v>0.64145936430317851</c:v>
                </c:pt>
                <c:pt idx="289">
                  <c:v>0.64368215158924202</c:v>
                </c:pt>
                <c:pt idx="290">
                  <c:v>0.64590493887530565</c:v>
                </c:pt>
                <c:pt idx="291">
                  <c:v>0.64812772616136927</c:v>
                </c:pt>
                <c:pt idx="292">
                  <c:v>0.65035051344743278</c:v>
                </c:pt>
                <c:pt idx="293">
                  <c:v>0.6525733007334964</c:v>
                </c:pt>
                <c:pt idx="294">
                  <c:v>0.65479608801955991</c:v>
                </c:pt>
                <c:pt idx="295">
                  <c:v>0.65701887530562342</c:v>
                </c:pt>
                <c:pt idx="296">
                  <c:v>0.65924166259168715</c:v>
                </c:pt>
                <c:pt idx="297">
                  <c:v>0.66146444987775066</c:v>
                </c:pt>
                <c:pt idx="298">
                  <c:v>0.66368723716381417</c:v>
                </c:pt>
                <c:pt idx="299">
                  <c:v>0.66591002444987779</c:v>
                </c:pt>
                <c:pt idx="300">
                  <c:v>0.66813281173594141</c:v>
                </c:pt>
                <c:pt idx="301">
                  <c:v>0.67035559902200481</c:v>
                </c:pt>
                <c:pt idx="302">
                  <c:v>0.67257838630806843</c:v>
                </c:pt>
                <c:pt idx="303">
                  <c:v>0.67480117359413205</c:v>
                </c:pt>
                <c:pt idx="304">
                  <c:v>0.67702396088019556</c:v>
                </c:pt>
                <c:pt idx="305">
                  <c:v>0.67924674816625918</c:v>
                </c:pt>
                <c:pt idx="306">
                  <c:v>0.68146953545232269</c:v>
                </c:pt>
                <c:pt idx="307">
                  <c:v>0.6836923227383862</c:v>
                </c:pt>
                <c:pt idx="308">
                  <c:v>0.68591511002444983</c:v>
                </c:pt>
                <c:pt idx="309">
                  <c:v>0.68813789731051345</c:v>
                </c:pt>
                <c:pt idx="310">
                  <c:v>0.69036068459657707</c:v>
                </c:pt>
                <c:pt idx="311">
                  <c:v>0.69258347188264069</c:v>
                </c:pt>
                <c:pt idx="312">
                  <c:v>0.69480625916870431</c:v>
                </c:pt>
                <c:pt idx="313">
                  <c:v>0.69702904645476782</c:v>
                </c:pt>
                <c:pt idx="314">
                  <c:v>0.69925183374083133</c:v>
                </c:pt>
                <c:pt idx="315">
                  <c:v>0.70147462102689495</c:v>
                </c:pt>
                <c:pt idx="316">
                  <c:v>0.70369740831295846</c:v>
                </c:pt>
                <c:pt idx="317">
                  <c:v>0.70592019559902197</c:v>
                </c:pt>
                <c:pt idx="318">
                  <c:v>0.7081429828850857</c:v>
                </c:pt>
                <c:pt idx="319">
                  <c:v>0.71036577017114921</c:v>
                </c:pt>
                <c:pt idx="320">
                  <c:v>0.71258855745721272</c:v>
                </c:pt>
                <c:pt idx="321">
                  <c:v>0.71481134474327634</c:v>
                </c:pt>
                <c:pt idx="322">
                  <c:v>0.71703413202933985</c:v>
                </c:pt>
                <c:pt idx="323">
                  <c:v>0.71925691931540336</c:v>
                </c:pt>
                <c:pt idx="324">
                  <c:v>0.72147970660146699</c:v>
                </c:pt>
                <c:pt idx="325">
                  <c:v>0.7237024938875305</c:v>
                </c:pt>
                <c:pt idx="326">
                  <c:v>0.72592528117359401</c:v>
                </c:pt>
                <c:pt idx="327">
                  <c:v>0.72814806845965774</c:v>
                </c:pt>
                <c:pt idx="328">
                  <c:v>0.73037085574572125</c:v>
                </c:pt>
                <c:pt idx="329">
                  <c:v>0.73259364303178465</c:v>
                </c:pt>
                <c:pt idx="330">
                  <c:v>0.73481643031784849</c:v>
                </c:pt>
                <c:pt idx="331">
                  <c:v>0.737039217603912</c:v>
                </c:pt>
                <c:pt idx="332">
                  <c:v>0.73926200488997551</c:v>
                </c:pt>
                <c:pt idx="333">
                  <c:v>0.74148479217603913</c:v>
                </c:pt>
                <c:pt idx="334">
                  <c:v>0.74370757946210264</c:v>
                </c:pt>
                <c:pt idx="335">
                  <c:v>0.74593036674816637</c:v>
                </c:pt>
                <c:pt idx="336">
                  <c:v>0.74815315403422988</c:v>
                </c:pt>
                <c:pt idx="337">
                  <c:v>0.7503759413202935</c:v>
                </c:pt>
                <c:pt idx="338">
                  <c:v>0.75259872860635701</c:v>
                </c:pt>
                <c:pt idx="339">
                  <c:v>0.75482151589242052</c:v>
                </c:pt>
                <c:pt idx="340">
                  <c:v>0.75704430317848415</c:v>
                </c:pt>
                <c:pt idx="341">
                  <c:v>0.75926709046454766</c:v>
                </c:pt>
                <c:pt idx="342">
                  <c:v>0.76148987775061117</c:v>
                </c:pt>
                <c:pt idx="343">
                  <c:v>0.76371266503667479</c:v>
                </c:pt>
                <c:pt idx="344">
                  <c:v>0.76593545232273841</c:v>
                </c:pt>
                <c:pt idx="345">
                  <c:v>0.76815823960880192</c:v>
                </c:pt>
                <c:pt idx="346">
                  <c:v>0.77038102689486565</c:v>
                </c:pt>
                <c:pt idx="347">
                  <c:v>0.77260381418092916</c:v>
                </c:pt>
                <c:pt idx="348">
                  <c:v>0.77482660146699267</c:v>
                </c:pt>
                <c:pt idx="349">
                  <c:v>0.77704938875305629</c:v>
                </c:pt>
                <c:pt idx="350">
                  <c:v>0.77927217603911969</c:v>
                </c:pt>
                <c:pt idx="351">
                  <c:v>0.78149496332518331</c:v>
                </c:pt>
                <c:pt idx="352">
                  <c:v>0.78371775061124693</c:v>
                </c:pt>
                <c:pt idx="353">
                  <c:v>0.78594053789731055</c:v>
                </c:pt>
                <c:pt idx="354">
                  <c:v>0.78816332518337406</c:v>
                </c:pt>
                <c:pt idx="355">
                  <c:v>0.79038611246943768</c:v>
                </c:pt>
                <c:pt idx="356">
                  <c:v>0.7926088997555012</c:v>
                </c:pt>
                <c:pt idx="357">
                  <c:v>0.79483168704156471</c:v>
                </c:pt>
                <c:pt idx="358">
                  <c:v>0.79705447432762833</c:v>
                </c:pt>
                <c:pt idx="359">
                  <c:v>0.79927726161369173</c:v>
                </c:pt>
                <c:pt idx="360">
                  <c:v>0.80150004889975557</c:v>
                </c:pt>
                <c:pt idx="361">
                  <c:v>0.80372283618581919</c:v>
                </c:pt>
                <c:pt idx="362">
                  <c:v>0.8059456234718827</c:v>
                </c:pt>
                <c:pt idx="363">
                  <c:v>0.80816841075794632</c:v>
                </c:pt>
                <c:pt idx="364">
                  <c:v>0.81039119804400983</c:v>
                </c:pt>
                <c:pt idx="365">
                  <c:v>0.81261398533007345</c:v>
                </c:pt>
                <c:pt idx="366">
                  <c:v>0.81483677261613696</c:v>
                </c:pt>
                <c:pt idx="367">
                  <c:v>0.81705955990220047</c:v>
                </c:pt>
                <c:pt idx="368">
                  <c:v>0.81928234718826409</c:v>
                </c:pt>
                <c:pt idx="369">
                  <c:v>0.8215051344743276</c:v>
                </c:pt>
                <c:pt idx="370">
                  <c:v>0.82372792176039122</c:v>
                </c:pt>
                <c:pt idx="371">
                  <c:v>0.82595070904645473</c:v>
                </c:pt>
                <c:pt idx="372">
                  <c:v>0.82817349633251836</c:v>
                </c:pt>
                <c:pt idx="373">
                  <c:v>0.83039628361858187</c:v>
                </c:pt>
                <c:pt idx="374">
                  <c:v>0.83261907090464549</c:v>
                </c:pt>
                <c:pt idx="375">
                  <c:v>0.834841858190709</c:v>
                </c:pt>
                <c:pt idx="376">
                  <c:v>0.83706464547677251</c:v>
                </c:pt>
                <c:pt idx="377">
                  <c:v>0.83928743276283624</c:v>
                </c:pt>
                <c:pt idx="378">
                  <c:v>0.84151022004889975</c:v>
                </c:pt>
                <c:pt idx="379">
                  <c:v>0.84373300733496337</c:v>
                </c:pt>
                <c:pt idx="380">
                  <c:v>0.84595579462102699</c:v>
                </c:pt>
                <c:pt idx="381">
                  <c:v>0.84817858190709061</c:v>
                </c:pt>
                <c:pt idx="382">
                  <c:v>0.85040136919315401</c:v>
                </c:pt>
                <c:pt idx="383">
                  <c:v>0.85262415647921763</c:v>
                </c:pt>
                <c:pt idx="384">
                  <c:v>0.85484694376528114</c:v>
                </c:pt>
                <c:pt idx="385">
                  <c:v>0.85706973105134476</c:v>
                </c:pt>
                <c:pt idx="386">
                  <c:v>0.85929251833740827</c:v>
                </c:pt>
                <c:pt idx="387">
                  <c:v>0.86151530562347189</c:v>
                </c:pt>
                <c:pt idx="388">
                  <c:v>0.86373809290953552</c:v>
                </c:pt>
                <c:pt idx="389">
                  <c:v>0.86596088019559903</c:v>
                </c:pt>
                <c:pt idx="390">
                  <c:v>0.86818366748166254</c:v>
                </c:pt>
                <c:pt idx="391">
                  <c:v>0.87040645476772616</c:v>
                </c:pt>
                <c:pt idx="392">
                  <c:v>0.87262924205378967</c:v>
                </c:pt>
                <c:pt idx="393">
                  <c:v>0.8748520293398534</c:v>
                </c:pt>
                <c:pt idx="394">
                  <c:v>0.87707481662591691</c:v>
                </c:pt>
                <c:pt idx="395">
                  <c:v>0.87929760391198042</c:v>
                </c:pt>
                <c:pt idx="396">
                  <c:v>0.88152039119804415</c:v>
                </c:pt>
                <c:pt idx="397">
                  <c:v>0.88374317848410766</c:v>
                </c:pt>
                <c:pt idx="398">
                  <c:v>0.88596596577017117</c:v>
                </c:pt>
                <c:pt idx="399">
                  <c:v>0.88818875305623479</c:v>
                </c:pt>
                <c:pt idx="400">
                  <c:v>0.89041154034229819</c:v>
                </c:pt>
                <c:pt idx="401">
                  <c:v>0.89263432762836181</c:v>
                </c:pt>
                <c:pt idx="402">
                  <c:v>0.89485711491442543</c:v>
                </c:pt>
                <c:pt idx="403">
                  <c:v>0.89707990220048894</c:v>
                </c:pt>
                <c:pt idx="404">
                  <c:v>0.89930268948655245</c:v>
                </c:pt>
                <c:pt idx="405">
                  <c:v>0.90152547677261619</c:v>
                </c:pt>
                <c:pt idx="406">
                  <c:v>0.9037482640586797</c:v>
                </c:pt>
                <c:pt idx="407">
                  <c:v>0.90597105134474321</c:v>
                </c:pt>
                <c:pt idx="408">
                  <c:v>0.90819383863080683</c:v>
                </c:pt>
                <c:pt idx="409">
                  <c:v>0.91041662591687056</c:v>
                </c:pt>
                <c:pt idx="410">
                  <c:v>0.91263941320293407</c:v>
                </c:pt>
                <c:pt idx="411">
                  <c:v>0.91486220048899758</c:v>
                </c:pt>
                <c:pt idx="412">
                  <c:v>0.9170849877750612</c:v>
                </c:pt>
                <c:pt idx="413">
                  <c:v>0.91930777506112471</c:v>
                </c:pt>
                <c:pt idx="414">
                  <c:v>0.92153056234718833</c:v>
                </c:pt>
                <c:pt idx="415">
                  <c:v>0.92375334963325195</c:v>
                </c:pt>
                <c:pt idx="416">
                  <c:v>0.92597613691931546</c:v>
                </c:pt>
                <c:pt idx="417">
                  <c:v>0.92819892420537897</c:v>
                </c:pt>
                <c:pt idx="418">
                  <c:v>0.93042171149144259</c:v>
                </c:pt>
                <c:pt idx="419">
                  <c:v>0.9326444987775061</c:v>
                </c:pt>
                <c:pt idx="420">
                  <c:v>0.93486728606356961</c:v>
                </c:pt>
                <c:pt idx="421">
                  <c:v>0.93709007334963323</c:v>
                </c:pt>
                <c:pt idx="422">
                  <c:v>0.93931286063569674</c:v>
                </c:pt>
                <c:pt idx="423">
                  <c:v>0.94153564792176037</c:v>
                </c:pt>
                <c:pt idx="424">
                  <c:v>0.9437584352078241</c:v>
                </c:pt>
                <c:pt idx="425">
                  <c:v>0.94598122249388761</c:v>
                </c:pt>
                <c:pt idx="426">
                  <c:v>0.94820400977995112</c:v>
                </c:pt>
                <c:pt idx="427">
                  <c:v>0.95042679706601474</c:v>
                </c:pt>
                <c:pt idx="428">
                  <c:v>0.95264958435207825</c:v>
                </c:pt>
                <c:pt idx="429">
                  <c:v>0.95487237163814165</c:v>
                </c:pt>
                <c:pt idx="430">
                  <c:v>0.95709515892420549</c:v>
                </c:pt>
                <c:pt idx="431">
                  <c:v>0.959317946210269</c:v>
                </c:pt>
                <c:pt idx="432">
                  <c:v>0.96154073349633251</c:v>
                </c:pt>
                <c:pt idx="433">
                  <c:v>0.96376352078239613</c:v>
                </c:pt>
                <c:pt idx="434">
                  <c:v>0.96598630806845975</c:v>
                </c:pt>
                <c:pt idx="435">
                  <c:v>0.96820909535452326</c:v>
                </c:pt>
                <c:pt idx="436">
                  <c:v>0.97043188264058677</c:v>
                </c:pt>
                <c:pt idx="437">
                  <c:v>0.97265466992665039</c:v>
                </c:pt>
                <c:pt idx="438">
                  <c:v>0.9748774572127139</c:v>
                </c:pt>
                <c:pt idx="439">
                  <c:v>0.97710024449877741</c:v>
                </c:pt>
                <c:pt idx="440">
                  <c:v>0.97932303178484126</c:v>
                </c:pt>
                <c:pt idx="441">
                  <c:v>0.98154581907090488</c:v>
                </c:pt>
                <c:pt idx="442">
                  <c:v>0.98376860635696828</c:v>
                </c:pt>
                <c:pt idx="443">
                  <c:v>0.9859913936430319</c:v>
                </c:pt>
                <c:pt idx="444">
                  <c:v>0.98821418092909541</c:v>
                </c:pt>
                <c:pt idx="445">
                  <c:v>0.99043696821515892</c:v>
                </c:pt>
                <c:pt idx="446">
                  <c:v>0.99265975550122254</c:v>
                </c:pt>
                <c:pt idx="447">
                  <c:v>0.99488254278728605</c:v>
                </c:pt>
                <c:pt idx="448">
                  <c:v>0.99710533007334945</c:v>
                </c:pt>
                <c:pt idx="449">
                  <c:v>0.99932811735941329</c:v>
                </c:pt>
                <c:pt idx="450">
                  <c:v>1.0015509046454767</c:v>
                </c:pt>
                <c:pt idx="451">
                  <c:v>1.0037736919315403</c:v>
                </c:pt>
                <c:pt idx="452">
                  <c:v>1.0059964792176039</c:v>
                </c:pt>
                <c:pt idx="453">
                  <c:v>1.0082192665036676</c:v>
                </c:pt>
                <c:pt idx="454">
                  <c:v>1.010442053789731</c:v>
                </c:pt>
                <c:pt idx="455">
                  <c:v>1.0126648410757946</c:v>
                </c:pt>
                <c:pt idx="456">
                  <c:v>1.0148876283618582</c:v>
                </c:pt>
                <c:pt idx="457">
                  <c:v>1.0171104156479216</c:v>
                </c:pt>
                <c:pt idx="458">
                  <c:v>1.0193332029339854</c:v>
                </c:pt>
                <c:pt idx="459">
                  <c:v>1.0215559902200491</c:v>
                </c:pt>
                <c:pt idx="460">
                  <c:v>1.0237787775061125</c:v>
                </c:pt>
                <c:pt idx="461">
                  <c:v>1.0260015647921759</c:v>
                </c:pt>
                <c:pt idx="462">
                  <c:v>1.0282243520782397</c:v>
                </c:pt>
                <c:pt idx="463">
                  <c:v>1.0304471393643033</c:v>
                </c:pt>
                <c:pt idx="464">
                  <c:v>1.0326699266503667</c:v>
                </c:pt>
                <c:pt idx="465">
                  <c:v>1.0348927139364306</c:v>
                </c:pt>
                <c:pt idx="466">
                  <c:v>1.037115501222494</c:v>
                </c:pt>
                <c:pt idx="467">
                  <c:v>1.0393382885085576</c:v>
                </c:pt>
                <c:pt idx="468">
                  <c:v>1.041561075794621</c:v>
                </c:pt>
                <c:pt idx="469">
                  <c:v>1.0437838630806846</c:v>
                </c:pt>
                <c:pt idx="470">
                  <c:v>1.046006650366748</c:v>
                </c:pt>
                <c:pt idx="471">
                  <c:v>1.0482294376528118</c:v>
                </c:pt>
                <c:pt idx="472">
                  <c:v>1.0504522249388755</c:v>
                </c:pt>
                <c:pt idx="473">
                  <c:v>1.0526750122249389</c:v>
                </c:pt>
                <c:pt idx="474">
                  <c:v>1.0548977995110027</c:v>
                </c:pt>
                <c:pt idx="475">
                  <c:v>1.0571205867970659</c:v>
                </c:pt>
                <c:pt idx="476">
                  <c:v>1.0593433740831295</c:v>
                </c:pt>
                <c:pt idx="477">
                  <c:v>1.0615661613691931</c:v>
                </c:pt>
                <c:pt idx="478">
                  <c:v>1.0637889486552567</c:v>
                </c:pt>
                <c:pt idx="479">
                  <c:v>1.0660117359413204</c:v>
                </c:pt>
                <c:pt idx="480">
                  <c:v>1.0682345232273838</c:v>
                </c:pt>
                <c:pt idx="481">
                  <c:v>1.0704573105134474</c:v>
                </c:pt>
                <c:pt idx="482">
                  <c:v>1.072680097799511</c:v>
                </c:pt>
                <c:pt idx="483">
                  <c:v>1.0749028850855746</c:v>
                </c:pt>
                <c:pt idx="484">
                  <c:v>1.0771256723716383</c:v>
                </c:pt>
                <c:pt idx="485">
                  <c:v>1.0793484596577019</c:v>
                </c:pt>
                <c:pt idx="486">
                  <c:v>1.0815712469437653</c:v>
                </c:pt>
                <c:pt idx="487">
                  <c:v>1.0837940342298289</c:v>
                </c:pt>
                <c:pt idx="488">
                  <c:v>1.0860168215158925</c:v>
                </c:pt>
                <c:pt idx="489">
                  <c:v>1.0882396088019557</c:v>
                </c:pt>
                <c:pt idx="490">
                  <c:v>1.0904623960880198</c:v>
                </c:pt>
                <c:pt idx="491">
                  <c:v>1.0926851833740832</c:v>
                </c:pt>
                <c:pt idx="492">
                  <c:v>1.0949079706601468</c:v>
                </c:pt>
                <c:pt idx="493">
                  <c:v>1.0971307579462102</c:v>
                </c:pt>
                <c:pt idx="494">
                  <c:v>1.0993535452322738</c:v>
                </c:pt>
                <c:pt idx="495">
                  <c:v>1.1015763325183372</c:v>
                </c:pt>
                <c:pt idx="496">
                  <c:v>1.103799119804401</c:v>
                </c:pt>
                <c:pt idx="497">
                  <c:v>1.1060219070904647</c:v>
                </c:pt>
                <c:pt idx="498">
                  <c:v>1.1082446943765281</c:v>
                </c:pt>
                <c:pt idx="499">
                  <c:v>1.1104674816625919</c:v>
                </c:pt>
                <c:pt idx="500">
                  <c:v>1.1126902689486553</c:v>
                </c:pt>
                <c:pt idx="501">
                  <c:v>1.1149130562347189</c:v>
                </c:pt>
                <c:pt idx="502">
                  <c:v>1.1171358435207823</c:v>
                </c:pt>
                <c:pt idx="503">
                  <c:v>1.1193586308068459</c:v>
                </c:pt>
                <c:pt idx="504">
                  <c:v>1.1215814180929093</c:v>
                </c:pt>
                <c:pt idx="505">
                  <c:v>1.1238042053789732</c:v>
                </c:pt>
                <c:pt idx="506">
                  <c:v>1.1260269926650368</c:v>
                </c:pt>
                <c:pt idx="507">
                  <c:v>1.1282497799511002</c:v>
                </c:pt>
                <c:pt idx="508">
                  <c:v>1.1304725672371638</c:v>
                </c:pt>
                <c:pt idx="509">
                  <c:v>1.1326953545232274</c:v>
                </c:pt>
                <c:pt idx="510">
                  <c:v>1.1349181418092911</c:v>
                </c:pt>
                <c:pt idx="511">
                  <c:v>1.1371409290953545</c:v>
                </c:pt>
                <c:pt idx="512">
                  <c:v>1.1393637163814181</c:v>
                </c:pt>
                <c:pt idx="513">
                  <c:v>1.1415865036674817</c:v>
                </c:pt>
                <c:pt idx="514">
                  <c:v>1.1438092909535453</c:v>
                </c:pt>
                <c:pt idx="515">
                  <c:v>1.146032078239609</c:v>
                </c:pt>
                <c:pt idx="516">
                  <c:v>1.1482548655256724</c:v>
                </c:pt>
                <c:pt idx="517">
                  <c:v>1.150477652811736</c:v>
                </c:pt>
                <c:pt idx="518">
                  <c:v>1.1527004400977996</c:v>
                </c:pt>
                <c:pt idx="519">
                  <c:v>1.1549232273838632</c:v>
                </c:pt>
                <c:pt idx="520">
                  <c:v>1.1571460146699266</c:v>
                </c:pt>
                <c:pt idx="521">
                  <c:v>1.1593688019559902</c:v>
                </c:pt>
                <c:pt idx="522">
                  <c:v>1.1615915892420536</c:v>
                </c:pt>
                <c:pt idx="523">
                  <c:v>1.1638143765281173</c:v>
                </c:pt>
                <c:pt idx="524">
                  <c:v>1.1660371638141811</c:v>
                </c:pt>
                <c:pt idx="525">
                  <c:v>1.1682599511002445</c:v>
                </c:pt>
                <c:pt idx="526">
                  <c:v>1.1704827383863081</c:v>
                </c:pt>
                <c:pt idx="527">
                  <c:v>1.1727055256723715</c:v>
                </c:pt>
                <c:pt idx="528">
                  <c:v>1.1749283129584351</c:v>
                </c:pt>
                <c:pt idx="529">
                  <c:v>1.1771511002444985</c:v>
                </c:pt>
                <c:pt idx="530">
                  <c:v>1.1793738875305624</c:v>
                </c:pt>
                <c:pt idx="531">
                  <c:v>1.1815966748166258</c:v>
                </c:pt>
                <c:pt idx="532">
                  <c:v>1.1838194621026896</c:v>
                </c:pt>
                <c:pt idx="533">
                  <c:v>1.1860422493887532</c:v>
                </c:pt>
                <c:pt idx="534">
                  <c:v>1.1882650366748166</c:v>
                </c:pt>
                <c:pt idx="535">
                  <c:v>1.1904878239608803</c:v>
                </c:pt>
                <c:pt idx="536">
                  <c:v>1.1927106112469437</c:v>
                </c:pt>
                <c:pt idx="537">
                  <c:v>1.1949333985330075</c:v>
                </c:pt>
                <c:pt idx="538">
                  <c:v>1.1971561858190707</c:v>
                </c:pt>
                <c:pt idx="539">
                  <c:v>1.1993789731051345</c:v>
                </c:pt>
                <c:pt idx="540">
                  <c:v>1.2016017603911981</c:v>
                </c:pt>
                <c:pt idx="541">
                  <c:v>1.2038245476772618</c:v>
                </c:pt>
                <c:pt idx="542">
                  <c:v>1.2060473349633252</c:v>
                </c:pt>
                <c:pt idx="543">
                  <c:v>1.2082701222493888</c:v>
                </c:pt>
                <c:pt idx="544">
                  <c:v>1.2104929095354522</c:v>
                </c:pt>
                <c:pt idx="545">
                  <c:v>1.2127156968215158</c:v>
                </c:pt>
                <c:pt idx="546">
                  <c:v>1.2149384841075797</c:v>
                </c:pt>
                <c:pt idx="547">
                  <c:v>1.2171612713936431</c:v>
                </c:pt>
                <c:pt idx="548">
                  <c:v>1.2193840586797067</c:v>
                </c:pt>
                <c:pt idx="549">
                  <c:v>1.2216068459657703</c:v>
                </c:pt>
                <c:pt idx="550">
                  <c:v>1.2238296332518337</c:v>
                </c:pt>
                <c:pt idx="551">
                  <c:v>1.2260524205378973</c:v>
                </c:pt>
                <c:pt idx="552">
                  <c:v>1.2282752078239609</c:v>
                </c:pt>
                <c:pt idx="553">
                  <c:v>1.2304979951100246</c:v>
                </c:pt>
                <c:pt idx="554">
                  <c:v>1.232720782396088</c:v>
                </c:pt>
                <c:pt idx="555">
                  <c:v>1.2349435696821516</c:v>
                </c:pt>
                <c:pt idx="556">
                  <c:v>1.2371663569682152</c:v>
                </c:pt>
                <c:pt idx="557">
                  <c:v>1.2393891442542786</c:v>
                </c:pt>
                <c:pt idx="558">
                  <c:v>1.2416119315403424</c:v>
                </c:pt>
                <c:pt idx="559">
                  <c:v>1.2438347188264061</c:v>
                </c:pt>
                <c:pt idx="560">
                  <c:v>1.2460575061124695</c:v>
                </c:pt>
                <c:pt idx="561">
                  <c:v>1.2482802933985331</c:v>
                </c:pt>
                <c:pt idx="562">
                  <c:v>1.2505030806845967</c:v>
                </c:pt>
                <c:pt idx="563">
                  <c:v>1.2527258679706601</c:v>
                </c:pt>
                <c:pt idx="564">
                  <c:v>1.2549486552567237</c:v>
                </c:pt>
                <c:pt idx="565">
                  <c:v>1.2571714425427873</c:v>
                </c:pt>
                <c:pt idx="566">
                  <c:v>1.259394229828851</c:v>
                </c:pt>
                <c:pt idx="567">
                  <c:v>1.2616170171149146</c:v>
                </c:pt>
                <c:pt idx="568">
                  <c:v>1.263839804400978</c:v>
                </c:pt>
                <c:pt idx="569">
                  <c:v>1.2660625916870416</c:v>
                </c:pt>
                <c:pt idx="570">
                  <c:v>1.268285378973105</c:v>
                </c:pt>
                <c:pt idx="571">
                  <c:v>1.2705081662591688</c:v>
                </c:pt>
                <c:pt idx="572">
                  <c:v>1.2727309535452322</c:v>
                </c:pt>
                <c:pt idx="573">
                  <c:v>1.2749537408312959</c:v>
                </c:pt>
                <c:pt idx="574">
                  <c:v>1.2771765281173593</c:v>
                </c:pt>
                <c:pt idx="575">
                  <c:v>1.2793993154034231</c:v>
                </c:pt>
                <c:pt idx="576">
                  <c:v>1.2816221026894865</c:v>
                </c:pt>
                <c:pt idx="577">
                  <c:v>1.2838448899755501</c:v>
                </c:pt>
                <c:pt idx="578">
                  <c:v>1.286067677261614</c:v>
                </c:pt>
                <c:pt idx="579">
                  <c:v>1.2882904645476771</c:v>
                </c:pt>
                <c:pt idx="580">
                  <c:v>1.290513251833741</c:v>
                </c:pt>
                <c:pt idx="581">
                  <c:v>1.2927360391198044</c:v>
                </c:pt>
                <c:pt idx="582">
                  <c:v>1.294958826405868</c:v>
                </c:pt>
                <c:pt idx="583">
                  <c:v>1.2971816136919314</c:v>
                </c:pt>
                <c:pt idx="584">
                  <c:v>1.2994044009779953</c:v>
                </c:pt>
                <c:pt idx="585">
                  <c:v>1.3016271882640587</c:v>
                </c:pt>
                <c:pt idx="586">
                  <c:v>1.3038499755501223</c:v>
                </c:pt>
                <c:pt idx="587">
                  <c:v>1.3060727628361859</c:v>
                </c:pt>
                <c:pt idx="588">
                  <c:v>1.3082955501222493</c:v>
                </c:pt>
                <c:pt idx="589">
                  <c:v>1.3105183374083129</c:v>
                </c:pt>
                <c:pt idx="590">
                  <c:v>1.3127411246943765</c:v>
                </c:pt>
                <c:pt idx="591">
                  <c:v>1.3149639119804404</c:v>
                </c:pt>
                <c:pt idx="592">
                  <c:v>1.3171866992665036</c:v>
                </c:pt>
                <c:pt idx="593">
                  <c:v>1.3194094865525674</c:v>
                </c:pt>
                <c:pt idx="594">
                  <c:v>1.3216322738386308</c:v>
                </c:pt>
                <c:pt idx="595">
                  <c:v>1.3238550611246944</c:v>
                </c:pt>
                <c:pt idx="596">
                  <c:v>1.326077848410758</c:v>
                </c:pt>
                <c:pt idx="597">
                  <c:v>1.3283006356968217</c:v>
                </c:pt>
                <c:pt idx="598">
                  <c:v>1.3305234229828851</c:v>
                </c:pt>
                <c:pt idx="599">
                  <c:v>1.3327462102689487</c:v>
                </c:pt>
                <c:pt idx="600">
                  <c:v>1.3349689975550123</c:v>
                </c:pt>
                <c:pt idx="601">
                  <c:v>1.3371917848410759</c:v>
                </c:pt>
                <c:pt idx="602">
                  <c:v>1.3394145721271393</c:v>
                </c:pt>
                <c:pt idx="603">
                  <c:v>1.3416373594132032</c:v>
                </c:pt>
                <c:pt idx="604">
                  <c:v>1.3438601466992663</c:v>
                </c:pt>
                <c:pt idx="605">
                  <c:v>1.3460829339853302</c:v>
                </c:pt>
                <c:pt idx="606">
                  <c:v>1.3483057212713936</c:v>
                </c:pt>
                <c:pt idx="607">
                  <c:v>1.3505285085574572</c:v>
                </c:pt>
                <c:pt idx="608">
                  <c:v>1.3527512958435206</c:v>
                </c:pt>
                <c:pt idx="609">
                  <c:v>1.3549740831295845</c:v>
                </c:pt>
                <c:pt idx="610">
                  <c:v>1.3571968704156476</c:v>
                </c:pt>
                <c:pt idx="611">
                  <c:v>1.3594196577017115</c:v>
                </c:pt>
                <c:pt idx="612">
                  <c:v>1.3616424449877753</c:v>
                </c:pt>
                <c:pt idx="613">
                  <c:v>1.3638652322738385</c:v>
                </c:pt>
                <c:pt idx="614">
                  <c:v>1.3660880195599023</c:v>
                </c:pt>
                <c:pt idx="615">
                  <c:v>1.3683108068459657</c:v>
                </c:pt>
                <c:pt idx="616">
                  <c:v>1.3705335941320296</c:v>
                </c:pt>
                <c:pt idx="617">
                  <c:v>1.3727563814180928</c:v>
                </c:pt>
                <c:pt idx="618">
                  <c:v>1.3749791687041566</c:v>
                </c:pt>
                <c:pt idx="619">
                  <c:v>1.37720195599022</c:v>
                </c:pt>
                <c:pt idx="620">
                  <c:v>1.3794247432762836</c:v>
                </c:pt>
                <c:pt idx="621">
                  <c:v>1.3816475305623472</c:v>
                </c:pt>
                <c:pt idx="622">
                  <c:v>1.3838703178484109</c:v>
                </c:pt>
                <c:pt idx="623">
                  <c:v>1.3860931051344743</c:v>
                </c:pt>
                <c:pt idx="624">
                  <c:v>1.3883158924205379</c:v>
                </c:pt>
                <c:pt idx="625">
                  <c:v>1.3905386797066017</c:v>
                </c:pt>
                <c:pt idx="626">
                  <c:v>1.3927614669926649</c:v>
                </c:pt>
                <c:pt idx="627">
                  <c:v>1.3949842542787287</c:v>
                </c:pt>
                <c:pt idx="628">
                  <c:v>1.3972070415647924</c:v>
                </c:pt>
                <c:pt idx="629">
                  <c:v>1.3994298288508558</c:v>
                </c:pt>
                <c:pt idx="630">
                  <c:v>1.4016526161369194</c:v>
                </c:pt>
                <c:pt idx="631">
                  <c:v>1.403875403422983</c:v>
                </c:pt>
                <c:pt idx="632">
                  <c:v>1.4060981907090464</c:v>
                </c:pt>
                <c:pt idx="633">
                  <c:v>1.40832097799511</c:v>
                </c:pt>
                <c:pt idx="634">
                  <c:v>1.4105437652811736</c:v>
                </c:pt>
                <c:pt idx="635">
                  <c:v>1.412766552567237</c:v>
                </c:pt>
                <c:pt idx="636">
                  <c:v>1.4149893398533007</c:v>
                </c:pt>
                <c:pt idx="637">
                  <c:v>1.4172121271393645</c:v>
                </c:pt>
                <c:pt idx="638">
                  <c:v>1.4194349144254277</c:v>
                </c:pt>
                <c:pt idx="639">
                  <c:v>1.4216577017114915</c:v>
                </c:pt>
                <c:pt idx="640">
                  <c:v>1.4238804889975551</c:v>
                </c:pt>
                <c:pt idx="641">
                  <c:v>1.4261032762836188</c:v>
                </c:pt>
                <c:pt idx="642">
                  <c:v>1.4283260635696822</c:v>
                </c:pt>
                <c:pt idx="643">
                  <c:v>1.4305488508557458</c:v>
                </c:pt>
                <c:pt idx="644">
                  <c:v>1.4327716381418092</c:v>
                </c:pt>
                <c:pt idx="645">
                  <c:v>1.4349944254278728</c:v>
                </c:pt>
                <c:pt idx="646">
                  <c:v>1.4372172127139367</c:v>
                </c:pt>
                <c:pt idx="647">
                  <c:v>1.4394400000000001</c:v>
                </c:pt>
                <c:pt idx="648">
                  <c:v>1.4416627872860637</c:v>
                </c:pt>
                <c:pt idx="649">
                  <c:v>1.4438855745721271</c:v>
                </c:pt>
                <c:pt idx="650">
                  <c:v>1.4461083618581909</c:v>
                </c:pt>
                <c:pt idx="651">
                  <c:v>1.4483311491442541</c:v>
                </c:pt>
                <c:pt idx="652">
                  <c:v>1.4505539364303182</c:v>
                </c:pt>
                <c:pt idx="653">
                  <c:v>1.4527767237163813</c:v>
                </c:pt>
                <c:pt idx="654">
                  <c:v>1.4549995110024447</c:v>
                </c:pt>
                <c:pt idx="655">
                  <c:v>1.4572222982885086</c:v>
                </c:pt>
                <c:pt idx="656">
                  <c:v>1.4594450855745722</c:v>
                </c:pt>
                <c:pt idx="657">
                  <c:v>1.4616678728606356</c:v>
                </c:pt>
                <c:pt idx="658">
                  <c:v>1.4638906601466992</c:v>
                </c:pt>
                <c:pt idx="659">
                  <c:v>1.4661134474327633</c:v>
                </c:pt>
                <c:pt idx="660">
                  <c:v>1.4683362347188262</c:v>
                </c:pt>
                <c:pt idx="661">
                  <c:v>1.4705590220048901</c:v>
                </c:pt>
                <c:pt idx="662">
                  <c:v>1.4727818092909537</c:v>
                </c:pt>
                <c:pt idx="663">
                  <c:v>1.4750045965770171</c:v>
                </c:pt>
                <c:pt idx="664">
                  <c:v>1.4772273838630805</c:v>
                </c:pt>
                <c:pt idx="665">
                  <c:v>1.4794501711491443</c:v>
                </c:pt>
                <c:pt idx="666">
                  <c:v>1.481672958435208</c:v>
                </c:pt>
                <c:pt idx="667">
                  <c:v>1.4838957457212714</c:v>
                </c:pt>
                <c:pt idx="668">
                  <c:v>1.486118533007335</c:v>
                </c:pt>
                <c:pt idx="669">
                  <c:v>1.4883413202933984</c:v>
                </c:pt>
                <c:pt idx="670">
                  <c:v>1.490564107579462</c:v>
                </c:pt>
                <c:pt idx="671">
                  <c:v>1.4927868948655258</c:v>
                </c:pt>
                <c:pt idx="672">
                  <c:v>1.4950096821515895</c:v>
                </c:pt>
                <c:pt idx="673">
                  <c:v>1.4972324694376529</c:v>
                </c:pt>
                <c:pt idx="674">
                  <c:v>1.4994552567237165</c:v>
                </c:pt>
                <c:pt idx="675">
                  <c:v>1.5016780440097801</c:v>
                </c:pt>
                <c:pt idx="676">
                  <c:v>1.5039008312958435</c:v>
                </c:pt>
                <c:pt idx="677">
                  <c:v>1.5061236185819071</c:v>
                </c:pt>
                <c:pt idx="678">
                  <c:v>1.508346405867971</c:v>
                </c:pt>
                <c:pt idx="679">
                  <c:v>1.5105691931540342</c:v>
                </c:pt>
                <c:pt idx="680">
                  <c:v>1.512791980440098</c:v>
                </c:pt>
                <c:pt idx="681">
                  <c:v>1.5150147677261614</c:v>
                </c:pt>
                <c:pt idx="682">
                  <c:v>1.517237555012225</c:v>
                </c:pt>
                <c:pt idx="683">
                  <c:v>1.5194603422982882</c:v>
                </c:pt>
                <c:pt idx="684">
                  <c:v>1.5216831295843523</c:v>
                </c:pt>
                <c:pt idx="685">
                  <c:v>1.5239059168704154</c:v>
                </c:pt>
                <c:pt idx="686">
                  <c:v>1.5261287041564795</c:v>
                </c:pt>
                <c:pt idx="687">
                  <c:v>1.5283514914425429</c:v>
                </c:pt>
                <c:pt idx="688">
                  <c:v>1.5305742787286063</c:v>
                </c:pt>
                <c:pt idx="689">
                  <c:v>1.5327970660146701</c:v>
                </c:pt>
                <c:pt idx="690">
                  <c:v>1.5350198533007333</c:v>
                </c:pt>
                <c:pt idx="691">
                  <c:v>1.5372426405867974</c:v>
                </c:pt>
                <c:pt idx="692">
                  <c:v>1.5394654278728606</c:v>
                </c:pt>
                <c:pt idx="693">
                  <c:v>1.5416882151589244</c:v>
                </c:pt>
                <c:pt idx="694">
                  <c:v>1.5439110024449876</c:v>
                </c:pt>
                <c:pt idx="695">
                  <c:v>1.5461337897310514</c:v>
                </c:pt>
                <c:pt idx="696">
                  <c:v>1.5483565770171148</c:v>
                </c:pt>
                <c:pt idx="697">
                  <c:v>1.5505793643031787</c:v>
                </c:pt>
                <c:pt idx="698">
                  <c:v>1.5528021515892418</c:v>
                </c:pt>
                <c:pt idx="699">
                  <c:v>1.5550249388753057</c:v>
                </c:pt>
                <c:pt idx="700">
                  <c:v>1.5572477261613693</c:v>
                </c:pt>
                <c:pt idx="701">
                  <c:v>1.5594705134474327</c:v>
                </c:pt>
                <c:pt idx="702">
                  <c:v>1.5616933007334963</c:v>
                </c:pt>
                <c:pt idx="703">
                  <c:v>1.5639160880195599</c:v>
                </c:pt>
                <c:pt idx="704">
                  <c:v>1.5661388753056233</c:v>
                </c:pt>
                <c:pt idx="705">
                  <c:v>1.568361662591687</c:v>
                </c:pt>
                <c:pt idx="706">
                  <c:v>1.5705844498777508</c:v>
                </c:pt>
                <c:pt idx="707">
                  <c:v>1.5728072371638142</c:v>
                </c:pt>
                <c:pt idx="708">
                  <c:v>1.5750300244498778</c:v>
                </c:pt>
                <c:pt idx="709">
                  <c:v>1.5772528117359415</c:v>
                </c:pt>
                <c:pt idx="710">
                  <c:v>1.5794755990220049</c:v>
                </c:pt>
                <c:pt idx="711">
                  <c:v>1.5816983863080685</c:v>
                </c:pt>
                <c:pt idx="712">
                  <c:v>1.5839211735941321</c:v>
                </c:pt>
                <c:pt idx="713">
                  <c:v>1.5861439608801955</c:v>
                </c:pt>
                <c:pt idx="714">
                  <c:v>1.5883667481662591</c:v>
                </c:pt>
                <c:pt idx="715">
                  <c:v>1.590589535452323</c:v>
                </c:pt>
                <c:pt idx="716">
                  <c:v>1.5928123227383866</c:v>
                </c:pt>
                <c:pt idx="717">
                  <c:v>1.5950351100244495</c:v>
                </c:pt>
                <c:pt idx="718">
                  <c:v>1.5972578973105136</c:v>
                </c:pt>
                <c:pt idx="719">
                  <c:v>1.5994806845965766</c:v>
                </c:pt>
                <c:pt idx="720">
                  <c:v>1.6017034718826406</c:v>
                </c:pt>
                <c:pt idx="721">
                  <c:v>1.6039262591687042</c:v>
                </c:pt>
                <c:pt idx="722">
                  <c:v>1.6061490464547681</c:v>
                </c:pt>
                <c:pt idx="723">
                  <c:v>1.6083718337408315</c:v>
                </c:pt>
                <c:pt idx="724">
                  <c:v>1.6105946210268947</c:v>
                </c:pt>
                <c:pt idx="725">
                  <c:v>1.6128174083129587</c:v>
                </c:pt>
                <c:pt idx="726">
                  <c:v>1.6150401955990219</c:v>
                </c:pt>
                <c:pt idx="727">
                  <c:v>1.6172629828850857</c:v>
                </c:pt>
                <c:pt idx="728">
                  <c:v>1.6194857701711491</c:v>
                </c:pt>
                <c:pt idx="729">
                  <c:v>1.6217085574572128</c:v>
                </c:pt>
                <c:pt idx="730">
                  <c:v>1.6239313447432762</c:v>
                </c:pt>
                <c:pt idx="731">
                  <c:v>1.62615413202934</c:v>
                </c:pt>
                <c:pt idx="732">
                  <c:v>1.6283769193154032</c:v>
                </c:pt>
                <c:pt idx="733">
                  <c:v>1.6305997066014668</c:v>
                </c:pt>
                <c:pt idx="734">
                  <c:v>1.6328224938875306</c:v>
                </c:pt>
                <c:pt idx="735">
                  <c:v>1.6350452811735938</c:v>
                </c:pt>
                <c:pt idx="736">
                  <c:v>1.6372680684596577</c:v>
                </c:pt>
                <c:pt idx="737">
                  <c:v>1.6394908557457213</c:v>
                </c:pt>
                <c:pt idx="738">
                  <c:v>1.6417136430317847</c:v>
                </c:pt>
                <c:pt idx="739">
                  <c:v>1.6439364303178483</c:v>
                </c:pt>
                <c:pt idx="740">
                  <c:v>1.6461592176039119</c:v>
                </c:pt>
                <c:pt idx="741">
                  <c:v>1.6483820048899758</c:v>
                </c:pt>
                <c:pt idx="742">
                  <c:v>1.6506047921760389</c:v>
                </c:pt>
                <c:pt idx="743">
                  <c:v>1.6528275794621028</c:v>
                </c:pt>
                <c:pt idx="744">
                  <c:v>1.6550503667481662</c:v>
                </c:pt>
                <c:pt idx="745">
                  <c:v>1.6572731540342298</c:v>
                </c:pt>
                <c:pt idx="746">
                  <c:v>1.6594959413202934</c:v>
                </c:pt>
                <c:pt idx="747">
                  <c:v>1.6617187286063571</c:v>
                </c:pt>
                <c:pt idx="748">
                  <c:v>1.6639415158924205</c:v>
                </c:pt>
                <c:pt idx="749">
                  <c:v>1.6661643031784843</c:v>
                </c:pt>
                <c:pt idx="750">
                  <c:v>1.6683870904645477</c:v>
                </c:pt>
                <c:pt idx="751">
                  <c:v>1.6706098777506111</c:v>
                </c:pt>
                <c:pt idx="752">
                  <c:v>1.6728326650366749</c:v>
                </c:pt>
                <c:pt idx="753">
                  <c:v>1.6750554523227386</c:v>
                </c:pt>
                <c:pt idx="754">
                  <c:v>1.677278239608802</c:v>
                </c:pt>
                <c:pt idx="755">
                  <c:v>1.6795010268948656</c:v>
                </c:pt>
                <c:pt idx="756">
                  <c:v>1.6817238141809292</c:v>
                </c:pt>
                <c:pt idx="757">
                  <c:v>1.6839466014669926</c:v>
                </c:pt>
                <c:pt idx="758">
                  <c:v>1.6861693887530562</c:v>
                </c:pt>
                <c:pt idx="759">
                  <c:v>1.6883921760391201</c:v>
                </c:pt>
                <c:pt idx="760">
                  <c:v>1.6906149633251835</c:v>
                </c:pt>
                <c:pt idx="761">
                  <c:v>1.6928377506112471</c:v>
                </c:pt>
                <c:pt idx="762">
                  <c:v>1.6950605378973105</c:v>
                </c:pt>
                <c:pt idx="763">
                  <c:v>1.6972833251833741</c:v>
                </c:pt>
                <c:pt idx="764">
                  <c:v>1.6995061124694375</c:v>
                </c:pt>
                <c:pt idx="765">
                  <c:v>1.7017288997555013</c:v>
                </c:pt>
                <c:pt idx="766">
                  <c:v>1.7039516870415652</c:v>
                </c:pt>
                <c:pt idx="767">
                  <c:v>1.7061744743276286</c:v>
                </c:pt>
                <c:pt idx="768">
                  <c:v>1.7083972616136922</c:v>
                </c:pt>
                <c:pt idx="769">
                  <c:v>1.7106200488997556</c:v>
                </c:pt>
                <c:pt idx="770">
                  <c:v>1.7128428361858192</c:v>
                </c:pt>
                <c:pt idx="771">
                  <c:v>1.7150656234718826</c:v>
                </c:pt>
                <c:pt idx="772">
                  <c:v>1.7172884107579467</c:v>
                </c:pt>
                <c:pt idx="773">
                  <c:v>1.7195111980440096</c:v>
                </c:pt>
                <c:pt idx="774">
                  <c:v>1.7217339853300735</c:v>
                </c:pt>
                <c:pt idx="775">
                  <c:v>1.7239567726161369</c:v>
                </c:pt>
                <c:pt idx="776">
                  <c:v>1.7261795599022005</c:v>
                </c:pt>
                <c:pt idx="777">
                  <c:v>1.7284023471882639</c:v>
                </c:pt>
                <c:pt idx="778">
                  <c:v>1.7306251344743278</c:v>
                </c:pt>
                <c:pt idx="779">
                  <c:v>1.7328479217603909</c:v>
                </c:pt>
                <c:pt idx="780">
                  <c:v>1.7350707090464548</c:v>
                </c:pt>
                <c:pt idx="781">
                  <c:v>1.7372934963325184</c:v>
                </c:pt>
                <c:pt idx="782">
                  <c:v>1.7395162836185818</c:v>
                </c:pt>
                <c:pt idx="783">
                  <c:v>1.7417390709046454</c:v>
                </c:pt>
                <c:pt idx="784">
                  <c:v>1.743961858190709</c:v>
                </c:pt>
                <c:pt idx="785">
                  <c:v>1.7461846454767724</c:v>
                </c:pt>
                <c:pt idx="786">
                  <c:v>1.7484074327628363</c:v>
                </c:pt>
                <c:pt idx="787">
                  <c:v>1.7506302200488999</c:v>
                </c:pt>
                <c:pt idx="788">
                  <c:v>1.7528530073349633</c:v>
                </c:pt>
                <c:pt idx="789">
                  <c:v>1.7550757946210269</c:v>
                </c:pt>
                <c:pt idx="790">
                  <c:v>1.7572985819070905</c:v>
                </c:pt>
                <c:pt idx="791">
                  <c:v>1.7595213691931542</c:v>
                </c:pt>
                <c:pt idx="792">
                  <c:v>1.7617441564792176</c:v>
                </c:pt>
                <c:pt idx="793">
                  <c:v>1.7639669437652814</c:v>
                </c:pt>
                <c:pt idx="794">
                  <c:v>1.7661897310513446</c:v>
                </c:pt>
                <c:pt idx="795">
                  <c:v>1.7684125183374082</c:v>
                </c:pt>
                <c:pt idx="796">
                  <c:v>1.7706353056234716</c:v>
                </c:pt>
                <c:pt idx="797">
                  <c:v>1.7728580929095357</c:v>
                </c:pt>
                <c:pt idx="798">
                  <c:v>1.7750808801955986</c:v>
                </c:pt>
                <c:pt idx="799">
                  <c:v>1.7773036674816627</c:v>
                </c:pt>
                <c:pt idx="800">
                  <c:v>1.7795264547677263</c:v>
                </c:pt>
                <c:pt idx="801">
                  <c:v>1.7817492420537897</c:v>
                </c:pt>
                <c:pt idx="802">
                  <c:v>1.7839720293398533</c:v>
                </c:pt>
                <c:pt idx="803">
                  <c:v>1.7861948166259167</c:v>
                </c:pt>
                <c:pt idx="804">
                  <c:v>1.7884176039119806</c:v>
                </c:pt>
                <c:pt idx="805">
                  <c:v>1.7906403911980437</c:v>
                </c:pt>
                <c:pt idx="806">
                  <c:v>1.7928631784841078</c:v>
                </c:pt>
                <c:pt idx="807">
                  <c:v>1.795085965770171</c:v>
                </c:pt>
                <c:pt idx="808">
                  <c:v>1.7973087530562348</c:v>
                </c:pt>
                <c:pt idx="809">
                  <c:v>1.7995315403422982</c:v>
                </c:pt>
                <c:pt idx="810">
                  <c:v>1.8017543276283619</c:v>
                </c:pt>
                <c:pt idx="811">
                  <c:v>1.8039771149144257</c:v>
                </c:pt>
                <c:pt idx="812">
                  <c:v>1.8061999022004891</c:v>
                </c:pt>
                <c:pt idx="813">
                  <c:v>1.8084226894865525</c:v>
                </c:pt>
                <c:pt idx="814">
                  <c:v>1.8106454767726159</c:v>
                </c:pt>
                <c:pt idx="815">
                  <c:v>1.8128682640586797</c:v>
                </c:pt>
                <c:pt idx="816">
                  <c:v>1.8150910513447434</c:v>
                </c:pt>
                <c:pt idx="817">
                  <c:v>1.817313838630807</c:v>
                </c:pt>
                <c:pt idx="818">
                  <c:v>1.8195366259168704</c:v>
                </c:pt>
                <c:pt idx="819">
                  <c:v>1.821759413202934</c:v>
                </c:pt>
                <c:pt idx="820">
                  <c:v>1.8239822004889978</c:v>
                </c:pt>
                <c:pt idx="821">
                  <c:v>1.826204987775061</c:v>
                </c:pt>
                <c:pt idx="822">
                  <c:v>1.8284277750611249</c:v>
                </c:pt>
                <c:pt idx="823">
                  <c:v>1.8306505623471883</c:v>
                </c:pt>
                <c:pt idx="824">
                  <c:v>1.8328733496332519</c:v>
                </c:pt>
                <c:pt idx="825">
                  <c:v>1.8350961369193155</c:v>
                </c:pt>
                <c:pt idx="826">
                  <c:v>1.8373189242053789</c:v>
                </c:pt>
                <c:pt idx="827">
                  <c:v>1.8395417114914425</c:v>
                </c:pt>
                <c:pt idx="828">
                  <c:v>1.8417644987775061</c:v>
                </c:pt>
                <c:pt idx="829">
                  <c:v>1.84398728606357</c:v>
                </c:pt>
                <c:pt idx="830">
                  <c:v>1.8462100733496334</c:v>
                </c:pt>
                <c:pt idx="831">
                  <c:v>1.848432860635697</c:v>
                </c:pt>
                <c:pt idx="832">
                  <c:v>1.8506556479217604</c:v>
                </c:pt>
                <c:pt idx="833">
                  <c:v>1.8523227383863079</c:v>
                </c:pt>
              </c:numCache>
            </c:numRef>
          </c:xVal>
          <c:yVal>
            <c:numRef>
              <c:f>'Wafer#10 SIMS'!$D$3:$D$836</c:f>
              <c:numCache>
                <c:formatCode>General</c:formatCode>
                <c:ptCount val="834"/>
                <c:pt idx="0">
                  <c:v>8.315039398676279E+17</c:v>
                </c:pt>
                <c:pt idx="1">
                  <c:v>7160605628091290</c:v>
                </c:pt>
                <c:pt idx="2">
                  <c:v>3978112795762345</c:v>
                </c:pt>
                <c:pt idx="3">
                  <c:v>5569358923513496</c:v>
                </c:pt>
                <c:pt idx="4">
                  <c:v>6364982203699052</c:v>
                </c:pt>
                <c:pt idx="5">
                  <c:v>1.0343100767727432E+16</c:v>
                </c:pt>
                <c:pt idx="6">
                  <c:v>8751852909495884</c:v>
                </c:pt>
                <c:pt idx="7">
                  <c:v>7160605628091290</c:v>
                </c:pt>
                <c:pt idx="8">
                  <c:v>7160605628091290</c:v>
                </c:pt>
                <c:pt idx="9">
                  <c:v>3978112795762345</c:v>
                </c:pt>
                <c:pt idx="10">
                  <c:v>2386867244837679</c:v>
                </c:pt>
                <c:pt idx="11">
                  <c:v>3182489948196711.5</c:v>
                </c:pt>
                <c:pt idx="12">
                  <c:v>1591244685685230</c:v>
                </c:pt>
                <c:pt idx="13">
                  <c:v>2386867244837679</c:v>
                </c:pt>
                <c:pt idx="14">
                  <c:v>238686659590823.53</c:v>
                </c:pt>
                <c:pt idx="15">
                  <c:v>238686659590823.53</c:v>
                </c:pt>
                <c:pt idx="16">
                  <c:v>1591244685685230</c:v>
                </c:pt>
                <c:pt idx="17">
                  <c:v>795622270739343.63</c:v>
                </c:pt>
                <c:pt idx="18">
                  <c:v>795622270739343.63</c:v>
                </c:pt>
                <c:pt idx="19">
                  <c:v>795622270739343.63</c:v>
                </c:pt>
                <c:pt idx="20">
                  <c:v>1591244685685230</c:v>
                </c:pt>
                <c:pt idx="21">
                  <c:v>238686659590823.53</c:v>
                </c:pt>
                <c:pt idx="22">
                  <c:v>2386867244837679</c:v>
                </c:pt>
                <c:pt idx="23">
                  <c:v>795622270739343.63</c:v>
                </c:pt>
                <c:pt idx="24">
                  <c:v>238686659590823.53</c:v>
                </c:pt>
                <c:pt idx="25">
                  <c:v>795622270739343.63</c:v>
                </c:pt>
                <c:pt idx="26">
                  <c:v>795622270739343.63</c:v>
                </c:pt>
                <c:pt idx="27">
                  <c:v>238686659590823.53</c:v>
                </c:pt>
                <c:pt idx="28">
                  <c:v>238686659590823.53</c:v>
                </c:pt>
                <c:pt idx="29">
                  <c:v>238686659590823.53</c:v>
                </c:pt>
                <c:pt idx="30">
                  <c:v>238686659590823.53</c:v>
                </c:pt>
                <c:pt idx="31">
                  <c:v>238686659590823.53</c:v>
                </c:pt>
                <c:pt idx="32">
                  <c:v>238686659590823.53</c:v>
                </c:pt>
                <c:pt idx="33">
                  <c:v>238686659590823.53</c:v>
                </c:pt>
                <c:pt idx="34">
                  <c:v>238686659590823.53</c:v>
                </c:pt>
                <c:pt idx="35">
                  <c:v>795622270739343.63</c:v>
                </c:pt>
                <c:pt idx="36">
                  <c:v>238686659590823.53</c:v>
                </c:pt>
                <c:pt idx="37">
                  <c:v>1591244685685230</c:v>
                </c:pt>
                <c:pt idx="38">
                  <c:v>795622270739343.63</c:v>
                </c:pt>
                <c:pt idx="39">
                  <c:v>238686659590823.53</c:v>
                </c:pt>
                <c:pt idx="40">
                  <c:v>795622270739343.63</c:v>
                </c:pt>
                <c:pt idx="41">
                  <c:v>795622270739343.63</c:v>
                </c:pt>
                <c:pt idx="42">
                  <c:v>1591244685685230</c:v>
                </c:pt>
                <c:pt idx="43">
                  <c:v>795622270739343.63</c:v>
                </c:pt>
                <c:pt idx="44">
                  <c:v>238686659590823.53</c:v>
                </c:pt>
                <c:pt idx="45">
                  <c:v>238686659590823.53</c:v>
                </c:pt>
                <c:pt idx="46">
                  <c:v>238686659590823.53</c:v>
                </c:pt>
                <c:pt idx="47">
                  <c:v>238686659590823.53</c:v>
                </c:pt>
                <c:pt idx="48">
                  <c:v>238686659590823.53</c:v>
                </c:pt>
                <c:pt idx="49">
                  <c:v>238686659590823.53</c:v>
                </c:pt>
                <c:pt idx="50">
                  <c:v>238686659590823.53</c:v>
                </c:pt>
                <c:pt idx="51">
                  <c:v>795622270739343.63</c:v>
                </c:pt>
                <c:pt idx="52">
                  <c:v>1591244685685230</c:v>
                </c:pt>
                <c:pt idx="53">
                  <c:v>238686659590823.53</c:v>
                </c:pt>
                <c:pt idx="54">
                  <c:v>238686659590823.53</c:v>
                </c:pt>
                <c:pt idx="55">
                  <c:v>238686659590823.53</c:v>
                </c:pt>
                <c:pt idx="56">
                  <c:v>238686659590823.53</c:v>
                </c:pt>
                <c:pt idx="57">
                  <c:v>795622270739343.63</c:v>
                </c:pt>
                <c:pt idx="58">
                  <c:v>795622270739343.63</c:v>
                </c:pt>
                <c:pt idx="59">
                  <c:v>238686659590823.53</c:v>
                </c:pt>
                <c:pt idx="60">
                  <c:v>238686659590823.53</c:v>
                </c:pt>
                <c:pt idx="61">
                  <c:v>795622270739343.63</c:v>
                </c:pt>
                <c:pt idx="62">
                  <c:v>238686659590823.53</c:v>
                </c:pt>
                <c:pt idx="63">
                  <c:v>238686659590823.53</c:v>
                </c:pt>
                <c:pt idx="64">
                  <c:v>238686659590823.53</c:v>
                </c:pt>
                <c:pt idx="65">
                  <c:v>795622270739343.63</c:v>
                </c:pt>
                <c:pt idx="66">
                  <c:v>238686659590823.53</c:v>
                </c:pt>
                <c:pt idx="67">
                  <c:v>238686659590823.53</c:v>
                </c:pt>
                <c:pt idx="68">
                  <c:v>795622270739343.63</c:v>
                </c:pt>
                <c:pt idx="69">
                  <c:v>2386867244837679</c:v>
                </c:pt>
                <c:pt idx="70">
                  <c:v>238686659590823.53</c:v>
                </c:pt>
                <c:pt idx="71">
                  <c:v>238686659590823.53</c:v>
                </c:pt>
                <c:pt idx="72">
                  <c:v>1591244685685230</c:v>
                </c:pt>
                <c:pt idx="73">
                  <c:v>795622270739343.63</c:v>
                </c:pt>
                <c:pt idx="74">
                  <c:v>238686659590823.53</c:v>
                </c:pt>
                <c:pt idx="75">
                  <c:v>238686659590823.53</c:v>
                </c:pt>
                <c:pt idx="76">
                  <c:v>795622270739343.63</c:v>
                </c:pt>
                <c:pt idx="77">
                  <c:v>238686659590823.53</c:v>
                </c:pt>
                <c:pt idx="78">
                  <c:v>795622270739343.63</c:v>
                </c:pt>
                <c:pt idx="79">
                  <c:v>795622270739343.63</c:v>
                </c:pt>
                <c:pt idx="80">
                  <c:v>238686659590823.53</c:v>
                </c:pt>
                <c:pt idx="81">
                  <c:v>238686659590823.53</c:v>
                </c:pt>
                <c:pt idx="82">
                  <c:v>238686659590823.53</c:v>
                </c:pt>
                <c:pt idx="83">
                  <c:v>795622270739343.63</c:v>
                </c:pt>
                <c:pt idx="84">
                  <c:v>238686659590823.53</c:v>
                </c:pt>
                <c:pt idx="85">
                  <c:v>238686659590823.53</c:v>
                </c:pt>
                <c:pt idx="86">
                  <c:v>1591244685685230</c:v>
                </c:pt>
                <c:pt idx="87">
                  <c:v>238686659590823.53</c:v>
                </c:pt>
                <c:pt idx="88">
                  <c:v>238686659590823.53</c:v>
                </c:pt>
                <c:pt idx="89">
                  <c:v>238686659590823.53</c:v>
                </c:pt>
                <c:pt idx="90">
                  <c:v>238686659590823.53</c:v>
                </c:pt>
                <c:pt idx="91">
                  <c:v>795622270739343.63</c:v>
                </c:pt>
                <c:pt idx="92">
                  <c:v>238686659590823.53</c:v>
                </c:pt>
                <c:pt idx="93">
                  <c:v>795622270739343.63</c:v>
                </c:pt>
                <c:pt idx="94">
                  <c:v>238686659590823.53</c:v>
                </c:pt>
                <c:pt idx="95">
                  <c:v>1591244685685230</c:v>
                </c:pt>
                <c:pt idx="96">
                  <c:v>2386867244837679</c:v>
                </c:pt>
                <c:pt idx="97">
                  <c:v>238686659590823.53</c:v>
                </c:pt>
                <c:pt idx="98">
                  <c:v>795622270739343.63</c:v>
                </c:pt>
                <c:pt idx="99">
                  <c:v>795622270739343.63</c:v>
                </c:pt>
                <c:pt idx="100">
                  <c:v>795622270739343.63</c:v>
                </c:pt>
                <c:pt idx="101">
                  <c:v>238686659590823.53</c:v>
                </c:pt>
                <c:pt idx="102">
                  <c:v>238686659590823.53</c:v>
                </c:pt>
                <c:pt idx="103">
                  <c:v>1591244685685230</c:v>
                </c:pt>
                <c:pt idx="104">
                  <c:v>238686659590823.53</c:v>
                </c:pt>
                <c:pt idx="105">
                  <c:v>795622270739343.63</c:v>
                </c:pt>
                <c:pt idx="106">
                  <c:v>795622270739343.63</c:v>
                </c:pt>
                <c:pt idx="107">
                  <c:v>795622270739343.63</c:v>
                </c:pt>
                <c:pt idx="108">
                  <c:v>238686659590823.53</c:v>
                </c:pt>
                <c:pt idx="109">
                  <c:v>238686659590823.53</c:v>
                </c:pt>
                <c:pt idx="110">
                  <c:v>238686659590823.53</c:v>
                </c:pt>
                <c:pt idx="111">
                  <c:v>795622270739343.63</c:v>
                </c:pt>
                <c:pt idx="112">
                  <c:v>238686659590823.53</c:v>
                </c:pt>
                <c:pt idx="113">
                  <c:v>238686659590823.53</c:v>
                </c:pt>
                <c:pt idx="114">
                  <c:v>795622270739343.63</c:v>
                </c:pt>
                <c:pt idx="115">
                  <c:v>1591244685685230</c:v>
                </c:pt>
                <c:pt idx="116">
                  <c:v>1591244685685230</c:v>
                </c:pt>
                <c:pt idx="117">
                  <c:v>795622270739343.63</c:v>
                </c:pt>
                <c:pt idx="118">
                  <c:v>795622270739343.63</c:v>
                </c:pt>
                <c:pt idx="119">
                  <c:v>1591244685685230</c:v>
                </c:pt>
                <c:pt idx="120">
                  <c:v>795622270739343.63</c:v>
                </c:pt>
                <c:pt idx="121">
                  <c:v>238686659590823.53</c:v>
                </c:pt>
                <c:pt idx="122">
                  <c:v>238686659590823.53</c:v>
                </c:pt>
                <c:pt idx="123">
                  <c:v>795622270739343.63</c:v>
                </c:pt>
                <c:pt idx="124">
                  <c:v>238686659590823.53</c:v>
                </c:pt>
                <c:pt idx="125">
                  <c:v>795622270739343.63</c:v>
                </c:pt>
                <c:pt idx="126">
                  <c:v>238686659590823.53</c:v>
                </c:pt>
                <c:pt idx="127">
                  <c:v>795622270739343.63</c:v>
                </c:pt>
                <c:pt idx="128">
                  <c:v>238686659590823.53</c:v>
                </c:pt>
                <c:pt idx="129">
                  <c:v>238686659590823.53</c:v>
                </c:pt>
                <c:pt idx="130">
                  <c:v>1591244685685230</c:v>
                </c:pt>
                <c:pt idx="131">
                  <c:v>238686659590823.53</c:v>
                </c:pt>
                <c:pt idx="132">
                  <c:v>1591244685685230</c:v>
                </c:pt>
                <c:pt idx="133">
                  <c:v>238686659590823.53</c:v>
                </c:pt>
                <c:pt idx="134">
                  <c:v>795622270739343.63</c:v>
                </c:pt>
                <c:pt idx="135">
                  <c:v>1591244685685230</c:v>
                </c:pt>
                <c:pt idx="136">
                  <c:v>795622270739343.63</c:v>
                </c:pt>
                <c:pt idx="137">
                  <c:v>238686659590823.53</c:v>
                </c:pt>
                <c:pt idx="138">
                  <c:v>238686659590823.53</c:v>
                </c:pt>
                <c:pt idx="139">
                  <c:v>795622270739343.63</c:v>
                </c:pt>
                <c:pt idx="140">
                  <c:v>795622270739343.63</c:v>
                </c:pt>
                <c:pt idx="141">
                  <c:v>795622270739343.63</c:v>
                </c:pt>
                <c:pt idx="142">
                  <c:v>1591244685685230</c:v>
                </c:pt>
                <c:pt idx="143">
                  <c:v>2386867244837679</c:v>
                </c:pt>
                <c:pt idx="144">
                  <c:v>238686659590823.53</c:v>
                </c:pt>
                <c:pt idx="145">
                  <c:v>238686659590823.53</c:v>
                </c:pt>
                <c:pt idx="146">
                  <c:v>238686659590823.53</c:v>
                </c:pt>
                <c:pt idx="147">
                  <c:v>2386867244837679</c:v>
                </c:pt>
                <c:pt idx="148">
                  <c:v>795622270739343.63</c:v>
                </c:pt>
                <c:pt idx="149">
                  <c:v>3978112795762345</c:v>
                </c:pt>
                <c:pt idx="150">
                  <c:v>2386867244837679</c:v>
                </c:pt>
                <c:pt idx="151">
                  <c:v>1591244685685230</c:v>
                </c:pt>
                <c:pt idx="152">
                  <c:v>2386867244837679</c:v>
                </c:pt>
                <c:pt idx="153">
                  <c:v>1591244685685230</c:v>
                </c:pt>
                <c:pt idx="154">
                  <c:v>795622270739343.63</c:v>
                </c:pt>
                <c:pt idx="155">
                  <c:v>1591244685685230</c:v>
                </c:pt>
                <c:pt idx="156">
                  <c:v>1591244685685230</c:v>
                </c:pt>
                <c:pt idx="157">
                  <c:v>238686659590823.53</c:v>
                </c:pt>
                <c:pt idx="158">
                  <c:v>2386867244837679</c:v>
                </c:pt>
                <c:pt idx="159">
                  <c:v>795622270739343.63</c:v>
                </c:pt>
                <c:pt idx="160">
                  <c:v>1591244685685230</c:v>
                </c:pt>
                <c:pt idx="161">
                  <c:v>795622270739343.63</c:v>
                </c:pt>
                <c:pt idx="162">
                  <c:v>238686659590823.53</c:v>
                </c:pt>
                <c:pt idx="163">
                  <c:v>2386867244837679</c:v>
                </c:pt>
                <c:pt idx="164">
                  <c:v>2386867244837679</c:v>
                </c:pt>
                <c:pt idx="165">
                  <c:v>795622270739343.63</c:v>
                </c:pt>
                <c:pt idx="166">
                  <c:v>1591244685685230</c:v>
                </c:pt>
                <c:pt idx="167">
                  <c:v>1591244685685230</c:v>
                </c:pt>
                <c:pt idx="168">
                  <c:v>795622270739343.63</c:v>
                </c:pt>
                <c:pt idx="169">
                  <c:v>1591244685685230</c:v>
                </c:pt>
                <c:pt idx="170">
                  <c:v>238686659590823.53</c:v>
                </c:pt>
                <c:pt idx="171">
                  <c:v>1591244685685230</c:v>
                </c:pt>
                <c:pt idx="172">
                  <c:v>795622270739343.63</c:v>
                </c:pt>
                <c:pt idx="173">
                  <c:v>795622270739343.63</c:v>
                </c:pt>
                <c:pt idx="174">
                  <c:v>1591244685685230</c:v>
                </c:pt>
                <c:pt idx="175">
                  <c:v>795622270739343.63</c:v>
                </c:pt>
                <c:pt idx="176">
                  <c:v>1591244685685230</c:v>
                </c:pt>
                <c:pt idx="177">
                  <c:v>238686659590823.53</c:v>
                </c:pt>
                <c:pt idx="178">
                  <c:v>3182489948196711.5</c:v>
                </c:pt>
                <c:pt idx="179">
                  <c:v>238686659590823.53</c:v>
                </c:pt>
                <c:pt idx="180">
                  <c:v>2386867244837679</c:v>
                </c:pt>
                <c:pt idx="181">
                  <c:v>795622270739343.63</c:v>
                </c:pt>
                <c:pt idx="182">
                  <c:v>2386867244837679</c:v>
                </c:pt>
                <c:pt idx="183">
                  <c:v>795622270739343.63</c:v>
                </c:pt>
                <c:pt idx="184">
                  <c:v>3978112795762345</c:v>
                </c:pt>
                <c:pt idx="185">
                  <c:v>1591244685685230</c:v>
                </c:pt>
                <c:pt idx="186">
                  <c:v>795622270739343.63</c:v>
                </c:pt>
                <c:pt idx="187">
                  <c:v>795622270739343.63</c:v>
                </c:pt>
                <c:pt idx="188">
                  <c:v>2386867244837679</c:v>
                </c:pt>
                <c:pt idx="189">
                  <c:v>795622270739343.63</c:v>
                </c:pt>
                <c:pt idx="190">
                  <c:v>238686659590823.53</c:v>
                </c:pt>
                <c:pt idx="191">
                  <c:v>795622270739343.63</c:v>
                </c:pt>
                <c:pt idx="192">
                  <c:v>2386867244837679</c:v>
                </c:pt>
                <c:pt idx="193">
                  <c:v>1591244685685230</c:v>
                </c:pt>
                <c:pt idx="194">
                  <c:v>2386867244837679</c:v>
                </c:pt>
                <c:pt idx="195">
                  <c:v>795622270739343.63</c:v>
                </c:pt>
                <c:pt idx="196">
                  <c:v>2386867244837679</c:v>
                </c:pt>
                <c:pt idx="197">
                  <c:v>3978112795762345</c:v>
                </c:pt>
                <c:pt idx="198">
                  <c:v>2386867244837679</c:v>
                </c:pt>
                <c:pt idx="199">
                  <c:v>3182489948196711.5</c:v>
                </c:pt>
                <c:pt idx="200">
                  <c:v>2386867244837679</c:v>
                </c:pt>
                <c:pt idx="201">
                  <c:v>1591244685685230</c:v>
                </c:pt>
                <c:pt idx="202">
                  <c:v>1591244685685230</c:v>
                </c:pt>
                <c:pt idx="203">
                  <c:v>3182489948196711.5</c:v>
                </c:pt>
                <c:pt idx="204">
                  <c:v>3978112795762345</c:v>
                </c:pt>
                <c:pt idx="205">
                  <c:v>3182489948196711.5</c:v>
                </c:pt>
                <c:pt idx="206">
                  <c:v>3978112795762345</c:v>
                </c:pt>
                <c:pt idx="207">
                  <c:v>3182489948196711.5</c:v>
                </c:pt>
                <c:pt idx="208">
                  <c:v>2386867244837679</c:v>
                </c:pt>
                <c:pt idx="209">
                  <c:v>3182489948196711.5</c:v>
                </c:pt>
                <c:pt idx="210">
                  <c:v>3978112795762345</c:v>
                </c:pt>
                <c:pt idx="211">
                  <c:v>5569358923513497</c:v>
                </c:pt>
                <c:pt idx="212">
                  <c:v>3182489948196711.5</c:v>
                </c:pt>
                <c:pt idx="213">
                  <c:v>3182489948196711.5</c:v>
                </c:pt>
                <c:pt idx="214">
                  <c:v>1591244685685230</c:v>
                </c:pt>
                <c:pt idx="215">
                  <c:v>795622270739343.63</c:v>
                </c:pt>
                <c:pt idx="216">
                  <c:v>2386867244837679</c:v>
                </c:pt>
                <c:pt idx="217">
                  <c:v>6364982203699052</c:v>
                </c:pt>
                <c:pt idx="218">
                  <c:v>3978112795762345</c:v>
                </c:pt>
                <c:pt idx="219">
                  <c:v>2386867244837679</c:v>
                </c:pt>
                <c:pt idx="220">
                  <c:v>4773735787534599</c:v>
                </c:pt>
                <c:pt idx="221">
                  <c:v>795622270739343.63</c:v>
                </c:pt>
                <c:pt idx="222">
                  <c:v>3978112795762345</c:v>
                </c:pt>
                <c:pt idx="223">
                  <c:v>3978112795762345</c:v>
                </c:pt>
                <c:pt idx="224">
                  <c:v>3978112795762345</c:v>
                </c:pt>
                <c:pt idx="225">
                  <c:v>3182489948196711.5</c:v>
                </c:pt>
                <c:pt idx="226">
                  <c:v>3978112795762345</c:v>
                </c:pt>
                <c:pt idx="227">
                  <c:v>5569358923513496</c:v>
                </c:pt>
                <c:pt idx="228">
                  <c:v>2386867244837679</c:v>
                </c:pt>
                <c:pt idx="229">
                  <c:v>2386867244837679</c:v>
                </c:pt>
                <c:pt idx="230">
                  <c:v>3978112795762345</c:v>
                </c:pt>
                <c:pt idx="231">
                  <c:v>3978112795762345</c:v>
                </c:pt>
                <c:pt idx="232">
                  <c:v>2386867244837679</c:v>
                </c:pt>
                <c:pt idx="233">
                  <c:v>3978112795762345</c:v>
                </c:pt>
                <c:pt idx="234">
                  <c:v>3182489948196711.5</c:v>
                </c:pt>
                <c:pt idx="235">
                  <c:v>3978112795762345</c:v>
                </c:pt>
                <c:pt idx="236">
                  <c:v>5569358923513497</c:v>
                </c:pt>
                <c:pt idx="237">
                  <c:v>3978112795762345</c:v>
                </c:pt>
                <c:pt idx="238">
                  <c:v>1591244685685230</c:v>
                </c:pt>
                <c:pt idx="239">
                  <c:v>3182489948196711.5</c:v>
                </c:pt>
                <c:pt idx="240">
                  <c:v>1591244685685230</c:v>
                </c:pt>
                <c:pt idx="241">
                  <c:v>3978112795762345</c:v>
                </c:pt>
                <c:pt idx="242">
                  <c:v>3978112795762345</c:v>
                </c:pt>
                <c:pt idx="243">
                  <c:v>1591244685685230</c:v>
                </c:pt>
                <c:pt idx="244">
                  <c:v>4773735787534599</c:v>
                </c:pt>
                <c:pt idx="245">
                  <c:v>3182489948196711.5</c:v>
                </c:pt>
                <c:pt idx="246">
                  <c:v>2386867244837679</c:v>
                </c:pt>
                <c:pt idx="247">
                  <c:v>3978112795762345</c:v>
                </c:pt>
                <c:pt idx="248">
                  <c:v>1591244685685230</c:v>
                </c:pt>
                <c:pt idx="249">
                  <c:v>1591244685685230</c:v>
                </c:pt>
                <c:pt idx="250">
                  <c:v>1591244685685230</c:v>
                </c:pt>
                <c:pt idx="251">
                  <c:v>6364982203699052</c:v>
                </c:pt>
                <c:pt idx="252">
                  <c:v>5569358923513496</c:v>
                </c:pt>
                <c:pt idx="253">
                  <c:v>5569358923513496</c:v>
                </c:pt>
                <c:pt idx="254">
                  <c:v>3182489948196711.5</c:v>
                </c:pt>
                <c:pt idx="255">
                  <c:v>5569358923513497</c:v>
                </c:pt>
                <c:pt idx="256">
                  <c:v>2386867244837679</c:v>
                </c:pt>
                <c:pt idx="257">
                  <c:v>3978112795762345</c:v>
                </c:pt>
                <c:pt idx="258">
                  <c:v>1591244685685230</c:v>
                </c:pt>
                <c:pt idx="259">
                  <c:v>3978112795762345</c:v>
                </c:pt>
                <c:pt idx="260">
                  <c:v>6364982203699052</c:v>
                </c:pt>
                <c:pt idx="261">
                  <c:v>8751852909495884</c:v>
                </c:pt>
                <c:pt idx="262">
                  <c:v>6364982203699052</c:v>
                </c:pt>
                <c:pt idx="263">
                  <c:v>4773735787534600</c:v>
                </c:pt>
                <c:pt idx="264">
                  <c:v>3978112795762345</c:v>
                </c:pt>
                <c:pt idx="265">
                  <c:v>1.1138724913153368E+16</c:v>
                </c:pt>
                <c:pt idx="266">
                  <c:v>7956229196690228</c:v>
                </c:pt>
                <c:pt idx="267">
                  <c:v>7956229196690228</c:v>
                </c:pt>
                <c:pt idx="268">
                  <c:v>5569358923513496</c:v>
                </c:pt>
                <c:pt idx="269">
                  <c:v>8751852909495884</c:v>
                </c:pt>
                <c:pt idx="270">
                  <c:v>5569358923513496</c:v>
                </c:pt>
                <c:pt idx="271">
                  <c:v>6364982203699052</c:v>
                </c:pt>
                <c:pt idx="272">
                  <c:v>5569358923513496</c:v>
                </c:pt>
                <c:pt idx="273">
                  <c:v>5569358923513496</c:v>
                </c:pt>
                <c:pt idx="274">
                  <c:v>5532798486255591</c:v>
                </c:pt>
                <c:pt idx="275">
                  <c:v>6624852467230986</c:v>
                </c:pt>
                <c:pt idx="276">
                  <c:v>7160605628091290</c:v>
                </c:pt>
                <c:pt idx="277">
                  <c:v>7956229196690228</c:v>
                </c:pt>
                <c:pt idx="278">
                  <c:v>6364982203699052</c:v>
                </c:pt>
                <c:pt idx="279">
                  <c:v>9547476766508280</c:v>
                </c:pt>
                <c:pt idx="280">
                  <c:v>3978112795762345</c:v>
                </c:pt>
                <c:pt idx="281">
                  <c:v>3978112795762345</c:v>
                </c:pt>
                <c:pt idx="282">
                  <c:v>4773735787534599</c:v>
                </c:pt>
                <c:pt idx="283">
                  <c:v>7956229196690228</c:v>
                </c:pt>
                <c:pt idx="284">
                  <c:v>7956229196690228</c:v>
                </c:pt>
                <c:pt idx="285">
                  <c:v>1.19343492027861E+16</c:v>
                </c:pt>
                <c:pt idx="286">
                  <c:v>8751852909495884</c:v>
                </c:pt>
                <c:pt idx="287">
                  <c:v>5569358923513497</c:v>
                </c:pt>
                <c:pt idx="288">
                  <c:v>7160605628091290</c:v>
                </c:pt>
                <c:pt idx="289">
                  <c:v>1.1138724913153366E+16</c:v>
                </c:pt>
                <c:pt idx="290">
                  <c:v>1.0343100767727432E+16</c:v>
                </c:pt>
                <c:pt idx="291">
                  <c:v>1.0343100767727432E+16</c:v>
                </c:pt>
                <c:pt idx="292">
                  <c:v>7160605628091290</c:v>
                </c:pt>
                <c:pt idx="293">
                  <c:v>5569358923513497</c:v>
                </c:pt>
                <c:pt idx="294">
                  <c:v>7160605628091290</c:v>
                </c:pt>
                <c:pt idx="295">
                  <c:v>3978112795762345</c:v>
                </c:pt>
                <c:pt idx="296">
                  <c:v>5569358923513496</c:v>
                </c:pt>
                <c:pt idx="297">
                  <c:v>1.19343492027861E+16</c:v>
                </c:pt>
                <c:pt idx="298">
                  <c:v>7160605628091290</c:v>
                </c:pt>
                <c:pt idx="299">
                  <c:v>8751852909495884</c:v>
                </c:pt>
                <c:pt idx="300">
                  <c:v>7160605628091290</c:v>
                </c:pt>
                <c:pt idx="301">
                  <c:v>6364982203699052</c:v>
                </c:pt>
                <c:pt idx="302">
                  <c:v>7956229196690228</c:v>
                </c:pt>
                <c:pt idx="303">
                  <c:v>1.1138724913153366E+16</c:v>
                </c:pt>
                <c:pt idx="304">
                  <c:v>6364982203699052</c:v>
                </c:pt>
                <c:pt idx="305">
                  <c:v>1.3525598214672034E+16</c:v>
                </c:pt>
                <c:pt idx="306">
                  <c:v>1.432122293692527E+16</c:v>
                </c:pt>
                <c:pt idx="307">
                  <c:v>7956229196690228</c:v>
                </c:pt>
                <c:pt idx="308">
                  <c:v>1.19343492027861E+16</c:v>
                </c:pt>
                <c:pt idx="309">
                  <c:v>7160605628091290</c:v>
                </c:pt>
                <c:pt idx="310">
                  <c:v>1.2729973636625648E+16</c:v>
                </c:pt>
                <c:pt idx="311">
                  <c:v>9547476766508280</c:v>
                </c:pt>
                <c:pt idx="312">
                  <c:v>1.1138724913153366E+16</c:v>
                </c:pt>
                <c:pt idx="313">
                  <c:v>7160605628091290</c:v>
                </c:pt>
                <c:pt idx="314">
                  <c:v>1.432122293692527E+16</c:v>
                </c:pt>
                <c:pt idx="315">
                  <c:v>1.0343100767727432E+16</c:v>
                </c:pt>
                <c:pt idx="316">
                  <c:v>7160605628091290</c:v>
                </c:pt>
                <c:pt idx="317">
                  <c:v>1.5116847803385396E+16</c:v>
                </c:pt>
                <c:pt idx="318">
                  <c:v>9547476766508280</c:v>
                </c:pt>
                <c:pt idx="319">
                  <c:v>1.1138724913153366E+16</c:v>
                </c:pt>
                <c:pt idx="320">
                  <c:v>7160605628091290</c:v>
                </c:pt>
                <c:pt idx="321">
                  <c:v>1.0343100767727432E+16</c:v>
                </c:pt>
                <c:pt idx="322">
                  <c:v>7160605628091290</c:v>
                </c:pt>
                <c:pt idx="323">
                  <c:v>9547476766508280</c:v>
                </c:pt>
                <c:pt idx="324">
                  <c:v>8751852909495884</c:v>
                </c:pt>
                <c:pt idx="325">
                  <c:v>1.5116847803385396E+16</c:v>
                </c:pt>
                <c:pt idx="326">
                  <c:v>1.0343100767727432E+16</c:v>
                </c:pt>
                <c:pt idx="327">
                  <c:v>1.0343100767727432E+16</c:v>
                </c:pt>
                <c:pt idx="328">
                  <c:v>1.19343492027861E+16</c:v>
                </c:pt>
                <c:pt idx="329">
                  <c:v>1.3525598214672034E+16</c:v>
                </c:pt>
                <c:pt idx="330">
                  <c:v>1.2729973636625648E+16</c:v>
                </c:pt>
                <c:pt idx="331">
                  <c:v>1.9094974298789816E+16</c:v>
                </c:pt>
                <c:pt idx="332">
                  <c:v>9547476766508280</c:v>
                </c:pt>
                <c:pt idx="333">
                  <c:v>1.3525598214672034E+16</c:v>
                </c:pt>
                <c:pt idx="334">
                  <c:v>1.5116847803385396E+16</c:v>
                </c:pt>
                <c:pt idx="335">
                  <c:v>1.670809796892634E+16</c:v>
                </c:pt>
                <c:pt idx="336">
                  <c:v>1.19343492027861E+16</c:v>
                </c:pt>
                <c:pt idx="337">
                  <c:v>8751852909495884</c:v>
                </c:pt>
                <c:pt idx="338">
                  <c:v>1.432122293692527E+16</c:v>
                </c:pt>
                <c:pt idx="339">
                  <c:v>1.5116847803385396E+16</c:v>
                </c:pt>
                <c:pt idx="340">
                  <c:v>1.2729973636625648E+16</c:v>
                </c:pt>
                <c:pt idx="341">
                  <c:v>1.5116847803385396E+16</c:v>
                </c:pt>
                <c:pt idx="342">
                  <c:v>1.5116847803385396E+16</c:v>
                </c:pt>
                <c:pt idx="343">
                  <c:v>1.591247281405241E+16</c:v>
                </c:pt>
                <c:pt idx="344">
                  <c:v>1.5116847803385396E+16</c:v>
                </c:pt>
                <c:pt idx="345">
                  <c:v>1.670809796892634E+16</c:v>
                </c:pt>
                <c:pt idx="346">
                  <c:v>1.591247281405241E+16</c:v>
                </c:pt>
                <c:pt idx="347">
                  <c:v>1.432122293692527E+16</c:v>
                </c:pt>
                <c:pt idx="348">
                  <c:v>1.591247281405241E+16</c:v>
                </c:pt>
                <c:pt idx="349">
                  <c:v>1.5116847803385396E+16</c:v>
                </c:pt>
                <c:pt idx="350">
                  <c:v>1.2729973636625648E+16</c:v>
                </c:pt>
                <c:pt idx="351">
                  <c:v>1.5116847803385396E+16</c:v>
                </c:pt>
                <c:pt idx="352">
                  <c:v>1.591247281405241E+16</c:v>
                </c:pt>
                <c:pt idx="353">
                  <c:v>1.1138724913153366E+16</c:v>
                </c:pt>
                <c:pt idx="354">
                  <c:v>1.2729973636625648E+16</c:v>
                </c:pt>
                <c:pt idx="355">
                  <c:v>1.432122293692527E+16</c:v>
                </c:pt>
                <c:pt idx="356">
                  <c:v>9547476766508280</c:v>
                </c:pt>
                <c:pt idx="357">
                  <c:v>8751852909495884</c:v>
                </c:pt>
                <c:pt idx="358">
                  <c:v>1.9890600030491604E+16</c:v>
                </c:pt>
                <c:pt idx="359">
                  <c:v>1.9094974298789816E+16</c:v>
                </c:pt>
                <c:pt idx="360">
                  <c:v>1.1138724913153366E+16</c:v>
                </c:pt>
                <c:pt idx="361">
                  <c:v>1.7503723268007204E+16</c:v>
                </c:pt>
                <c:pt idx="362">
                  <c:v>1.8299348711295024E+16</c:v>
                </c:pt>
                <c:pt idx="363">
                  <c:v>1.8299348711295024E+16</c:v>
                </c:pt>
                <c:pt idx="364">
                  <c:v>1.909497429878982E+16</c:v>
                </c:pt>
                <c:pt idx="365">
                  <c:v>1.432122293692527E+16</c:v>
                </c:pt>
                <c:pt idx="366">
                  <c:v>2.3073104399369092E+16</c:v>
                </c:pt>
                <c:pt idx="367">
                  <c:v>1.19343492027861E+16</c:v>
                </c:pt>
                <c:pt idx="368">
                  <c:v>1.670809796892634E+16</c:v>
                </c:pt>
                <c:pt idx="369">
                  <c:v>1.7503723268007204E+16</c:v>
                </c:pt>
                <c:pt idx="370">
                  <c:v>1.5116847803385396E+16</c:v>
                </c:pt>
                <c:pt idx="371">
                  <c:v>2.1481851926516244E+16</c:v>
                </c:pt>
                <c:pt idx="372">
                  <c:v>1.591247281405241E+16</c:v>
                </c:pt>
                <c:pt idx="373">
                  <c:v>1.670809796892634E+16</c:v>
                </c:pt>
                <c:pt idx="374">
                  <c:v>1.670809796892634E+16</c:v>
                </c:pt>
                <c:pt idx="375">
                  <c:v>1.591247281405241E+16</c:v>
                </c:pt>
                <c:pt idx="376">
                  <c:v>2.386873085210614E+16</c:v>
                </c:pt>
                <c:pt idx="377">
                  <c:v>2.386873085210614E+16</c:v>
                </c:pt>
                <c:pt idx="378">
                  <c:v>1.591247281405241E+16</c:v>
                </c:pt>
                <c:pt idx="379">
                  <c:v>1.5116847803385396E+16</c:v>
                </c:pt>
                <c:pt idx="380">
                  <c:v>2.0686225906400408E+16</c:v>
                </c:pt>
                <c:pt idx="381">
                  <c:v>1.0343100767727432E+16</c:v>
                </c:pt>
                <c:pt idx="382">
                  <c:v>1.8299348711295024E+16</c:v>
                </c:pt>
                <c:pt idx="383">
                  <c:v>1.9094974298789816E+16</c:v>
                </c:pt>
                <c:pt idx="384">
                  <c:v>1.9094974298789816E+16</c:v>
                </c:pt>
                <c:pt idx="385">
                  <c:v>2.7051238105125668E+16</c:v>
                </c:pt>
                <c:pt idx="386">
                  <c:v>1.5116847803385396E+16</c:v>
                </c:pt>
                <c:pt idx="387">
                  <c:v>1.9094974298789816E+16</c:v>
                </c:pt>
                <c:pt idx="388">
                  <c:v>1.670809796892634E+16</c:v>
                </c:pt>
                <c:pt idx="389">
                  <c:v>2.0409695205276116E+16</c:v>
                </c:pt>
                <c:pt idx="390">
                  <c:v>2.0686225906400408E+16</c:v>
                </c:pt>
                <c:pt idx="391">
                  <c:v>1.9890600030491604E+16</c:v>
                </c:pt>
                <c:pt idx="392">
                  <c:v>1.9890600030491604E+16</c:v>
                </c:pt>
                <c:pt idx="393">
                  <c:v>2.54599841902016E+16</c:v>
                </c:pt>
                <c:pt idx="394">
                  <c:v>2.3868730852106148E+16</c:v>
                </c:pt>
                <c:pt idx="395">
                  <c:v>2.2277478090839132E+16</c:v>
                </c:pt>
                <c:pt idx="396">
                  <c:v>2.2277478090839132E+16</c:v>
                </c:pt>
                <c:pt idx="397">
                  <c:v>2.943812005906574E+16</c:v>
                </c:pt>
                <c:pt idx="398">
                  <c:v>2.2277478090839136E+16</c:v>
                </c:pt>
                <c:pt idx="399">
                  <c:v>1.8299348711295024E+16</c:v>
                </c:pt>
                <c:pt idx="400">
                  <c:v>1.19343492027861E+16</c:v>
                </c:pt>
                <c:pt idx="401">
                  <c:v>2.8642492596878488E+16</c:v>
                </c:pt>
                <c:pt idx="402">
                  <c:v>1.8299348711295024E+16</c:v>
                </c:pt>
                <c:pt idx="403">
                  <c:v>1.7503723268007204E+16</c:v>
                </c:pt>
                <c:pt idx="404">
                  <c:v>2.3868730852106148E+16</c:v>
                </c:pt>
                <c:pt idx="405">
                  <c:v>2.2277478090839132E+16</c:v>
                </c:pt>
                <c:pt idx="406">
                  <c:v>2.1481851926516244E+16</c:v>
                </c:pt>
                <c:pt idx="407">
                  <c:v>2.4664357449050316E+16</c:v>
                </c:pt>
                <c:pt idx="408">
                  <c:v>1.9890600030491604E+16</c:v>
                </c:pt>
                <c:pt idx="409">
                  <c:v>2.3073104399369092E+16</c:v>
                </c:pt>
                <c:pt idx="410">
                  <c:v>1.591247281405241E+16</c:v>
                </c:pt>
                <c:pt idx="411">
                  <c:v>1.8299348711295024E+16</c:v>
                </c:pt>
                <c:pt idx="412">
                  <c:v>2.2277478090839132E+16</c:v>
                </c:pt>
                <c:pt idx="413">
                  <c:v>2.1481851926516244E+16</c:v>
                </c:pt>
                <c:pt idx="414">
                  <c:v>1.9094974298789816E+16</c:v>
                </c:pt>
                <c:pt idx="415">
                  <c:v>1.670809796892634E+16</c:v>
                </c:pt>
                <c:pt idx="416">
                  <c:v>2.386873085210614E+16</c:v>
                </c:pt>
                <c:pt idx="417">
                  <c:v>2.4613495322300132E+16</c:v>
                </c:pt>
                <c:pt idx="418">
                  <c:v>2.6255611075560048E+16</c:v>
                </c:pt>
                <c:pt idx="419">
                  <c:v>2.0640145934068572E+16</c:v>
                </c:pt>
                <c:pt idx="420">
                  <c:v>1.9890600030491604E+16</c:v>
                </c:pt>
                <c:pt idx="421">
                  <c:v>2.54599841902016E+16</c:v>
                </c:pt>
                <c:pt idx="422">
                  <c:v>2.3073104399369092E+16</c:v>
                </c:pt>
                <c:pt idx="423">
                  <c:v>1.7503723268007204E+16</c:v>
                </c:pt>
                <c:pt idx="424">
                  <c:v>2.2277478090839132E+16</c:v>
                </c:pt>
                <c:pt idx="425">
                  <c:v>2.54599841902016E+16</c:v>
                </c:pt>
                <c:pt idx="426">
                  <c:v>1.9890600030491604E+16</c:v>
                </c:pt>
                <c:pt idx="427">
                  <c:v>2.3073104399369092E+16</c:v>
                </c:pt>
                <c:pt idx="428">
                  <c:v>1.670809796892634E+16</c:v>
                </c:pt>
                <c:pt idx="429">
                  <c:v>1.9094974298789816E+16</c:v>
                </c:pt>
                <c:pt idx="430">
                  <c:v>1.7503723268007204E+16</c:v>
                </c:pt>
                <c:pt idx="431">
                  <c:v>2.4664357449050316E+16</c:v>
                </c:pt>
                <c:pt idx="432">
                  <c:v>1.9890600030491604E+16</c:v>
                </c:pt>
                <c:pt idx="433">
                  <c:v>2.4664357449050316E+16</c:v>
                </c:pt>
                <c:pt idx="434">
                  <c:v>1.8299348711295024E+16</c:v>
                </c:pt>
                <c:pt idx="435">
                  <c:v>2.2277478090839132E+16</c:v>
                </c:pt>
                <c:pt idx="436">
                  <c:v>1.5116847803385396E+16</c:v>
                </c:pt>
                <c:pt idx="437">
                  <c:v>2.0686225906400408E+16</c:v>
                </c:pt>
                <c:pt idx="438">
                  <c:v>1.3525598214672034E+16</c:v>
                </c:pt>
                <c:pt idx="439">
                  <c:v>2.3073104399369092E+16</c:v>
                </c:pt>
                <c:pt idx="440">
                  <c:v>1.591247281405241E+16</c:v>
                </c:pt>
                <c:pt idx="441">
                  <c:v>1.8299348711295024E+16</c:v>
                </c:pt>
                <c:pt idx="442">
                  <c:v>1.3525598214672034E+16</c:v>
                </c:pt>
                <c:pt idx="443">
                  <c:v>1.2729973636625648E+16</c:v>
                </c:pt>
                <c:pt idx="444">
                  <c:v>1.8299348711295024E+16</c:v>
                </c:pt>
                <c:pt idx="445">
                  <c:v>1.591247281405241E+16</c:v>
                </c:pt>
                <c:pt idx="446">
                  <c:v>2.0686225906400408E+16</c:v>
                </c:pt>
                <c:pt idx="447">
                  <c:v>1.591247281405241E+16</c:v>
                </c:pt>
                <c:pt idx="448">
                  <c:v>1.9094974298789816E+16</c:v>
                </c:pt>
                <c:pt idx="449">
                  <c:v>1.1138724913153368E+16</c:v>
                </c:pt>
                <c:pt idx="450">
                  <c:v>1.9890600030491604E+16</c:v>
                </c:pt>
                <c:pt idx="451">
                  <c:v>1.432122293692527E+16</c:v>
                </c:pt>
                <c:pt idx="452">
                  <c:v>1.8299348711295024E+16</c:v>
                </c:pt>
                <c:pt idx="453">
                  <c:v>1.670809796892634E+16</c:v>
                </c:pt>
                <c:pt idx="454">
                  <c:v>1.7503723268007204E+16</c:v>
                </c:pt>
                <c:pt idx="455">
                  <c:v>1.591247281405241E+16</c:v>
                </c:pt>
                <c:pt idx="456">
                  <c:v>1.19343492027861E+16</c:v>
                </c:pt>
                <c:pt idx="457">
                  <c:v>1.9890600030491604E+16</c:v>
                </c:pt>
                <c:pt idx="458">
                  <c:v>1.9890600030491604E+16</c:v>
                </c:pt>
                <c:pt idx="459">
                  <c:v>2.0686225906400408E+16</c:v>
                </c:pt>
                <c:pt idx="460">
                  <c:v>1.2729973636625648E+16</c:v>
                </c:pt>
                <c:pt idx="461">
                  <c:v>1.5116847803385396E+16</c:v>
                </c:pt>
                <c:pt idx="462">
                  <c:v>1.2729973636625648E+16</c:v>
                </c:pt>
                <c:pt idx="463">
                  <c:v>1.432122293692527E+16</c:v>
                </c:pt>
                <c:pt idx="464">
                  <c:v>1.2729973636625648E+16</c:v>
                </c:pt>
                <c:pt idx="465">
                  <c:v>1.8299348711295024E+16</c:v>
                </c:pt>
                <c:pt idx="466">
                  <c:v>1.2729973636625648E+16</c:v>
                </c:pt>
                <c:pt idx="467">
                  <c:v>1.19343492027861E+16</c:v>
                </c:pt>
                <c:pt idx="468">
                  <c:v>1.19343492027861E+16</c:v>
                </c:pt>
                <c:pt idx="469">
                  <c:v>1.432122293692527E+16</c:v>
                </c:pt>
                <c:pt idx="470">
                  <c:v>1.432122293692527E+16</c:v>
                </c:pt>
                <c:pt idx="471">
                  <c:v>1.591247281405241E+16</c:v>
                </c:pt>
                <c:pt idx="472">
                  <c:v>1.3525598214672034E+16</c:v>
                </c:pt>
                <c:pt idx="473">
                  <c:v>1.5116847803385396E+16</c:v>
                </c:pt>
                <c:pt idx="474">
                  <c:v>1.0343100767727432E+16</c:v>
                </c:pt>
                <c:pt idx="475">
                  <c:v>1.2729973636625648E+16</c:v>
                </c:pt>
                <c:pt idx="476">
                  <c:v>8751852909495884</c:v>
                </c:pt>
                <c:pt idx="477">
                  <c:v>1.19343492027861E+16</c:v>
                </c:pt>
                <c:pt idx="478">
                  <c:v>7160605628091290</c:v>
                </c:pt>
                <c:pt idx="479">
                  <c:v>1.2729973636625648E+16</c:v>
                </c:pt>
                <c:pt idx="480">
                  <c:v>1.19343492027861E+16</c:v>
                </c:pt>
                <c:pt idx="481">
                  <c:v>7956229196690228</c:v>
                </c:pt>
                <c:pt idx="482">
                  <c:v>8751852909495884</c:v>
                </c:pt>
                <c:pt idx="483">
                  <c:v>1.432122293692527E+16</c:v>
                </c:pt>
                <c:pt idx="484">
                  <c:v>5569358923513496</c:v>
                </c:pt>
                <c:pt idx="485">
                  <c:v>7956229196690228</c:v>
                </c:pt>
                <c:pt idx="486">
                  <c:v>1.3525598214672034E+16</c:v>
                </c:pt>
                <c:pt idx="487">
                  <c:v>1.5116847803385396E+16</c:v>
                </c:pt>
                <c:pt idx="488">
                  <c:v>1.1138724913153366E+16</c:v>
                </c:pt>
                <c:pt idx="489">
                  <c:v>7956229196690228</c:v>
                </c:pt>
                <c:pt idx="490">
                  <c:v>1.1138724913153366E+16</c:v>
                </c:pt>
                <c:pt idx="491">
                  <c:v>1.2729973636625648E+16</c:v>
                </c:pt>
                <c:pt idx="492">
                  <c:v>1.19343492027861E+16</c:v>
                </c:pt>
                <c:pt idx="493">
                  <c:v>9547476766508280</c:v>
                </c:pt>
                <c:pt idx="494">
                  <c:v>9547476766508280</c:v>
                </c:pt>
                <c:pt idx="495">
                  <c:v>6364982203699052</c:v>
                </c:pt>
                <c:pt idx="496">
                  <c:v>1.2734469888967386E+16</c:v>
                </c:pt>
                <c:pt idx="497">
                  <c:v>7956229196690228</c:v>
                </c:pt>
                <c:pt idx="498">
                  <c:v>3182489948196711.5</c:v>
                </c:pt>
                <c:pt idx="499">
                  <c:v>9547476766508280</c:v>
                </c:pt>
                <c:pt idx="500">
                  <c:v>5569358923513496</c:v>
                </c:pt>
                <c:pt idx="501">
                  <c:v>4773735787534599</c:v>
                </c:pt>
                <c:pt idx="502">
                  <c:v>1.0343100767727432E+16</c:v>
                </c:pt>
                <c:pt idx="503">
                  <c:v>1.19343492027861E+16</c:v>
                </c:pt>
                <c:pt idx="504">
                  <c:v>3978112795762345</c:v>
                </c:pt>
                <c:pt idx="505">
                  <c:v>1.0343100767727432E+16</c:v>
                </c:pt>
                <c:pt idx="506">
                  <c:v>4773735787534599</c:v>
                </c:pt>
                <c:pt idx="507">
                  <c:v>7956229196690228</c:v>
                </c:pt>
                <c:pt idx="508">
                  <c:v>7447980098238853</c:v>
                </c:pt>
                <c:pt idx="509">
                  <c:v>4773735787534599</c:v>
                </c:pt>
                <c:pt idx="510">
                  <c:v>4773735787534599</c:v>
                </c:pt>
                <c:pt idx="511">
                  <c:v>7261614948940790</c:v>
                </c:pt>
                <c:pt idx="512">
                  <c:v>3182489948196711.5</c:v>
                </c:pt>
                <c:pt idx="513">
                  <c:v>5663078214043643</c:v>
                </c:pt>
                <c:pt idx="514">
                  <c:v>7160605628091290</c:v>
                </c:pt>
                <c:pt idx="515">
                  <c:v>5245547118998423</c:v>
                </c:pt>
                <c:pt idx="516">
                  <c:v>9547476766508280</c:v>
                </c:pt>
                <c:pt idx="517">
                  <c:v>3978112795762345</c:v>
                </c:pt>
                <c:pt idx="518">
                  <c:v>7160605628091290</c:v>
                </c:pt>
                <c:pt idx="519">
                  <c:v>6364982203699052</c:v>
                </c:pt>
                <c:pt idx="520">
                  <c:v>7160605628091290</c:v>
                </c:pt>
                <c:pt idx="521">
                  <c:v>3978112795762345</c:v>
                </c:pt>
                <c:pt idx="522">
                  <c:v>3978112795762345</c:v>
                </c:pt>
                <c:pt idx="523">
                  <c:v>6364982203699052</c:v>
                </c:pt>
                <c:pt idx="524">
                  <c:v>8751852909495884</c:v>
                </c:pt>
                <c:pt idx="525">
                  <c:v>4773735787534599</c:v>
                </c:pt>
                <c:pt idx="526">
                  <c:v>6364982203699052</c:v>
                </c:pt>
                <c:pt idx="527">
                  <c:v>4773735787534600</c:v>
                </c:pt>
                <c:pt idx="528">
                  <c:v>3978112795762345</c:v>
                </c:pt>
                <c:pt idx="529">
                  <c:v>7017231975482029</c:v>
                </c:pt>
                <c:pt idx="530">
                  <c:v>9547476766508280</c:v>
                </c:pt>
                <c:pt idx="531">
                  <c:v>2386867244837679</c:v>
                </c:pt>
                <c:pt idx="532">
                  <c:v>7956229196690228</c:v>
                </c:pt>
                <c:pt idx="533">
                  <c:v>7160605628091290</c:v>
                </c:pt>
                <c:pt idx="534">
                  <c:v>1591244685685230</c:v>
                </c:pt>
                <c:pt idx="535">
                  <c:v>6364982203699052</c:v>
                </c:pt>
                <c:pt idx="536">
                  <c:v>4773735787534599</c:v>
                </c:pt>
                <c:pt idx="537">
                  <c:v>3182489948196711.5</c:v>
                </c:pt>
                <c:pt idx="538">
                  <c:v>2386867244837679</c:v>
                </c:pt>
                <c:pt idx="539">
                  <c:v>795622270739343.63</c:v>
                </c:pt>
                <c:pt idx="540">
                  <c:v>3978112795762345</c:v>
                </c:pt>
                <c:pt idx="541">
                  <c:v>1591244685685230</c:v>
                </c:pt>
                <c:pt idx="542">
                  <c:v>5569358923513496</c:v>
                </c:pt>
                <c:pt idx="543">
                  <c:v>3978112795762345</c:v>
                </c:pt>
                <c:pt idx="544">
                  <c:v>5569358923513497</c:v>
                </c:pt>
                <c:pt idx="545">
                  <c:v>795622270739343.63</c:v>
                </c:pt>
                <c:pt idx="546">
                  <c:v>2386867244837679</c:v>
                </c:pt>
                <c:pt idx="547">
                  <c:v>3978112795762345</c:v>
                </c:pt>
                <c:pt idx="548">
                  <c:v>3978112795762345</c:v>
                </c:pt>
                <c:pt idx="549">
                  <c:v>1591244685685230</c:v>
                </c:pt>
                <c:pt idx="550">
                  <c:v>2386867244837679</c:v>
                </c:pt>
                <c:pt idx="551">
                  <c:v>1591244685685230</c:v>
                </c:pt>
                <c:pt idx="552">
                  <c:v>2386867244837679</c:v>
                </c:pt>
                <c:pt idx="553">
                  <c:v>5569358923513497</c:v>
                </c:pt>
                <c:pt idx="554">
                  <c:v>6364982203699052</c:v>
                </c:pt>
                <c:pt idx="555">
                  <c:v>1591244685685230</c:v>
                </c:pt>
                <c:pt idx="556">
                  <c:v>4773735787534599</c:v>
                </c:pt>
                <c:pt idx="557">
                  <c:v>1591244685685230</c:v>
                </c:pt>
                <c:pt idx="558">
                  <c:v>795622270739343.63</c:v>
                </c:pt>
                <c:pt idx="559">
                  <c:v>3182489948196711.5</c:v>
                </c:pt>
                <c:pt idx="560">
                  <c:v>2386867244837679</c:v>
                </c:pt>
                <c:pt idx="561">
                  <c:v>1591244685685230</c:v>
                </c:pt>
                <c:pt idx="562">
                  <c:v>1591244685685230</c:v>
                </c:pt>
                <c:pt idx="563">
                  <c:v>3182489948196711.5</c:v>
                </c:pt>
                <c:pt idx="564">
                  <c:v>795622270739343.63</c:v>
                </c:pt>
                <c:pt idx="565">
                  <c:v>1591244685685230</c:v>
                </c:pt>
                <c:pt idx="566">
                  <c:v>1591244685685230</c:v>
                </c:pt>
                <c:pt idx="567">
                  <c:v>3978112795762345</c:v>
                </c:pt>
                <c:pt idx="568">
                  <c:v>795622270739343.63</c:v>
                </c:pt>
                <c:pt idx="569">
                  <c:v>2386867244837679</c:v>
                </c:pt>
                <c:pt idx="570">
                  <c:v>3978112795762345</c:v>
                </c:pt>
                <c:pt idx="571">
                  <c:v>795622270739343.63</c:v>
                </c:pt>
                <c:pt idx="572">
                  <c:v>1591244685685230</c:v>
                </c:pt>
                <c:pt idx="573">
                  <c:v>238686659590823.53</c:v>
                </c:pt>
                <c:pt idx="574">
                  <c:v>795622270739343.63</c:v>
                </c:pt>
                <c:pt idx="575">
                  <c:v>1591244685685230</c:v>
                </c:pt>
                <c:pt idx="576">
                  <c:v>795622270739343.63</c:v>
                </c:pt>
                <c:pt idx="577">
                  <c:v>795622270739343.63</c:v>
                </c:pt>
                <c:pt idx="578">
                  <c:v>2386867244837679</c:v>
                </c:pt>
                <c:pt idx="579">
                  <c:v>1591244685685230</c:v>
                </c:pt>
                <c:pt idx="580">
                  <c:v>795622270739343.63</c:v>
                </c:pt>
                <c:pt idx="581">
                  <c:v>1591244685685230</c:v>
                </c:pt>
                <c:pt idx="582">
                  <c:v>4773735787534599</c:v>
                </c:pt>
                <c:pt idx="583">
                  <c:v>2386867244837679</c:v>
                </c:pt>
                <c:pt idx="584">
                  <c:v>2386867244837679</c:v>
                </c:pt>
                <c:pt idx="585">
                  <c:v>238686659590823.53</c:v>
                </c:pt>
                <c:pt idx="586">
                  <c:v>1591244685685230</c:v>
                </c:pt>
                <c:pt idx="587">
                  <c:v>238686659590823.53</c:v>
                </c:pt>
                <c:pt idx="588">
                  <c:v>795622270739343.63</c:v>
                </c:pt>
                <c:pt idx="589">
                  <c:v>238686659590823.53</c:v>
                </c:pt>
                <c:pt idx="590">
                  <c:v>795622270739343.63</c:v>
                </c:pt>
                <c:pt idx="591">
                  <c:v>2386867244837679</c:v>
                </c:pt>
                <c:pt idx="592">
                  <c:v>1591244685685230</c:v>
                </c:pt>
                <c:pt idx="593">
                  <c:v>238686659590823.53</c:v>
                </c:pt>
                <c:pt idx="594">
                  <c:v>2386867244837679</c:v>
                </c:pt>
                <c:pt idx="595">
                  <c:v>1591244685685230</c:v>
                </c:pt>
                <c:pt idx="596">
                  <c:v>795622270739343.63</c:v>
                </c:pt>
                <c:pt idx="597">
                  <c:v>238686659590823.53</c:v>
                </c:pt>
                <c:pt idx="598">
                  <c:v>795622270739343.63</c:v>
                </c:pt>
                <c:pt idx="599">
                  <c:v>795622270739343.63</c:v>
                </c:pt>
                <c:pt idx="600">
                  <c:v>1591244685685230</c:v>
                </c:pt>
                <c:pt idx="601">
                  <c:v>238686659590823.53</c:v>
                </c:pt>
                <c:pt idx="602">
                  <c:v>238686659590823.53</c:v>
                </c:pt>
                <c:pt idx="603">
                  <c:v>238686659590823.53</c:v>
                </c:pt>
                <c:pt idx="604">
                  <c:v>1591244685685230</c:v>
                </c:pt>
                <c:pt idx="605">
                  <c:v>238686659590823.53</c:v>
                </c:pt>
                <c:pt idx="606">
                  <c:v>1591244685685230</c:v>
                </c:pt>
                <c:pt idx="607">
                  <c:v>1591244685685230</c:v>
                </c:pt>
                <c:pt idx="608">
                  <c:v>1591244685685230</c:v>
                </c:pt>
                <c:pt idx="609">
                  <c:v>238686659590823.53</c:v>
                </c:pt>
                <c:pt idx="610">
                  <c:v>238686659590823.53</c:v>
                </c:pt>
                <c:pt idx="611">
                  <c:v>795622270739343.63</c:v>
                </c:pt>
                <c:pt idx="612">
                  <c:v>795622270739343.63</c:v>
                </c:pt>
                <c:pt idx="613">
                  <c:v>1591244685685230</c:v>
                </c:pt>
                <c:pt idx="614">
                  <c:v>795622270739343.63</c:v>
                </c:pt>
                <c:pt idx="615">
                  <c:v>795622270739343.63</c:v>
                </c:pt>
                <c:pt idx="616">
                  <c:v>795622270739343.63</c:v>
                </c:pt>
                <c:pt idx="617">
                  <c:v>1591244685685230</c:v>
                </c:pt>
                <c:pt idx="618">
                  <c:v>795622270739343.63</c:v>
                </c:pt>
                <c:pt idx="619">
                  <c:v>1591244685685230</c:v>
                </c:pt>
                <c:pt idx="620">
                  <c:v>2386867244837679</c:v>
                </c:pt>
                <c:pt idx="621">
                  <c:v>795622270739343.63</c:v>
                </c:pt>
                <c:pt idx="622">
                  <c:v>795622270739343.63</c:v>
                </c:pt>
                <c:pt idx="623">
                  <c:v>1591244685685230</c:v>
                </c:pt>
                <c:pt idx="624">
                  <c:v>795622270739343.63</c:v>
                </c:pt>
                <c:pt idx="625">
                  <c:v>238686659590823.53</c:v>
                </c:pt>
                <c:pt idx="626">
                  <c:v>238686659590823.53</c:v>
                </c:pt>
                <c:pt idx="627">
                  <c:v>238686659590823.53</c:v>
                </c:pt>
                <c:pt idx="628">
                  <c:v>795622270739343.63</c:v>
                </c:pt>
                <c:pt idx="629">
                  <c:v>1591244685685230</c:v>
                </c:pt>
                <c:pt idx="630">
                  <c:v>238686659590823.53</c:v>
                </c:pt>
                <c:pt idx="631">
                  <c:v>238686659590823.53</c:v>
                </c:pt>
                <c:pt idx="632">
                  <c:v>238686659590823.53</c:v>
                </c:pt>
                <c:pt idx="633">
                  <c:v>1591244685685230</c:v>
                </c:pt>
                <c:pt idx="634">
                  <c:v>238686659590823.53</c:v>
                </c:pt>
                <c:pt idx="635">
                  <c:v>795622270739343.63</c:v>
                </c:pt>
                <c:pt idx="636">
                  <c:v>795622270739343.63</c:v>
                </c:pt>
                <c:pt idx="637">
                  <c:v>238686659590823.53</c:v>
                </c:pt>
                <c:pt idx="638">
                  <c:v>238686659590823.53</c:v>
                </c:pt>
                <c:pt idx="639">
                  <c:v>795622270739343.63</c:v>
                </c:pt>
                <c:pt idx="640">
                  <c:v>2386867244837679</c:v>
                </c:pt>
                <c:pt idx="641">
                  <c:v>795622270739343.63</c:v>
                </c:pt>
                <c:pt idx="642">
                  <c:v>1591244685685230</c:v>
                </c:pt>
                <c:pt idx="643">
                  <c:v>238686659590823.53</c:v>
                </c:pt>
                <c:pt idx="644">
                  <c:v>795622270739343.63</c:v>
                </c:pt>
                <c:pt idx="645">
                  <c:v>238686659590823.53</c:v>
                </c:pt>
                <c:pt idx="646">
                  <c:v>1591244685685230</c:v>
                </c:pt>
                <c:pt idx="647">
                  <c:v>795622270739343.63</c:v>
                </c:pt>
                <c:pt idx="648">
                  <c:v>2386867244837679</c:v>
                </c:pt>
                <c:pt idx="649">
                  <c:v>238686659590823.53</c:v>
                </c:pt>
                <c:pt idx="650">
                  <c:v>238686659590823.53</c:v>
                </c:pt>
                <c:pt idx="651">
                  <c:v>238686659590823.53</c:v>
                </c:pt>
                <c:pt idx="652">
                  <c:v>795622270739343.63</c:v>
                </c:pt>
                <c:pt idx="653">
                  <c:v>238686659590823.53</c:v>
                </c:pt>
                <c:pt idx="654">
                  <c:v>795622270739343.63</c:v>
                </c:pt>
                <c:pt idx="655">
                  <c:v>1591244685685230</c:v>
                </c:pt>
                <c:pt idx="656">
                  <c:v>795622270739343.63</c:v>
                </c:pt>
                <c:pt idx="657">
                  <c:v>238686659590823.53</c:v>
                </c:pt>
                <c:pt idx="658">
                  <c:v>795622270739343.63</c:v>
                </c:pt>
                <c:pt idx="659">
                  <c:v>795622270739343.63</c:v>
                </c:pt>
                <c:pt idx="660">
                  <c:v>238686659590823.53</c:v>
                </c:pt>
                <c:pt idx="661">
                  <c:v>238686659590823.53</c:v>
                </c:pt>
                <c:pt idx="662">
                  <c:v>238686659590823.53</c:v>
                </c:pt>
                <c:pt idx="663">
                  <c:v>238686659590823.53</c:v>
                </c:pt>
                <c:pt idx="664">
                  <c:v>795622270739343.63</c:v>
                </c:pt>
                <c:pt idx="665">
                  <c:v>238686659590823.53</c:v>
                </c:pt>
                <c:pt idx="666">
                  <c:v>238686659590823.53</c:v>
                </c:pt>
                <c:pt idx="667">
                  <c:v>238686659590823.53</c:v>
                </c:pt>
                <c:pt idx="668">
                  <c:v>795622270739343.63</c:v>
                </c:pt>
                <c:pt idx="669">
                  <c:v>795622270739343.63</c:v>
                </c:pt>
                <c:pt idx="670">
                  <c:v>795622270739343.63</c:v>
                </c:pt>
                <c:pt idx="671">
                  <c:v>2386867244837679</c:v>
                </c:pt>
                <c:pt idx="672">
                  <c:v>238686659590823.53</c:v>
                </c:pt>
                <c:pt idx="673">
                  <c:v>1591244685685230</c:v>
                </c:pt>
                <c:pt idx="674">
                  <c:v>238686659590823.53</c:v>
                </c:pt>
                <c:pt idx="675">
                  <c:v>238686659590823.53</c:v>
                </c:pt>
                <c:pt idx="676">
                  <c:v>238686659590823.53</c:v>
                </c:pt>
                <c:pt idx="677">
                  <c:v>795622270739343.63</c:v>
                </c:pt>
                <c:pt idx="678">
                  <c:v>238686659590823.53</c:v>
                </c:pt>
                <c:pt idx="679">
                  <c:v>238686659590823.53</c:v>
                </c:pt>
                <c:pt idx="680">
                  <c:v>238686659590823.53</c:v>
                </c:pt>
                <c:pt idx="681">
                  <c:v>795622270739343.63</c:v>
                </c:pt>
                <c:pt idx="682">
                  <c:v>238686659590823.53</c:v>
                </c:pt>
                <c:pt idx="683">
                  <c:v>238686659590823.53</c:v>
                </c:pt>
                <c:pt idx="684">
                  <c:v>1591244685685230</c:v>
                </c:pt>
                <c:pt idx="685">
                  <c:v>238686659590823.53</c:v>
                </c:pt>
                <c:pt idx="686">
                  <c:v>238686659590823.53</c:v>
                </c:pt>
                <c:pt idx="687">
                  <c:v>238686659590823.53</c:v>
                </c:pt>
                <c:pt idx="688">
                  <c:v>238686659590823.53</c:v>
                </c:pt>
                <c:pt idx="689">
                  <c:v>795622270739343.63</c:v>
                </c:pt>
                <c:pt idx="690">
                  <c:v>795622270739343.63</c:v>
                </c:pt>
                <c:pt idx="691">
                  <c:v>238686659590823.53</c:v>
                </c:pt>
                <c:pt idx="692">
                  <c:v>238686659590823.53</c:v>
                </c:pt>
                <c:pt idx="693">
                  <c:v>238686659590823.53</c:v>
                </c:pt>
                <c:pt idx="694">
                  <c:v>1591244685685230</c:v>
                </c:pt>
                <c:pt idx="695">
                  <c:v>238686659590823.53</c:v>
                </c:pt>
                <c:pt idx="696">
                  <c:v>795622270739343.63</c:v>
                </c:pt>
                <c:pt idx="697">
                  <c:v>238686659590823.53</c:v>
                </c:pt>
                <c:pt idx="698">
                  <c:v>2386867244837679</c:v>
                </c:pt>
                <c:pt idx="699">
                  <c:v>1591244685685230</c:v>
                </c:pt>
                <c:pt idx="700">
                  <c:v>238686659590823.53</c:v>
                </c:pt>
                <c:pt idx="701">
                  <c:v>238686659590823.53</c:v>
                </c:pt>
                <c:pt idx="702">
                  <c:v>238686659590823.53</c:v>
                </c:pt>
                <c:pt idx="703">
                  <c:v>238686659590823.53</c:v>
                </c:pt>
                <c:pt idx="704">
                  <c:v>795622270739343.63</c:v>
                </c:pt>
                <c:pt idx="705">
                  <c:v>238686659590823.53</c:v>
                </c:pt>
                <c:pt idx="706">
                  <c:v>238686659590823.53</c:v>
                </c:pt>
                <c:pt idx="707">
                  <c:v>238686659590823.53</c:v>
                </c:pt>
                <c:pt idx="708">
                  <c:v>238686659590823.53</c:v>
                </c:pt>
                <c:pt idx="709">
                  <c:v>795622270739343.63</c:v>
                </c:pt>
                <c:pt idx="710">
                  <c:v>238686659590823.53</c:v>
                </c:pt>
                <c:pt idx="711">
                  <c:v>1591244685685230</c:v>
                </c:pt>
                <c:pt idx="712">
                  <c:v>238686659590823.53</c:v>
                </c:pt>
                <c:pt idx="713">
                  <c:v>238686659590823.53</c:v>
                </c:pt>
                <c:pt idx="714">
                  <c:v>238686659590823.53</c:v>
                </c:pt>
                <c:pt idx="715">
                  <c:v>795622270739343.63</c:v>
                </c:pt>
                <c:pt idx="716">
                  <c:v>238686659590823.53</c:v>
                </c:pt>
                <c:pt idx="717">
                  <c:v>238686659590823.53</c:v>
                </c:pt>
                <c:pt idx="718">
                  <c:v>238686659590823.53</c:v>
                </c:pt>
                <c:pt idx="719">
                  <c:v>238686659590823.53</c:v>
                </c:pt>
                <c:pt idx="720">
                  <c:v>238686659590823.53</c:v>
                </c:pt>
                <c:pt idx="721">
                  <c:v>795622270739343.63</c:v>
                </c:pt>
                <c:pt idx="722">
                  <c:v>238686659590823.53</c:v>
                </c:pt>
                <c:pt idx="723">
                  <c:v>238686659590823.53</c:v>
                </c:pt>
                <c:pt idx="724">
                  <c:v>238686659590823.53</c:v>
                </c:pt>
                <c:pt idx="725">
                  <c:v>238686659590823.53</c:v>
                </c:pt>
                <c:pt idx="726">
                  <c:v>795622270739343.63</c:v>
                </c:pt>
                <c:pt idx="727">
                  <c:v>238686659590823.53</c:v>
                </c:pt>
                <c:pt idx="728">
                  <c:v>238686659590823.53</c:v>
                </c:pt>
                <c:pt idx="729">
                  <c:v>238686659590823.53</c:v>
                </c:pt>
                <c:pt idx="730">
                  <c:v>238686659590823.53</c:v>
                </c:pt>
                <c:pt idx="731">
                  <c:v>238686659590823.53</c:v>
                </c:pt>
                <c:pt idx="732">
                  <c:v>795622270739343.63</c:v>
                </c:pt>
                <c:pt idx="733">
                  <c:v>238686659590823.53</c:v>
                </c:pt>
                <c:pt idx="734">
                  <c:v>238686659590823.53</c:v>
                </c:pt>
                <c:pt idx="735">
                  <c:v>238686659590823.53</c:v>
                </c:pt>
                <c:pt idx="736">
                  <c:v>795622270739343.63</c:v>
                </c:pt>
                <c:pt idx="737">
                  <c:v>238686659590823.53</c:v>
                </c:pt>
                <c:pt idx="738">
                  <c:v>238686659590823.53</c:v>
                </c:pt>
                <c:pt idx="739">
                  <c:v>238686659590823.53</c:v>
                </c:pt>
                <c:pt idx="740">
                  <c:v>238686659590823.53</c:v>
                </c:pt>
                <c:pt idx="741">
                  <c:v>238686659590823.53</c:v>
                </c:pt>
                <c:pt idx="742">
                  <c:v>238686659590823.53</c:v>
                </c:pt>
                <c:pt idx="743">
                  <c:v>1591244685685230</c:v>
                </c:pt>
                <c:pt idx="744">
                  <c:v>238686659590823.53</c:v>
                </c:pt>
                <c:pt idx="745">
                  <c:v>238686659590823.53</c:v>
                </c:pt>
                <c:pt idx="746">
                  <c:v>795622270739343.63</c:v>
                </c:pt>
                <c:pt idx="747">
                  <c:v>795622270739343.63</c:v>
                </c:pt>
                <c:pt idx="748">
                  <c:v>238686659590823.53</c:v>
                </c:pt>
                <c:pt idx="749">
                  <c:v>1591244685685230</c:v>
                </c:pt>
                <c:pt idx="750">
                  <c:v>238686659590823.53</c:v>
                </c:pt>
                <c:pt idx="751">
                  <c:v>238686659590823.53</c:v>
                </c:pt>
                <c:pt idx="752">
                  <c:v>795622270739343.63</c:v>
                </c:pt>
                <c:pt idx="753">
                  <c:v>238686659590823.53</c:v>
                </c:pt>
                <c:pt idx="754">
                  <c:v>238686659590823.53</c:v>
                </c:pt>
                <c:pt idx="755">
                  <c:v>238686659590823.53</c:v>
                </c:pt>
                <c:pt idx="756">
                  <c:v>238686659590823.53</c:v>
                </c:pt>
                <c:pt idx="757">
                  <c:v>238686659590823.53</c:v>
                </c:pt>
                <c:pt idx="758">
                  <c:v>238686659590823.53</c:v>
                </c:pt>
                <c:pt idx="759">
                  <c:v>238686659590823.53</c:v>
                </c:pt>
                <c:pt idx="760">
                  <c:v>238686659590823.53</c:v>
                </c:pt>
                <c:pt idx="761">
                  <c:v>238686659590823.53</c:v>
                </c:pt>
                <c:pt idx="762">
                  <c:v>1591244685685230</c:v>
                </c:pt>
                <c:pt idx="763">
                  <c:v>795622270739343.63</c:v>
                </c:pt>
                <c:pt idx="764">
                  <c:v>238686659590823.53</c:v>
                </c:pt>
                <c:pt idx="765">
                  <c:v>1591244685685230</c:v>
                </c:pt>
                <c:pt idx="766">
                  <c:v>238686659590823.53</c:v>
                </c:pt>
                <c:pt idx="767">
                  <c:v>238686659590823.53</c:v>
                </c:pt>
                <c:pt idx="768">
                  <c:v>795622270739343.63</c:v>
                </c:pt>
                <c:pt idx="769">
                  <c:v>238686659590823.53</c:v>
                </c:pt>
                <c:pt idx="770">
                  <c:v>795622270739343.63</c:v>
                </c:pt>
                <c:pt idx="771">
                  <c:v>238686659590823.53</c:v>
                </c:pt>
                <c:pt idx="772">
                  <c:v>795622270739343.63</c:v>
                </c:pt>
                <c:pt idx="773">
                  <c:v>238686659590823.53</c:v>
                </c:pt>
                <c:pt idx="774">
                  <c:v>238686659590823.53</c:v>
                </c:pt>
                <c:pt idx="775">
                  <c:v>238686659590823.53</c:v>
                </c:pt>
                <c:pt idx="776">
                  <c:v>238686659590823.53</c:v>
                </c:pt>
                <c:pt idx="777">
                  <c:v>238686659590823.53</c:v>
                </c:pt>
                <c:pt idx="778">
                  <c:v>795622270739343.63</c:v>
                </c:pt>
                <c:pt idx="779">
                  <c:v>238686659590823.53</c:v>
                </c:pt>
                <c:pt idx="780">
                  <c:v>795622270739343.63</c:v>
                </c:pt>
                <c:pt idx="781">
                  <c:v>238686659590823.53</c:v>
                </c:pt>
                <c:pt idx="782">
                  <c:v>238686659590823.53</c:v>
                </c:pt>
                <c:pt idx="783">
                  <c:v>238686659590823.53</c:v>
                </c:pt>
                <c:pt idx="784">
                  <c:v>238686659590823.53</c:v>
                </c:pt>
                <c:pt idx="785">
                  <c:v>238686659590823.53</c:v>
                </c:pt>
                <c:pt idx="786">
                  <c:v>238686659590823.53</c:v>
                </c:pt>
                <c:pt idx="787">
                  <c:v>238686659590823.53</c:v>
                </c:pt>
                <c:pt idx="788">
                  <c:v>238686659590823.53</c:v>
                </c:pt>
                <c:pt idx="789">
                  <c:v>238686659590823.53</c:v>
                </c:pt>
                <c:pt idx="790">
                  <c:v>238686659590823.53</c:v>
                </c:pt>
                <c:pt idx="791">
                  <c:v>238686659590823.53</c:v>
                </c:pt>
                <c:pt idx="792">
                  <c:v>238686659590823.53</c:v>
                </c:pt>
                <c:pt idx="793">
                  <c:v>238686659590823.53</c:v>
                </c:pt>
                <c:pt idx="794">
                  <c:v>795622270739343.63</c:v>
                </c:pt>
                <c:pt idx="795">
                  <c:v>795622270739343.63</c:v>
                </c:pt>
                <c:pt idx="796">
                  <c:v>238686659590823.53</c:v>
                </c:pt>
                <c:pt idx="797">
                  <c:v>238686659590823.53</c:v>
                </c:pt>
                <c:pt idx="798">
                  <c:v>238686659590823.53</c:v>
                </c:pt>
                <c:pt idx="799">
                  <c:v>238686659590823.53</c:v>
                </c:pt>
                <c:pt idx="800">
                  <c:v>238686659590823.53</c:v>
                </c:pt>
                <c:pt idx="801">
                  <c:v>795622270739343.63</c:v>
                </c:pt>
                <c:pt idx="802">
                  <c:v>238686659590823.53</c:v>
                </c:pt>
                <c:pt idx="803">
                  <c:v>238686659590823.53</c:v>
                </c:pt>
                <c:pt idx="804">
                  <c:v>238686659590823.53</c:v>
                </c:pt>
                <c:pt idx="805">
                  <c:v>238686659590823.53</c:v>
                </c:pt>
                <c:pt idx="806">
                  <c:v>238686659590823.53</c:v>
                </c:pt>
                <c:pt idx="807">
                  <c:v>238686659590823.53</c:v>
                </c:pt>
                <c:pt idx="808">
                  <c:v>238686659590823.53</c:v>
                </c:pt>
                <c:pt idx="809">
                  <c:v>238686659590823.53</c:v>
                </c:pt>
                <c:pt idx="810">
                  <c:v>238686659590823.53</c:v>
                </c:pt>
                <c:pt idx="811">
                  <c:v>238686659590823.53</c:v>
                </c:pt>
                <c:pt idx="812">
                  <c:v>238686659590823.53</c:v>
                </c:pt>
                <c:pt idx="813">
                  <c:v>238686659590823.53</c:v>
                </c:pt>
                <c:pt idx="814">
                  <c:v>238686659590823.53</c:v>
                </c:pt>
                <c:pt idx="815">
                  <c:v>238686659590823.53</c:v>
                </c:pt>
                <c:pt idx="816">
                  <c:v>238686659590823.53</c:v>
                </c:pt>
                <c:pt idx="817">
                  <c:v>238686659590823.53</c:v>
                </c:pt>
                <c:pt idx="818">
                  <c:v>238686659590823.53</c:v>
                </c:pt>
                <c:pt idx="819">
                  <c:v>795622270739343.63</c:v>
                </c:pt>
                <c:pt idx="820">
                  <c:v>795622270739343.63</c:v>
                </c:pt>
                <c:pt idx="821">
                  <c:v>1591244685685230</c:v>
                </c:pt>
                <c:pt idx="822">
                  <c:v>238686659590823.53</c:v>
                </c:pt>
                <c:pt idx="823">
                  <c:v>238686659590823.53</c:v>
                </c:pt>
                <c:pt idx="824">
                  <c:v>238686659590823.53</c:v>
                </c:pt>
                <c:pt idx="825">
                  <c:v>238686659590823.53</c:v>
                </c:pt>
                <c:pt idx="826">
                  <c:v>238686659590823.53</c:v>
                </c:pt>
                <c:pt idx="827">
                  <c:v>238686659590823.53</c:v>
                </c:pt>
                <c:pt idx="828">
                  <c:v>238686659590823.53</c:v>
                </c:pt>
                <c:pt idx="829">
                  <c:v>238686659590823.53</c:v>
                </c:pt>
                <c:pt idx="830">
                  <c:v>795622270739343.63</c:v>
                </c:pt>
                <c:pt idx="831">
                  <c:v>238686659590823.53</c:v>
                </c:pt>
                <c:pt idx="832">
                  <c:v>238686659590823.53</c:v>
                </c:pt>
                <c:pt idx="833">
                  <c:v>477373319181647.06</c:v>
                </c:pt>
              </c:numCache>
            </c:numRef>
          </c:yVal>
          <c:smooth val="0"/>
          <c:extLst>
            <c:ext xmlns:c16="http://schemas.microsoft.com/office/drawing/2014/chart" uri="{C3380CC4-5D6E-409C-BE32-E72D297353CC}">
              <c16:uniqueId val="{00000002-D7C9-476C-A1CD-D9866ADF0B49}"/>
            </c:ext>
          </c:extLst>
        </c:ser>
        <c:ser>
          <c:idx val="0"/>
          <c:order val="5"/>
          <c:tx>
            <c:v>SIMS P Center</c:v>
          </c:tx>
          <c:spPr>
            <a:ln w="19050">
              <a:noFill/>
              <a:prstDash val="sysDash"/>
            </a:ln>
          </c:spPr>
          <c:marker>
            <c:symbol val="circle"/>
            <c:size val="5"/>
            <c:spPr>
              <a:noFill/>
              <a:ln>
                <a:solidFill>
                  <a:srgbClr val="0000FF"/>
                </a:solidFill>
              </a:ln>
            </c:spPr>
          </c:marker>
          <c:xVal>
            <c:numRef>
              <c:f>'Wafer#10 SIMS'!$A$3:$A$1044</c:f>
              <c:numCache>
                <c:formatCode>General</c:formatCode>
                <c:ptCount val="1042"/>
                <c:pt idx="0">
                  <c:v>6.2492250464972097E-4</c:v>
                </c:pt>
                <c:pt idx="1">
                  <c:v>1.5623062616243028E-3</c:v>
                </c:pt>
                <c:pt idx="2">
                  <c:v>2.4996900185988839E-3</c:v>
                </c:pt>
                <c:pt idx="3">
                  <c:v>3.4370737755734654E-3</c:v>
                </c:pt>
                <c:pt idx="4">
                  <c:v>4.3744575325480482E-3</c:v>
                </c:pt>
                <c:pt idx="5">
                  <c:v>5.3118412895226293E-3</c:v>
                </c:pt>
                <c:pt idx="6">
                  <c:v>6.2492250464972103E-3</c:v>
                </c:pt>
                <c:pt idx="7">
                  <c:v>7.1866088034717923E-3</c:v>
                </c:pt>
                <c:pt idx="8">
                  <c:v>8.1239925604463734E-3</c:v>
                </c:pt>
                <c:pt idx="9">
                  <c:v>9.0613763174209553E-3</c:v>
                </c:pt>
                <c:pt idx="10">
                  <c:v>9.9987600743955355E-3</c:v>
                </c:pt>
                <c:pt idx="11">
                  <c:v>1.0936143831370119E-2</c:v>
                </c:pt>
                <c:pt idx="12">
                  <c:v>1.1873527588344701E-2</c:v>
                </c:pt>
                <c:pt idx="13">
                  <c:v>1.281091134531928E-2</c:v>
                </c:pt>
                <c:pt idx="14">
                  <c:v>1.3748295102293862E-2</c:v>
                </c:pt>
                <c:pt idx="15">
                  <c:v>1.4685678859268445E-2</c:v>
                </c:pt>
                <c:pt idx="16">
                  <c:v>1.5623062616243027E-2</c:v>
                </c:pt>
                <c:pt idx="17">
                  <c:v>1.6560446373217609E-2</c:v>
                </c:pt>
                <c:pt idx="18">
                  <c:v>1.7497830130192193E-2</c:v>
                </c:pt>
                <c:pt idx="19">
                  <c:v>1.843521388716677E-2</c:v>
                </c:pt>
                <c:pt idx="20">
                  <c:v>1.937259764414135E-2</c:v>
                </c:pt>
                <c:pt idx="21">
                  <c:v>2.0309981401115933E-2</c:v>
                </c:pt>
                <c:pt idx="22">
                  <c:v>2.1247365158090517E-2</c:v>
                </c:pt>
                <c:pt idx="23">
                  <c:v>2.2184748915065097E-2</c:v>
                </c:pt>
                <c:pt idx="24">
                  <c:v>2.3122132672039677E-2</c:v>
                </c:pt>
                <c:pt idx="25">
                  <c:v>2.4059516429014261E-2</c:v>
                </c:pt>
                <c:pt idx="26">
                  <c:v>2.4996900185988841E-2</c:v>
                </c:pt>
                <c:pt idx="27">
                  <c:v>2.5934283942963425E-2</c:v>
                </c:pt>
                <c:pt idx="28">
                  <c:v>2.6871667699938005E-2</c:v>
                </c:pt>
                <c:pt idx="29">
                  <c:v>2.7809051456912585E-2</c:v>
                </c:pt>
                <c:pt idx="30">
                  <c:v>2.8746435213887169E-2</c:v>
                </c:pt>
                <c:pt idx="31">
                  <c:v>2.9683818970861753E-2</c:v>
                </c:pt>
                <c:pt idx="32">
                  <c:v>3.0621202727836326E-2</c:v>
                </c:pt>
                <c:pt idx="33">
                  <c:v>3.1558586484810913E-2</c:v>
                </c:pt>
                <c:pt idx="34">
                  <c:v>3.2495970241785493E-2</c:v>
                </c:pt>
                <c:pt idx="35">
                  <c:v>3.3433353998760074E-2</c:v>
                </c:pt>
                <c:pt idx="36">
                  <c:v>3.4370737755734661E-2</c:v>
                </c:pt>
                <c:pt idx="37">
                  <c:v>3.5308121512709241E-2</c:v>
                </c:pt>
                <c:pt idx="38">
                  <c:v>3.6245505269683821E-2</c:v>
                </c:pt>
                <c:pt idx="39">
                  <c:v>3.7182889026658401E-2</c:v>
                </c:pt>
                <c:pt idx="40">
                  <c:v>3.8120272783632982E-2</c:v>
                </c:pt>
                <c:pt idx="41">
                  <c:v>3.9057656540607569E-2</c:v>
                </c:pt>
                <c:pt idx="42">
                  <c:v>3.9995040297582142E-2</c:v>
                </c:pt>
                <c:pt idx="43">
                  <c:v>4.0932424054556729E-2</c:v>
                </c:pt>
                <c:pt idx="44">
                  <c:v>4.1869807811531309E-2</c:v>
                </c:pt>
                <c:pt idx="45">
                  <c:v>4.2807191568505897E-2</c:v>
                </c:pt>
                <c:pt idx="46">
                  <c:v>4.3744575325480477E-2</c:v>
                </c:pt>
                <c:pt idx="47">
                  <c:v>4.468195908245505E-2</c:v>
                </c:pt>
                <c:pt idx="48">
                  <c:v>4.5619342839429637E-2</c:v>
                </c:pt>
                <c:pt idx="49">
                  <c:v>4.6556726596404217E-2</c:v>
                </c:pt>
                <c:pt idx="50">
                  <c:v>4.7494110353378804E-2</c:v>
                </c:pt>
                <c:pt idx="51">
                  <c:v>4.8431494110353378E-2</c:v>
                </c:pt>
                <c:pt idx="52">
                  <c:v>4.9368877867327958E-2</c:v>
                </c:pt>
                <c:pt idx="53">
                  <c:v>5.0306261624302545E-2</c:v>
                </c:pt>
                <c:pt idx="54">
                  <c:v>5.1243645381277125E-2</c:v>
                </c:pt>
                <c:pt idx="55">
                  <c:v>5.2181029138251706E-2</c:v>
                </c:pt>
                <c:pt idx="56">
                  <c:v>5.3118412895226286E-2</c:v>
                </c:pt>
                <c:pt idx="57">
                  <c:v>5.4055796652200873E-2</c:v>
                </c:pt>
                <c:pt idx="58">
                  <c:v>5.4993180409175453E-2</c:v>
                </c:pt>
                <c:pt idx="59">
                  <c:v>5.5930564166150033E-2</c:v>
                </c:pt>
                <c:pt idx="60">
                  <c:v>5.686794792312462E-2</c:v>
                </c:pt>
                <c:pt idx="61">
                  <c:v>5.7805331680099201E-2</c:v>
                </c:pt>
                <c:pt idx="62">
                  <c:v>5.8742715437073781E-2</c:v>
                </c:pt>
                <c:pt idx="63">
                  <c:v>5.9680099194048361E-2</c:v>
                </c:pt>
                <c:pt idx="64">
                  <c:v>6.0617482951022941E-2</c:v>
                </c:pt>
                <c:pt idx="65">
                  <c:v>6.1554866707997515E-2</c:v>
                </c:pt>
                <c:pt idx="66">
                  <c:v>6.2492250464972102E-2</c:v>
                </c:pt>
                <c:pt idx="67">
                  <c:v>6.3429634221946696E-2</c:v>
                </c:pt>
                <c:pt idx="68">
                  <c:v>6.4367017978921276E-2</c:v>
                </c:pt>
                <c:pt idx="69">
                  <c:v>6.5304401735895842E-2</c:v>
                </c:pt>
                <c:pt idx="70">
                  <c:v>6.6241785492870436E-2</c:v>
                </c:pt>
                <c:pt idx="71">
                  <c:v>6.7179169249845003E-2</c:v>
                </c:pt>
                <c:pt idx="72">
                  <c:v>6.8116553006819597E-2</c:v>
                </c:pt>
                <c:pt idx="73">
                  <c:v>6.9053936763794177E-2</c:v>
                </c:pt>
                <c:pt idx="74">
                  <c:v>6.9991320520768771E-2</c:v>
                </c:pt>
                <c:pt idx="75">
                  <c:v>7.0928704277743337E-2</c:v>
                </c:pt>
                <c:pt idx="76">
                  <c:v>7.1866088034717918E-2</c:v>
                </c:pt>
                <c:pt idx="77">
                  <c:v>7.2803471791692498E-2</c:v>
                </c:pt>
                <c:pt idx="78">
                  <c:v>7.3740855548667078E-2</c:v>
                </c:pt>
                <c:pt idx="79">
                  <c:v>7.4678239305641672E-2</c:v>
                </c:pt>
                <c:pt idx="80">
                  <c:v>7.5615623062616238E-2</c:v>
                </c:pt>
                <c:pt idx="81">
                  <c:v>7.6553006819590833E-2</c:v>
                </c:pt>
                <c:pt idx="82">
                  <c:v>7.7490390576565399E-2</c:v>
                </c:pt>
                <c:pt idx="83">
                  <c:v>7.8427774333540007E-2</c:v>
                </c:pt>
                <c:pt idx="84">
                  <c:v>7.9365158090514573E-2</c:v>
                </c:pt>
                <c:pt idx="85">
                  <c:v>8.0302541847489153E-2</c:v>
                </c:pt>
                <c:pt idx="86">
                  <c:v>8.1239925604463734E-2</c:v>
                </c:pt>
                <c:pt idx="87">
                  <c:v>8.21773093614383E-2</c:v>
                </c:pt>
                <c:pt idx="88">
                  <c:v>8.3114693118412908E-2</c:v>
                </c:pt>
                <c:pt idx="89">
                  <c:v>8.4052076875387474E-2</c:v>
                </c:pt>
                <c:pt idx="90">
                  <c:v>8.4989460632362068E-2</c:v>
                </c:pt>
                <c:pt idx="91">
                  <c:v>8.5926844389336635E-2</c:v>
                </c:pt>
                <c:pt idx="92">
                  <c:v>8.6864228146311243E-2</c:v>
                </c:pt>
                <c:pt idx="93">
                  <c:v>8.7801611903285809E-2</c:v>
                </c:pt>
                <c:pt idx="94">
                  <c:v>8.8738995660260389E-2</c:v>
                </c:pt>
                <c:pt idx="95">
                  <c:v>8.9676379417234969E-2</c:v>
                </c:pt>
                <c:pt idx="96">
                  <c:v>9.061376317420955E-2</c:v>
                </c:pt>
                <c:pt idx="97">
                  <c:v>9.1551146931184144E-2</c:v>
                </c:pt>
                <c:pt idx="98">
                  <c:v>9.248853068815871E-2</c:v>
                </c:pt>
                <c:pt idx="99">
                  <c:v>9.3425914445133304E-2</c:v>
                </c:pt>
                <c:pt idx="100">
                  <c:v>9.436329820210787E-2</c:v>
                </c:pt>
                <c:pt idx="101">
                  <c:v>9.5300681959082464E-2</c:v>
                </c:pt>
                <c:pt idx="102">
                  <c:v>9.6238065716057045E-2</c:v>
                </c:pt>
                <c:pt idx="103">
                  <c:v>9.7175449473031625E-2</c:v>
                </c:pt>
                <c:pt idx="104">
                  <c:v>9.8112833230006205E-2</c:v>
                </c:pt>
                <c:pt idx="105">
                  <c:v>9.9050216986980785E-2</c:v>
                </c:pt>
                <c:pt idx="106">
                  <c:v>9.9987600743955365E-2</c:v>
                </c:pt>
                <c:pt idx="107">
                  <c:v>0.10092498450092995</c:v>
                </c:pt>
                <c:pt idx="108">
                  <c:v>0.10186236825790454</c:v>
                </c:pt>
                <c:pt idx="109">
                  <c:v>0.10279975201487911</c:v>
                </c:pt>
                <c:pt idx="110">
                  <c:v>0.1037371357718537</c:v>
                </c:pt>
                <c:pt idx="111">
                  <c:v>0.10467451952882827</c:v>
                </c:pt>
                <c:pt idx="112">
                  <c:v>0.10561190328580285</c:v>
                </c:pt>
                <c:pt idx="113">
                  <c:v>0.10654928704277744</c:v>
                </c:pt>
                <c:pt idx="114">
                  <c:v>0.10748667079975203</c:v>
                </c:pt>
                <c:pt idx="115">
                  <c:v>0.10842405455672662</c:v>
                </c:pt>
                <c:pt idx="116">
                  <c:v>0.10936143831370117</c:v>
                </c:pt>
                <c:pt idx="117">
                  <c:v>0.11029882207067578</c:v>
                </c:pt>
                <c:pt idx="118">
                  <c:v>0.11123620582765034</c:v>
                </c:pt>
                <c:pt idx="119">
                  <c:v>0.11217358958462494</c:v>
                </c:pt>
                <c:pt idx="120">
                  <c:v>0.1131109733415995</c:v>
                </c:pt>
                <c:pt idx="121">
                  <c:v>0.11404835709857408</c:v>
                </c:pt>
                <c:pt idx="122">
                  <c:v>0.11498574085554868</c:v>
                </c:pt>
                <c:pt idx="123">
                  <c:v>0.11592312461252326</c:v>
                </c:pt>
                <c:pt idx="124">
                  <c:v>0.11686050836949782</c:v>
                </c:pt>
                <c:pt idx="125">
                  <c:v>0.11779789212647242</c:v>
                </c:pt>
                <c:pt idx="126">
                  <c:v>0.11873527588344701</c:v>
                </c:pt>
                <c:pt idx="127">
                  <c:v>0.11967265964042158</c:v>
                </c:pt>
                <c:pt idx="128">
                  <c:v>0.12061004339739614</c:v>
                </c:pt>
                <c:pt idx="129">
                  <c:v>0.12154742715437074</c:v>
                </c:pt>
                <c:pt idx="130">
                  <c:v>0.1224848109113453</c:v>
                </c:pt>
                <c:pt idx="131">
                  <c:v>0.12342219466831993</c:v>
                </c:pt>
                <c:pt idx="132">
                  <c:v>0.12435957842529451</c:v>
                </c:pt>
                <c:pt idx="133">
                  <c:v>0.12529696218226904</c:v>
                </c:pt>
                <c:pt idx="134">
                  <c:v>0.12623434593924365</c:v>
                </c:pt>
                <c:pt idx="135">
                  <c:v>0.12717172969621823</c:v>
                </c:pt>
                <c:pt idx="136">
                  <c:v>0.12810911345319281</c:v>
                </c:pt>
                <c:pt idx="137">
                  <c:v>0.12904649721016739</c:v>
                </c:pt>
                <c:pt idx="138">
                  <c:v>0.12998388096714197</c:v>
                </c:pt>
                <c:pt idx="139">
                  <c:v>0.13092126472411655</c:v>
                </c:pt>
                <c:pt idx="140">
                  <c:v>0.13185864848109113</c:v>
                </c:pt>
                <c:pt idx="141">
                  <c:v>0.13279603223806571</c:v>
                </c:pt>
                <c:pt idx="142">
                  <c:v>0.13373341599504029</c:v>
                </c:pt>
                <c:pt idx="143">
                  <c:v>0.1346707997520149</c:v>
                </c:pt>
                <c:pt idx="144">
                  <c:v>0.13560818350898948</c:v>
                </c:pt>
                <c:pt idx="145">
                  <c:v>0.13654556726596406</c:v>
                </c:pt>
                <c:pt idx="146">
                  <c:v>0.13748295102293864</c:v>
                </c:pt>
                <c:pt idx="147">
                  <c:v>0.1384203347799132</c:v>
                </c:pt>
                <c:pt idx="148">
                  <c:v>0.13935771853688778</c:v>
                </c:pt>
                <c:pt idx="149">
                  <c:v>0.14029510229386238</c:v>
                </c:pt>
                <c:pt idx="150">
                  <c:v>0.14123248605083696</c:v>
                </c:pt>
                <c:pt idx="151">
                  <c:v>0.14216986980781152</c:v>
                </c:pt>
                <c:pt idx="152">
                  <c:v>0.1431072535647861</c:v>
                </c:pt>
                <c:pt idx="153">
                  <c:v>0.14404463732176073</c:v>
                </c:pt>
                <c:pt idx="154">
                  <c:v>0.14498202107873531</c:v>
                </c:pt>
                <c:pt idx="155">
                  <c:v>0.14591940483570986</c:v>
                </c:pt>
                <c:pt idx="156">
                  <c:v>0.14685678859268445</c:v>
                </c:pt>
                <c:pt idx="157">
                  <c:v>0.14779417234965905</c:v>
                </c:pt>
                <c:pt idx="158">
                  <c:v>0.14873155610663361</c:v>
                </c:pt>
                <c:pt idx="159">
                  <c:v>0.14966893986360819</c:v>
                </c:pt>
                <c:pt idx="160">
                  <c:v>0.15060632362058274</c:v>
                </c:pt>
                <c:pt idx="161">
                  <c:v>0.15154370737755735</c:v>
                </c:pt>
                <c:pt idx="162">
                  <c:v>0.15248109113453193</c:v>
                </c:pt>
                <c:pt idx="163">
                  <c:v>0.15341847489150653</c:v>
                </c:pt>
                <c:pt idx="164">
                  <c:v>0.15435585864848111</c:v>
                </c:pt>
                <c:pt idx="165">
                  <c:v>0.15529324240545567</c:v>
                </c:pt>
                <c:pt idx="166">
                  <c:v>0.15623062616243028</c:v>
                </c:pt>
                <c:pt idx="167">
                  <c:v>0.15716800991940486</c:v>
                </c:pt>
                <c:pt idx="168">
                  <c:v>0.15810539367637941</c:v>
                </c:pt>
                <c:pt idx="169">
                  <c:v>0.15904277743335399</c:v>
                </c:pt>
                <c:pt idx="170">
                  <c:v>0.15998016119032857</c:v>
                </c:pt>
                <c:pt idx="171">
                  <c:v>0.16091754494730318</c:v>
                </c:pt>
                <c:pt idx="172">
                  <c:v>0.16185492870427776</c:v>
                </c:pt>
                <c:pt idx="173">
                  <c:v>0.16279231246125234</c:v>
                </c:pt>
                <c:pt idx="174">
                  <c:v>0.16372969621822692</c:v>
                </c:pt>
                <c:pt idx="175">
                  <c:v>0.16466707997520155</c:v>
                </c:pt>
                <c:pt idx="176">
                  <c:v>0.16560446373217605</c:v>
                </c:pt>
                <c:pt idx="177">
                  <c:v>0.16654184748915066</c:v>
                </c:pt>
                <c:pt idx="178">
                  <c:v>0.16747923124612524</c:v>
                </c:pt>
                <c:pt idx="179">
                  <c:v>0.16841661500309979</c:v>
                </c:pt>
                <c:pt idx="180">
                  <c:v>0.1693539987600744</c:v>
                </c:pt>
                <c:pt idx="181">
                  <c:v>0.17029138251704898</c:v>
                </c:pt>
                <c:pt idx="182">
                  <c:v>0.17122876627402359</c:v>
                </c:pt>
                <c:pt idx="183">
                  <c:v>0.17216615003099814</c:v>
                </c:pt>
                <c:pt idx="184">
                  <c:v>0.17310353378797275</c:v>
                </c:pt>
                <c:pt idx="185">
                  <c:v>0.17404091754494733</c:v>
                </c:pt>
                <c:pt idx="186">
                  <c:v>0.17497830130192191</c:v>
                </c:pt>
                <c:pt idx="187">
                  <c:v>0.17591568505889646</c:v>
                </c:pt>
                <c:pt idx="188">
                  <c:v>0.17685306881587104</c:v>
                </c:pt>
                <c:pt idx="189">
                  <c:v>0.17779045257284562</c:v>
                </c:pt>
                <c:pt idx="190">
                  <c:v>0.1787278363298202</c:v>
                </c:pt>
                <c:pt idx="191">
                  <c:v>0.17966522008679478</c:v>
                </c:pt>
                <c:pt idx="192">
                  <c:v>0.18060260384376939</c:v>
                </c:pt>
                <c:pt idx="193">
                  <c:v>0.181539987600744</c:v>
                </c:pt>
                <c:pt idx="194">
                  <c:v>0.18247737135771855</c:v>
                </c:pt>
                <c:pt idx="195">
                  <c:v>0.18341475511469313</c:v>
                </c:pt>
                <c:pt idx="196">
                  <c:v>0.18435213887166771</c:v>
                </c:pt>
                <c:pt idx="197">
                  <c:v>0.18528952262864226</c:v>
                </c:pt>
                <c:pt idx="198">
                  <c:v>0.18622690638561687</c:v>
                </c:pt>
                <c:pt idx="199">
                  <c:v>0.18716429014259145</c:v>
                </c:pt>
                <c:pt idx="200">
                  <c:v>0.18810167389956603</c:v>
                </c:pt>
                <c:pt idx="201">
                  <c:v>0.18903905765654061</c:v>
                </c:pt>
                <c:pt idx="202">
                  <c:v>0.18997644141351522</c:v>
                </c:pt>
                <c:pt idx="203">
                  <c:v>0.1909138251704898</c:v>
                </c:pt>
                <c:pt idx="204">
                  <c:v>0.19185120892746438</c:v>
                </c:pt>
                <c:pt idx="205">
                  <c:v>0.19278859268443893</c:v>
                </c:pt>
                <c:pt idx="206">
                  <c:v>0.19372597644141351</c:v>
                </c:pt>
                <c:pt idx="207">
                  <c:v>0.19466336019838812</c:v>
                </c:pt>
                <c:pt idx="208">
                  <c:v>0.19560074395536267</c:v>
                </c:pt>
                <c:pt idx="209">
                  <c:v>0.19653812771233725</c:v>
                </c:pt>
                <c:pt idx="210">
                  <c:v>0.19747551146931183</c:v>
                </c:pt>
                <c:pt idx="211">
                  <c:v>0.19841289522628647</c:v>
                </c:pt>
                <c:pt idx="212">
                  <c:v>0.19935027898326102</c:v>
                </c:pt>
                <c:pt idx="213">
                  <c:v>0.20028766274023563</c:v>
                </c:pt>
                <c:pt idx="214">
                  <c:v>0.20122504649721018</c:v>
                </c:pt>
                <c:pt idx="215">
                  <c:v>0.20216243025418476</c:v>
                </c:pt>
                <c:pt idx="216">
                  <c:v>0.20309981401115934</c:v>
                </c:pt>
                <c:pt idx="217">
                  <c:v>0.20403719776813392</c:v>
                </c:pt>
                <c:pt idx="218">
                  <c:v>0.2049745815251085</c:v>
                </c:pt>
                <c:pt idx="219">
                  <c:v>0.20591196528208305</c:v>
                </c:pt>
                <c:pt idx="220">
                  <c:v>0.20684934903905766</c:v>
                </c:pt>
                <c:pt idx="221">
                  <c:v>0.20778673279603227</c:v>
                </c:pt>
                <c:pt idx="222">
                  <c:v>0.20872411655300682</c:v>
                </c:pt>
                <c:pt idx="223">
                  <c:v>0.2096615003099814</c:v>
                </c:pt>
                <c:pt idx="224">
                  <c:v>0.21059888406695601</c:v>
                </c:pt>
                <c:pt idx="225">
                  <c:v>0.21153626782393059</c:v>
                </c:pt>
                <c:pt idx="226">
                  <c:v>0.21247365158090514</c:v>
                </c:pt>
                <c:pt idx="227">
                  <c:v>0.21341103533787972</c:v>
                </c:pt>
                <c:pt idx="228">
                  <c:v>0.2143484190948543</c:v>
                </c:pt>
                <c:pt idx="229">
                  <c:v>0.21528580285182891</c:v>
                </c:pt>
                <c:pt idx="230">
                  <c:v>0.21622318660880349</c:v>
                </c:pt>
                <c:pt idx="231">
                  <c:v>0.21716057036577807</c:v>
                </c:pt>
                <c:pt idx="232">
                  <c:v>0.21809795412275265</c:v>
                </c:pt>
                <c:pt idx="233">
                  <c:v>0.21903533787972723</c:v>
                </c:pt>
                <c:pt idx="234">
                  <c:v>0.21997272163670181</c:v>
                </c:pt>
                <c:pt idx="235">
                  <c:v>0.22091010539367639</c:v>
                </c:pt>
                <c:pt idx="236">
                  <c:v>0.22184748915065097</c:v>
                </c:pt>
                <c:pt idx="237">
                  <c:v>0.22278487290762555</c:v>
                </c:pt>
                <c:pt idx="238">
                  <c:v>0.22372225666460013</c:v>
                </c:pt>
                <c:pt idx="239">
                  <c:v>0.22465964042157471</c:v>
                </c:pt>
                <c:pt idx="240">
                  <c:v>0.22559702417854929</c:v>
                </c:pt>
                <c:pt idx="241">
                  <c:v>0.22653440793552387</c:v>
                </c:pt>
                <c:pt idx="242">
                  <c:v>0.22747179169249851</c:v>
                </c:pt>
                <c:pt idx="243">
                  <c:v>0.22840917544947306</c:v>
                </c:pt>
                <c:pt idx="244">
                  <c:v>0.22934655920644761</c:v>
                </c:pt>
                <c:pt idx="245">
                  <c:v>0.23028394296342222</c:v>
                </c:pt>
                <c:pt idx="246">
                  <c:v>0.23122132672039677</c:v>
                </c:pt>
                <c:pt idx="247">
                  <c:v>0.23215871047737136</c:v>
                </c:pt>
                <c:pt idx="248">
                  <c:v>0.23309609423434591</c:v>
                </c:pt>
                <c:pt idx="249">
                  <c:v>0.23403347799132052</c:v>
                </c:pt>
                <c:pt idx="250">
                  <c:v>0.23497086174829515</c:v>
                </c:pt>
                <c:pt idx="251">
                  <c:v>0.2359082455052697</c:v>
                </c:pt>
                <c:pt idx="252">
                  <c:v>0.23684562926224428</c:v>
                </c:pt>
                <c:pt idx="253">
                  <c:v>0.23778301301921889</c:v>
                </c:pt>
                <c:pt idx="254">
                  <c:v>0.23872039677619344</c:v>
                </c:pt>
                <c:pt idx="255">
                  <c:v>0.23965778053316802</c:v>
                </c:pt>
                <c:pt idx="256">
                  <c:v>0.24059516429014258</c:v>
                </c:pt>
                <c:pt idx="257">
                  <c:v>0.24153254804711718</c:v>
                </c:pt>
                <c:pt idx="258">
                  <c:v>0.24246993180409174</c:v>
                </c:pt>
                <c:pt idx="259">
                  <c:v>0.24340731556106635</c:v>
                </c:pt>
                <c:pt idx="260">
                  <c:v>0.24434469931804095</c:v>
                </c:pt>
                <c:pt idx="261">
                  <c:v>0.24528208307501553</c:v>
                </c:pt>
                <c:pt idx="262">
                  <c:v>0.24621946683199009</c:v>
                </c:pt>
                <c:pt idx="263">
                  <c:v>0.24715685058896467</c:v>
                </c:pt>
                <c:pt idx="264">
                  <c:v>0.24809423434593925</c:v>
                </c:pt>
                <c:pt idx="265">
                  <c:v>0.24903161810291383</c:v>
                </c:pt>
                <c:pt idx="266">
                  <c:v>0.24996900185988841</c:v>
                </c:pt>
                <c:pt idx="267">
                  <c:v>0.25090638561686296</c:v>
                </c:pt>
                <c:pt idx="268">
                  <c:v>0.25184376937383757</c:v>
                </c:pt>
                <c:pt idx="269">
                  <c:v>0.25278115313081218</c:v>
                </c:pt>
                <c:pt idx="270">
                  <c:v>0.25371853688778678</c:v>
                </c:pt>
                <c:pt idx="271">
                  <c:v>0.25465592064476134</c:v>
                </c:pt>
                <c:pt idx="272">
                  <c:v>0.25559330440173589</c:v>
                </c:pt>
                <c:pt idx="273">
                  <c:v>0.2565306881587105</c:v>
                </c:pt>
                <c:pt idx="274">
                  <c:v>0.2574680719156851</c:v>
                </c:pt>
                <c:pt idx="275">
                  <c:v>0.25840545567265966</c:v>
                </c:pt>
                <c:pt idx="276">
                  <c:v>0.25934283942963426</c:v>
                </c:pt>
                <c:pt idx="277">
                  <c:v>0.26028022318660882</c:v>
                </c:pt>
                <c:pt idx="278">
                  <c:v>0.26121760694358337</c:v>
                </c:pt>
                <c:pt idx="279">
                  <c:v>0.26215499070055798</c:v>
                </c:pt>
                <c:pt idx="280">
                  <c:v>0.26309237445753259</c:v>
                </c:pt>
                <c:pt idx="281">
                  <c:v>0.26402975821450714</c:v>
                </c:pt>
                <c:pt idx="282">
                  <c:v>0.26496714197148175</c:v>
                </c:pt>
                <c:pt idx="283">
                  <c:v>0.2659045257284563</c:v>
                </c:pt>
                <c:pt idx="284">
                  <c:v>0.26684190948543091</c:v>
                </c:pt>
                <c:pt idx="285">
                  <c:v>0.26777929324240546</c:v>
                </c:pt>
                <c:pt idx="286">
                  <c:v>0.26871667699938001</c:v>
                </c:pt>
                <c:pt idx="287">
                  <c:v>0.26965406075635462</c:v>
                </c:pt>
                <c:pt idx="288">
                  <c:v>0.27059144451332917</c:v>
                </c:pt>
                <c:pt idx="289">
                  <c:v>0.27152882827030378</c:v>
                </c:pt>
                <c:pt idx="290">
                  <c:v>0.27246621202727839</c:v>
                </c:pt>
                <c:pt idx="291">
                  <c:v>0.27340359578425294</c:v>
                </c:pt>
                <c:pt idx="292">
                  <c:v>0.27434097954122749</c:v>
                </c:pt>
                <c:pt idx="293">
                  <c:v>0.27527836329820216</c:v>
                </c:pt>
                <c:pt idx="294">
                  <c:v>0.27621574705517671</c:v>
                </c:pt>
                <c:pt idx="295">
                  <c:v>0.27715313081215132</c:v>
                </c:pt>
                <c:pt idx="296">
                  <c:v>0.27809051456912587</c:v>
                </c:pt>
                <c:pt idx="297">
                  <c:v>0.27902789832610042</c:v>
                </c:pt>
                <c:pt idx="298">
                  <c:v>0.27996528208307508</c:v>
                </c:pt>
                <c:pt idx="299">
                  <c:v>0.28090266584004964</c:v>
                </c:pt>
                <c:pt idx="300">
                  <c:v>0.28184004959702419</c:v>
                </c:pt>
                <c:pt idx="301">
                  <c:v>0.2827774333539988</c:v>
                </c:pt>
                <c:pt idx="302">
                  <c:v>0.28371481711097335</c:v>
                </c:pt>
                <c:pt idx="303">
                  <c:v>0.2846522008679479</c:v>
                </c:pt>
                <c:pt idx="304">
                  <c:v>0.28558958462492251</c:v>
                </c:pt>
                <c:pt idx="305">
                  <c:v>0.28652696838189706</c:v>
                </c:pt>
                <c:pt idx="306">
                  <c:v>0.28746435213887167</c:v>
                </c:pt>
                <c:pt idx="307">
                  <c:v>0.28840173589584628</c:v>
                </c:pt>
                <c:pt idx="308">
                  <c:v>0.28933911965282078</c:v>
                </c:pt>
                <c:pt idx="309">
                  <c:v>0.29027650340979544</c:v>
                </c:pt>
                <c:pt idx="310">
                  <c:v>0.29121388716676999</c:v>
                </c:pt>
                <c:pt idx="311">
                  <c:v>0.29215127092374449</c:v>
                </c:pt>
                <c:pt idx="312">
                  <c:v>0.29308865468071921</c:v>
                </c:pt>
                <c:pt idx="313">
                  <c:v>0.29402603843769376</c:v>
                </c:pt>
                <c:pt idx="314">
                  <c:v>0.29496342219466831</c:v>
                </c:pt>
                <c:pt idx="315">
                  <c:v>0.29590080595164298</c:v>
                </c:pt>
                <c:pt idx="316">
                  <c:v>0.29683818970861753</c:v>
                </c:pt>
                <c:pt idx="317">
                  <c:v>0.29777557346559208</c:v>
                </c:pt>
                <c:pt idx="318">
                  <c:v>0.29871295722256674</c:v>
                </c:pt>
                <c:pt idx="319">
                  <c:v>0.29965034097954124</c:v>
                </c:pt>
                <c:pt idx="320">
                  <c:v>0.30058772473651585</c:v>
                </c:pt>
                <c:pt idx="321">
                  <c:v>0.30152510849349046</c:v>
                </c:pt>
                <c:pt idx="322">
                  <c:v>0.30246249225046495</c:v>
                </c:pt>
                <c:pt idx="323">
                  <c:v>0.30339987600743956</c:v>
                </c:pt>
                <c:pt idx="324">
                  <c:v>0.30433725976441411</c:v>
                </c:pt>
                <c:pt idx="325">
                  <c:v>0.30527464352138872</c:v>
                </c:pt>
                <c:pt idx="326">
                  <c:v>0.30621202727836333</c:v>
                </c:pt>
                <c:pt idx="327">
                  <c:v>0.30714941103533788</c:v>
                </c:pt>
                <c:pt idx="328">
                  <c:v>0.30808679479231244</c:v>
                </c:pt>
                <c:pt idx="329">
                  <c:v>0.30902417854928704</c:v>
                </c:pt>
                <c:pt idx="330">
                  <c:v>0.3099615623062616</c:v>
                </c:pt>
                <c:pt idx="331">
                  <c:v>0.3108989460632362</c:v>
                </c:pt>
                <c:pt idx="332">
                  <c:v>0.31183632982021081</c:v>
                </c:pt>
                <c:pt idx="333">
                  <c:v>0.31277371357718542</c:v>
                </c:pt>
                <c:pt idx="334">
                  <c:v>0.31371109733416003</c:v>
                </c:pt>
                <c:pt idx="335">
                  <c:v>0.31464848109113458</c:v>
                </c:pt>
                <c:pt idx="336">
                  <c:v>0.31558586484810913</c:v>
                </c:pt>
                <c:pt idx="337">
                  <c:v>0.31652324860508368</c:v>
                </c:pt>
                <c:pt idx="338">
                  <c:v>0.31746063236205829</c:v>
                </c:pt>
                <c:pt idx="339">
                  <c:v>0.31839801611903285</c:v>
                </c:pt>
                <c:pt idx="340">
                  <c:v>0.3193353998760074</c:v>
                </c:pt>
                <c:pt idx="341">
                  <c:v>0.32027278363298201</c:v>
                </c:pt>
                <c:pt idx="342">
                  <c:v>0.32121016738995661</c:v>
                </c:pt>
                <c:pt idx="343">
                  <c:v>0.32214755114693122</c:v>
                </c:pt>
                <c:pt idx="344">
                  <c:v>0.32308493490390577</c:v>
                </c:pt>
                <c:pt idx="345">
                  <c:v>0.32402231866088038</c:v>
                </c:pt>
                <c:pt idx="346">
                  <c:v>0.32495970241785493</c:v>
                </c:pt>
                <c:pt idx="347">
                  <c:v>0.32589708617482949</c:v>
                </c:pt>
                <c:pt idx="348">
                  <c:v>0.32683446993180409</c:v>
                </c:pt>
                <c:pt idx="349">
                  <c:v>0.32777185368877865</c:v>
                </c:pt>
                <c:pt idx="350">
                  <c:v>0.3287092374457532</c:v>
                </c:pt>
                <c:pt idx="351">
                  <c:v>0.32964662120272792</c:v>
                </c:pt>
                <c:pt idx="352">
                  <c:v>0.33058400495970247</c:v>
                </c:pt>
                <c:pt idx="353">
                  <c:v>0.33152138871667702</c:v>
                </c:pt>
                <c:pt idx="354">
                  <c:v>0.33245877247365163</c:v>
                </c:pt>
                <c:pt idx="355">
                  <c:v>0.33339615623062618</c:v>
                </c:pt>
                <c:pt idx="356">
                  <c:v>0.33433353998760079</c:v>
                </c:pt>
                <c:pt idx="357">
                  <c:v>0.33527092374457534</c:v>
                </c:pt>
                <c:pt idx="358">
                  <c:v>0.3362083075015499</c:v>
                </c:pt>
                <c:pt idx="359">
                  <c:v>0.3371456912585245</c:v>
                </c:pt>
                <c:pt idx="360">
                  <c:v>0.33808307501549911</c:v>
                </c:pt>
                <c:pt idx="361">
                  <c:v>0.33902045877247367</c:v>
                </c:pt>
                <c:pt idx="362">
                  <c:v>0.33995784252944827</c:v>
                </c:pt>
                <c:pt idx="363">
                  <c:v>0.34089522628642283</c:v>
                </c:pt>
                <c:pt idx="364">
                  <c:v>0.34183261004339738</c:v>
                </c:pt>
                <c:pt idx="365">
                  <c:v>0.34276999380037199</c:v>
                </c:pt>
                <c:pt idx="366">
                  <c:v>0.34370737755734654</c:v>
                </c:pt>
                <c:pt idx="367">
                  <c:v>0.34464476131432109</c:v>
                </c:pt>
                <c:pt idx="368">
                  <c:v>0.3455821450712957</c:v>
                </c:pt>
                <c:pt idx="369">
                  <c:v>0.34651952882827036</c:v>
                </c:pt>
                <c:pt idx="370">
                  <c:v>0.34745691258524497</c:v>
                </c:pt>
                <c:pt idx="371">
                  <c:v>0.34839429634221952</c:v>
                </c:pt>
                <c:pt idx="372">
                  <c:v>0.34933168009919408</c:v>
                </c:pt>
                <c:pt idx="373">
                  <c:v>0.35026906385616868</c:v>
                </c:pt>
                <c:pt idx="374">
                  <c:v>0.35120644761314324</c:v>
                </c:pt>
                <c:pt idx="375">
                  <c:v>0.35214383137011773</c:v>
                </c:pt>
                <c:pt idx="376">
                  <c:v>0.3530812151270924</c:v>
                </c:pt>
                <c:pt idx="377">
                  <c:v>0.35401859888406695</c:v>
                </c:pt>
                <c:pt idx="378">
                  <c:v>0.35495598264104156</c:v>
                </c:pt>
                <c:pt idx="379">
                  <c:v>0.35589336639801616</c:v>
                </c:pt>
                <c:pt idx="380">
                  <c:v>0.35683075015499072</c:v>
                </c:pt>
                <c:pt idx="381">
                  <c:v>0.35776813391196532</c:v>
                </c:pt>
                <c:pt idx="382">
                  <c:v>0.35870551766893988</c:v>
                </c:pt>
                <c:pt idx="383">
                  <c:v>0.35964290142591443</c:v>
                </c:pt>
                <c:pt idx="384">
                  <c:v>0.36058028518288904</c:v>
                </c:pt>
                <c:pt idx="385">
                  <c:v>0.36151766893986365</c:v>
                </c:pt>
                <c:pt idx="386">
                  <c:v>0.3624550526968382</c:v>
                </c:pt>
                <c:pt idx="387">
                  <c:v>0.36339243645381281</c:v>
                </c:pt>
                <c:pt idx="388">
                  <c:v>0.3643298202107873</c:v>
                </c:pt>
                <c:pt idx="389">
                  <c:v>0.36526720396776191</c:v>
                </c:pt>
                <c:pt idx="390">
                  <c:v>0.36620458772473657</c:v>
                </c:pt>
                <c:pt idx="391">
                  <c:v>0.36714197148171113</c:v>
                </c:pt>
                <c:pt idx="392">
                  <c:v>0.36807935523868568</c:v>
                </c:pt>
                <c:pt idx="393">
                  <c:v>0.36901673899566029</c:v>
                </c:pt>
                <c:pt idx="394">
                  <c:v>0.36995412275263484</c:v>
                </c:pt>
                <c:pt idx="395">
                  <c:v>0.37089150650960945</c:v>
                </c:pt>
                <c:pt idx="396">
                  <c:v>0.37182889026658406</c:v>
                </c:pt>
                <c:pt idx="397">
                  <c:v>0.37276627402355861</c:v>
                </c:pt>
                <c:pt idx="398">
                  <c:v>0.37370365778053327</c:v>
                </c:pt>
                <c:pt idx="399">
                  <c:v>0.37464104153750777</c:v>
                </c:pt>
                <c:pt idx="400">
                  <c:v>0.37557842529448232</c:v>
                </c:pt>
                <c:pt idx="401">
                  <c:v>0.37651580905145698</c:v>
                </c:pt>
                <c:pt idx="402">
                  <c:v>0.37745319280843148</c:v>
                </c:pt>
                <c:pt idx="403">
                  <c:v>0.37839057656540603</c:v>
                </c:pt>
                <c:pt idx="404">
                  <c:v>0.3793279603223807</c:v>
                </c:pt>
                <c:pt idx="405">
                  <c:v>0.38026534407935525</c:v>
                </c:pt>
                <c:pt idx="406">
                  <c:v>0.38120272783632986</c:v>
                </c:pt>
                <c:pt idx="407">
                  <c:v>0.38214011159330435</c:v>
                </c:pt>
                <c:pt idx="408">
                  <c:v>0.38307749535027896</c:v>
                </c:pt>
                <c:pt idx="409">
                  <c:v>0.38401487910725363</c:v>
                </c:pt>
                <c:pt idx="410">
                  <c:v>0.38495226286422818</c:v>
                </c:pt>
                <c:pt idx="411">
                  <c:v>0.38588964662120273</c:v>
                </c:pt>
                <c:pt idx="412">
                  <c:v>0.38682703037817734</c:v>
                </c:pt>
                <c:pt idx="413">
                  <c:v>0.38776441413515195</c:v>
                </c:pt>
                <c:pt idx="414">
                  <c:v>0.38870179789212655</c:v>
                </c:pt>
                <c:pt idx="415">
                  <c:v>0.38963918164910111</c:v>
                </c:pt>
                <c:pt idx="416">
                  <c:v>0.39057656540607566</c:v>
                </c:pt>
                <c:pt idx="417">
                  <c:v>0.39151394916305027</c:v>
                </c:pt>
                <c:pt idx="418">
                  <c:v>0.39245133292002482</c:v>
                </c:pt>
                <c:pt idx="419">
                  <c:v>0.39338871667699937</c:v>
                </c:pt>
                <c:pt idx="420">
                  <c:v>0.39432610043397398</c:v>
                </c:pt>
                <c:pt idx="421">
                  <c:v>0.39526348419094853</c:v>
                </c:pt>
                <c:pt idx="422">
                  <c:v>0.39620086794792314</c:v>
                </c:pt>
                <c:pt idx="423">
                  <c:v>0.39713825170489775</c:v>
                </c:pt>
                <c:pt idx="424">
                  <c:v>0.3980756354618723</c:v>
                </c:pt>
                <c:pt idx="425">
                  <c:v>0.39901301921884685</c:v>
                </c:pt>
                <c:pt idx="426">
                  <c:v>0.39995040297582146</c:v>
                </c:pt>
                <c:pt idx="427">
                  <c:v>0.40088778673279601</c:v>
                </c:pt>
                <c:pt idx="428">
                  <c:v>0.40182517048977057</c:v>
                </c:pt>
                <c:pt idx="429">
                  <c:v>0.40276255424674523</c:v>
                </c:pt>
                <c:pt idx="430">
                  <c:v>0.40369993800371978</c:v>
                </c:pt>
                <c:pt idx="431">
                  <c:v>0.40463732176069445</c:v>
                </c:pt>
                <c:pt idx="432">
                  <c:v>0.405574705517669</c:v>
                </c:pt>
                <c:pt idx="433">
                  <c:v>0.4065120892746435</c:v>
                </c:pt>
                <c:pt idx="434">
                  <c:v>0.40744947303161816</c:v>
                </c:pt>
                <c:pt idx="435">
                  <c:v>0.40838685678859271</c:v>
                </c:pt>
                <c:pt idx="436">
                  <c:v>0.40932424054556721</c:v>
                </c:pt>
                <c:pt idx="437">
                  <c:v>0.41026162430254187</c:v>
                </c:pt>
                <c:pt idx="438">
                  <c:v>0.41119900805951642</c:v>
                </c:pt>
                <c:pt idx="439">
                  <c:v>0.41213639181649098</c:v>
                </c:pt>
                <c:pt idx="440">
                  <c:v>0.41307377557346564</c:v>
                </c:pt>
                <c:pt idx="441">
                  <c:v>0.41401115933044019</c:v>
                </c:pt>
                <c:pt idx="442">
                  <c:v>0.4149485430874148</c:v>
                </c:pt>
                <c:pt idx="443">
                  <c:v>0.41588592684438935</c:v>
                </c:pt>
                <c:pt idx="444">
                  <c:v>0.41682331060136391</c:v>
                </c:pt>
                <c:pt idx="445">
                  <c:v>0.41776069435833851</c:v>
                </c:pt>
                <c:pt idx="446">
                  <c:v>0.41869807811531307</c:v>
                </c:pt>
                <c:pt idx="447">
                  <c:v>0.41963546187228762</c:v>
                </c:pt>
                <c:pt idx="448">
                  <c:v>0.42057284562926228</c:v>
                </c:pt>
                <c:pt idx="449">
                  <c:v>0.42151022938623683</c:v>
                </c:pt>
                <c:pt idx="450">
                  <c:v>0.42244761314321144</c:v>
                </c:pt>
                <c:pt idx="451">
                  <c:v>0.42338499690018605</c:v>
                </c:pt>
                <c:pt idx="452">
                  <c:v>0.4243223806571606</c:v>
                </c:pt>
                <c:pt idx="453">
                  <c:v>0.42525976441413516</c:v>
                </c:pt>
                <c:pt idx="454">
                  <c:v>0.42619714817110976</c:v>
                </c:pt>
                <c:pt idx="455">
                  <c:v>0.42713453192808432</c:v>
                </c:pt>
                <c:pt idx="456">
                  <c:v>0.42807191568505892</c:v>
                </c:pt>
                <c:pt idx="457">
                  <c:v>0.42900929944203348</c:v>
                </c:pt>
                <c:pt idx="458">
                  <c:v>0.42994668319900808</c:v>
                </c:pt>
                <c:pt idx="459">
                  <c:v>0.43088406695598275</c:v>
                </c:pt>
                <c:pt idx="460">
                  <c:v>0.43182145071295724</c:v>
                </c:pt>
                <c:pt idx="461">
                  <c:v>0.4327588344699318</c:v>
                </c:pt>
                <c:pt idx="462">
                  <c:v>0.4336962182269064</c:v>
                </c:pt>
                <c:pt idx="463">
                  <c:v>0.43463360198388096</c:v>
                </c:pt>
                <c:pt idx="464">
                  <c:v>0.43557098574085551</c:v>
                </c:pt>
                <c:pt idx="465">
                  <c:v>0.43650836949783012</c:v>
                </c:pt>
                <c:pt idx="466">
                  <c:v>0.43744575325480467</c:v>
                </c:pt>
                <c:pt idx="467">
                  <c:v>0.43838313701177939</c:v>
                </c:pt>
                <c:pt idx="468">
                  <c:v>0.43932052076875394</c:v>
                </c:pt>
                <c:pt idx="469">
                  <c:v>0.44025790452572849</c:v>
                </c:pt>
                <c:pt idx="470">
                  <c:v>0.4411952882827031</c:v>
                </c:pt>
                <c:pt idx="471">
                  <c:v>0.44213267203967765</c:v>
                </c:pt>
                <c:pt idx="472">
                  <c:v>0.44307005579665221</c:v>
                </c:pt>
                <c:pt idx="473">
                  <c:v>0.44400743955362681</c:v>
                </c:pt>
                <c:pt idx="474">
                  <c:v>0.44494482331060137</c:v>
                </c:pt>
                <c:pt idx="475">
                  <c:v>0.44588220706757598</c:v>
                </c:pt>
                <c:pt idx="476">
                  <c:v>0.44681959082455058</c:v>
                </c:pt>
                <c:pt idx="477">
                  <c:v>0.44775697458152514</c:v>
                </c:pt>
                <c:pt idx="478">
                  <c:v>0.44869435833849969</c:v>
                </c:pt>
                <c:pt idx="479">
                  <c:v>0.4496317420954743</c:v>
                </c:pt>
                <c:pt idx="480">
                  <c:v>0.45056912585244885</c:v>
                </c:pt>
                <c:pt idx="481">
                  <c:v>0.45150650960942351</c:v>
                </c:pt>
                <c:pt idx="482">
                  <c:v>0.45244389336639801</c:v>
                </c:pt>
                <c:pt idx="483">
                  <c:v>0.45338127712337256</c:v>
                </c:pt>
                <c:pt idx="484">
                  <c:v>0.45431866088034722</c:v>
                </c:pt>
                <c:pt idx="485">
                  <c:v>0.45525604463732178</c:v>
                </c:pt>
                <c:pt idx="486">
                  <c:v>0.45619342839429633</c:v>
                </c:pt>
                <c:pt idx="487">
                  <c:v>0.45713081215127099</c:v>
                </c:pt>
                <c:pt idx="488">
                  <c:v>0.45806819590824555</c:v>
                </c:pt>
                <c:pt idx="489">
                  <c:v>0.4590055796652201</c:v>
                </c:pt>
                <c:pt idx="490">
                  <c:v>0.45994296342219471</c:v>
                </c:pt>
                <c:pt idx="491">
                  <c:v>0.46088034717916926</c:v>
                </c:pt>
                <c:pt idx="492">
                  <c:v>0.46181773093614387</c:v>
                </c:pt>
                <c:pt idx="493">
                  <c:v>0.46275511469311847</c:v>
                </c:pt>
                <c:pt idx="494">
                  <c:v>0.46369249845009303</c:v>
                </c:pt>
                <c:pt idx="495">
                  <c:v>0.46462988220706763</c:v>
                </c:pt>
                <c:pt idx="496">
                  <c:v>0.46556726596404219</c:v>
                </c:pt>
                <c:pt idx="497">
                  <c:v>0.4665046497210168</c:v>
                </c:pt>
                <c:pt idx="498">
                  <c:v>0.46744203347799135</c:v>
                </c:pt>
                <c:pt idx="499">
                  <c:v>0.4683794172349659</c:v>
                </c:pt>
                <c:pt idx="500">
                  <c:v>0.46931680099194045</c:v>
                </c:pt>
                <c:pt idx="501">
                  <c:v>0.47025418474891506</c:v>
                </c:pt>
                <c:pt idx="502">
                  <c:v>0.47119156850588967</c:v>
                </c:pt>
                <c:pt idx="503">
                  <c:v>0.47212895226286417</c:v>
                </c:pt>
                <c:pt idx="504">
                  <c:v>0.47306633601983883</c:v>
                </c:pt>
                <c:pt idx="505">
                  <c:v>0.47400371977681338</c:v>
                </c:pt>
                <c:pt idx="506">
                  <c:v>0.47494110353378804</c:v>
                </c:pt>
                <c:pt idx="507">
                  <c:v>0.4758784872907626</c:v>
                </c:pt>
                <c:pt idx="508">
                  <c:v>0.47681587104773715</c:v>
                </c:pt>
                <c:pt idx="509">
                  <c:v>0.47775325480471176</c:v>
                </c:pt>
                <c:pt idx="510">
                  <c:v>0.47869063856168637</c:v>
                </c:pt>
                <c:pt idx="511">
                  <c:v>0.47962802231866092</c:v>
                </c:pt>
                <c:pt idx="512">
                  <c:v>0.48056540607563553</c:v>
                </c:pt>
                <c:pt idx="513">
                  <c:v>0.48150278983261002</c:v>
                </c:pt>
                <c:pt idx="514">
                  <c:v>0.48244017358958463</c:v>
                </c:pt>
                <c:pt idx="515">
                  <c:v>0.48337755734655924</c:v>
                </c:pt>
                <c:pt idx="516">
                  <c:v>0.48431494110353374</c:v>
                </c:pt>
                <c:pt idx="517">
                  <c:v>0.4852523248605084</c:v>
                </c:pt>
                <c:pt idx="518">
                  <c:v>0.48618970861748295</c:v>
                </c:pt>
                <c:pt idx="519">
                  <c:v>0.48712709237445756</c:v>
                </c:pt>
                <c:pt idx="520">
                  <c:v>0.48806447613143217</c:v>
                </c:pt>
                <c:pt idx="521">
                  <c:v>0.48900185988840672</c:v>
                </c:pt>
                <c:pt idx="522">
                  <c:v>0.48993924364538127</c:v>
                </c:pt>
                <c:pt idx="523">
                  <c:v>0.49087662740235588</c:v>
                </c:pt>
                <c:pt idx="524">
                  <c:v>0.49181401115933043</c:v>
                </c:pt>
                <c:pt idx="525">
                  <c:v>0.49275139491630499</c:v>
                </c:pt>
                <c:pt idx="526">
                  <c:v>0.4936887786732797</c:v>
                </c:pt>
                <c:pt idx="527">
                  <c:v>0.4946261624302542</c:v>
                </c:pt>
                <c:pt idx="528">
                  <c:v>0.49556354618722881</c:v>
                </c:pt>
                <c:pt idx="529">
                  <c:v>0.49650092994420342</c:v>
                </c:pt>
                <c:pt idx="530">
                  <c:v>0.49743831370117797</c:v>
                </c:pt>
                <c:pt idx="531">
                  <c:v>0.49837569745815258</c:v>
                </c:pt>
                <c:pt idx="532">
                  <c:v>0.49931308121512707</c:v>
                </c:pt>
                <c:pt idx="533">
                  <c:v>0.50025046497210168</c:v>
                </c:pt>
                <c:pt idx="534">
                  <c:v>0.50118784872907618</c:v>
                </c:pt>
                <c:pt idx="535">
                  <c:v>0.5021252324860509</c:v>
                </c:pt>
                <c:pt idx="536">
                  <c:v>0.50306261624302551</c:v>
                </c:pt>
                <c:pt idx="537">
                  <c:v>0.504</c:v>
                </c:pt>
                <c:pt idx="538">
                  <c:v>0.50493738375697461</c:v>
                </c:pt>
                <c:pt idx="539">
                  <c:v>0.50587476751394922</c:v>
                </c:pt>
                <c:pt idx="540">
                  <c:v>0.50681215127092372</c:v>
                </c:pt>
                <c:pt idx="541">
                  <c:v>0.50774953502789832</c:v>
                </c:pt>
                <c:pt idx="542">
                  <c:v>0.50868691878487293</c:v>
                </c:pt>
                <c:pt idx="543">
                  <c:v>0.50962430254184743</c:v>
                </c:pt>
                <c:pt idx="544">
                  <c:v>0.51056168629882204</c:v>
                </c:pt>
                <c:pt idx="545">
                  <c:v>0.51149907005579665</c:v>
                </c:pt>
                <c:pt idx="546">
                  <c:v>0.51243645381277125</c:v>
                </c:pt>
                <c:pt idx="547">
                  <c:v>0.51337383756974575</c:v>
                </c:pt>
                <c:pt idx="548">
                  <c:v>0.51431122132672047</c:v>
                </c:pt>
                <c:pt idx="549">
                  <c:v>0.51524860508369497</c:v>
                </c:pt>
                <c:pt idx="550">
                  <c:v>0.51618598884066957</c:v>
                </c:pt>
                <c:pt idx="551">
                  <c:v>0.51712337259764418</c:v>
                </c:pt>
                <c:pt idx="552">
                  <c:v>0.51806075635461879</c:v>
                </c:pt>
                <c:pt idx="553">
                  <c:v>0.51899814011159329</c:v>
                </c:pt>
                <c:pt idx="554">
                  <c:v>0.51993552386856789</c:v>
                </c:pt>
                <c:pt idx="555">
                  <c:v>0.52087290762554261</c:v>
                </c:pt>
                <c:pt idx="556">
                  <c:v>0.521810291382517</c:v>
                </c:pt>
                <c:pt idx="557">
                  <c:v>0.52274767513949172</c:v>
                </c:pt>
                <c:pt idx="558">
                  <c:v>0.52368505889646622</c:v>
                </c:pt>
                <c:pt idx="559">
                  <c:v>0.52462244265344082</c:v>
                </c:pt>
                <c:pt idx="560">
                  <c:v>0.52555982641041543</c:v>
                </c:pt>
                <c:pt idx="561">
                  <c:v>0.52649721016739004</c:v>
                </c:pt>
                <c:pt idx="562">
                  <c:v>0.52743459392436454</c:v>
                </c:pt>
                <c:pt idx="563">
                  <c:v>0.52837197768133914</c:v>
                </c:pt>
                <c:pt idx="564">
                  <c:v>0.52930936143831375</c:v>
                </c:pt>
                <c:pt idx="565">
                  <c:v>0.53024674519528825</c:v>
                </c:pt>
                <c:pt idx="566">
                  <c:v>0.53118412895226286</c:v>
                </c:pt>
                <c:pt idx="567">
                  <c:v>0.53212151270923747</c:v>
                </c:pt>
                <c:pt idx="568">
                  <c:v>0.53305889646621196</c:v>
                </c:pt>
                <c:pt idx="569">
                  <c:v>0.53399628022318668</c:v>
                </c:pt>
                <c:pt idx="570">
                  <c:v>0.53493366398016118</c:v>
                </c:pt>
                <c:pt idx="571">
                  <c:v>0.5358710477371359</c:v>
                </c:pt>
                <c:pt idx="572">
                  <c:v>0.53680843149411028</c:v>
                </c:pt>
                <c:pt idx="573">
                  <c:v>0.537745815251085</c:v>
                </c:pt>
                <c:pt idx="574">
                  <c:v>0.53868319900805961</c:v>
                </c:pt>
                <c:pt idx="575">
                  <c:v>0.53962058276503411</c:v>
                </c:pt>
                <c:pt idx="576">
                  <c:v>0.54055796652200871</c:v>
                </c:pt>
                <c:pt idx="577">
                  <c:v>0.54149535027898332</c:v>
                </c:pt>
                <c:pt idx="578">
                  <c:v>0.54243273403595793</c:v>
                </c:pt>
                <c:pt idx="579">
                  <c:v>0.54337011779293243</c:v>
                </c:pt>
                <c:pt idx="580">
                  <c:v>0.54430750154990715</c:v>
                </c:pt>
                <c:pt idx="581">
                  <c:v>0.54524488530688153</c:v>
                </c:pt>
                <c:pt idx="582">
                  <c:v>0.54618226906385625</c:v>
                </c:pt>
                <c:pt idx="583">
                  <c:v>0.54711965282083075</c:v>
                </c:pt>
                <c:pt idx="584">
                  <c:v>0.54805703657780536</c:v>
                </c:pt>
                <c:pt idx="585">
                  <c:v>0.54899442033477985</c:v>
                </c:pt>
                <c:pt idx="586">
                  <c:v>0.54993180409175457</c:v>
                </c:pt>
                <c:pt idx="587">
                  <c:v>0.55086918784872907</c:v>
                </c:pt>
                <c:pt idx="588">
                  <c:v>0.55180657160570368</c:v>
                </c:pt>
                <c:pt idx="589">
                  <c:v>0.55274395536267829</c:v>
                </c:pt>
                <c:pt idx="590">
                  <c:v>0.55368133911965278</c:v>
                </c:pt>
                <c:pt idx="591">
                  <c:v>0.55461872287662739</c:v>
                </c:pt>
                <c:pt idx="592">
                  <c:v>0.555556106633602</c:v>
                </c:pt>
                <c:pt idx="593">
                  <c:v>0.55649349039057661</c:v>
                </c:pt>
                <c:pt idx="594">
                  <c:v>0.5574308741475511</c:v>
                </c:pt>
                <c:pt idx="595">
                  <c:v>0.55836825790452582</c:v>
                </c:pt>
                <c:pt idx="596">
                  <c:v>0.55930564166150043</c:v>
                </c:pt>
                <c:pt idx="597">
                  <c:v>0.56024302541847493</c:v>
                </c:pt>
                <c:pt idx="598">
                  <c:v>0.56118040917544953</c:v>
                </c:pt>
                <c:pt idx="599">
                  <c:v>0.56211779293242414</c:v>
                </c:pt>
                <c:pt idx="600">
                  <c:v>0.56305517668939864</c:v>
                </c:pt>
                <c:pt idx="601">
                  <c:v>0.56399256044637325</c:v>
                </c:pt>
                <c:pt idx="602">
                  <c:v>0.56492994420334786</c:v>
                </c:pt>
                <c:pt idx="603">
                  <c:v>0.56586732796032235</c:v>
                </c:pt>
                <c:pt idx="604">
                  <c:v>0.56680471171729696</c:v>
                </c:pt>
                <c:pt idx="605">
                  <c:v>0.56774209547427168</c:v>
                </c:pt>
                <c:pt idx="606">
                  <c:v>0.56867947923124607</c:v>
                </c:pt>
                <c:pt idx="607">
                  <c:v>0.56961686298822078</c:v>
                </c:pt>
                <c:pt idx="608">
                  <c:v>0.57055424674519528</c:v>
                </c:pt>
                <c:pt idx="609">
                  <c:v>0.57149163050216989</c:v>
                </c:pt>
                <c:pt idx="610">
                  <c:v>0.57242901425914439</c:v>
                </c:pt>
                <c:pt idx="611">
                  <c:v>0.57336639801611911</c:v>
                </c:pt>
                <c:pt idx="612">
                  <c:v>0.57430378177309349</c:v>
                </c:pt>
                <c:pt idx="613">
                  <c:v>0.57524116553006821</c:v>
                </c:pt>
                <c:pt idx="614">
                  <c:v>0.57617854928704293</c:v>
                </c:pt>
                <c:pt idx="615">
                  <c:v>0.57711593304401732</c:v>
                </c:pt>
                <c:pt idx="616">
                  <c:v>0.57805331680099203</c:v>
                </c:pt>
                <c:pt idx="617">
                  <c:v>0.57899070055796664</c:v>
                </c:pt>
                <c:pt idx="618">
                  <c:v>0.57992808431494114</c:v>
                </c:pt>
                <c:pt idx="619">
                  <c:v>0.58086546807191564</c:v>
                </c:pt>
                <c:pt idx="620">
                  <c:v>0.58180285182889036</c:v>
                </c:pt>
                <c:pt idx="621">
                  <c:v>0.58274023558586485</c:v>
                </c:pt>
                <c:pt idx="622">
                  <c:v>0.58367761934283946</c:v>
                </c:pt>
                <c:pt idx="623">
                  <c:v>0.58461500309981407</c:v>
                </c:pt>
                <c:pt idx="624">
                  <c:v>0.58555238685678879</c:v>
                </c:pt>
                <c:pt idx="625">
                  <c:v>0.58648977061376317</c:v>
                </c:pt>
                <c:pt idx="626">
                  <c:v>0.58742715437073778</c:v>
                </c:pt>
                <c:pt idx="627">
                  <c:v>0.58836453812771239</c:v>
                </c:pt>
                <c:pt idx="628">
                  <c:v>0.58930192188468689</c:v>
                </c:pt>
                <c:pt idx="629">
                  <c:v>0.59023930564166149</c:v>
                </c:pt>
                <c:pt idx="630">
                  <c:v>0.59117668939863621</c:v>
                </c:pt>
                <c:pt idx="631">
                  <c:v>0.5921140731556106</c:v>
                </c:pt>
                <c:pt idx="632">
                  <c:v>0.59305145691258532</c:v>
                </c:pt>
                <c:pt idx="633">
                  <c:v>0.59398884066955993</c:v>
                </c:pt>
                <c:pt idx="634">
                  <c:v>0.59492622442653442</c:v>
                </c:pt>
                <c:pt idx="635">
                  <c:v>0.59586360818350903</c:v>
                </c:pt>
                <c:pt idx="636">
                  <c:v>0.59680099194048353</c:v>
                </c:pt>
                <c:pt idx="637">
                  <c:v>0.59773837569745814</c:v>
                </c:pt>
                <c:pt idx="638">
                  <c:v>0.59867575945443274</c:v>
                </c:pt>
                <c:pt idx="639">
                  <c:v>0.59961314321140735</c:v>
                </c:pt>
                <c:pt idx="640">
                  <c:v>0.60055052696838185</c:v>
                </c:pt>
                <c:pt idx="641">
                  <c:v>0.60148791072535657</c:v>
                </c:pt>
                <c:pt idx="642">
                  <c:v>0.60242529448233106</c:v>
                </c:pt>
                <c:pt idx="643">
                  <c:v>0.60336267823930578</c:v>
                </c:pt>
                <c:pt idx="644">
                  <c:v>0.60430006199628017</c:v>
                </c:pt>
                <c:pt idx="645">
                  <c:v>0.60523744575325489</c:v>
                </c:pt>
                <c:pt idx="646">
                  <c:v>0.60617482951022938</c:v>
                </c:pt>
                <c:pt idx="647">
                  <c:v>0.60711221326720399</c:v>
                </c:pt>
                <c:pt idx="648">
                  <c:v>0.60804959702417838</c:v>
                </c:pt>
                <c:pt idx="649">
                  <c:v>0.6089869807811531</c:v>
                </c:pt>
                <c:pt idx="650">
                  <c:v>0.60992436453812771</c:v>
                </c:pt>
                <c:pt idx="651">
                  <c:v>0.61086174829510231</c:v>
                </c:pt>
                <c:pt idx="652">
                  <c:v>0.61179913205207703</c:v>
                </c:pt>
                <c:pt idx="653">
                  <c:v>0.61273651580905142</c:v>
                </c:pt>
                <c:pt idx="654">
                  <c:v>0.61367389956602614</c:v>
                </c:pt>
                <c:pt idx="655">
                  <c:v>0.61461128332300063</c:v>
                </c:pt>
                <c:pt idx="656">
                  <c:v>0.61554866707997535</c:v>
                </c:pt>
                <c:pt idx="657">
                  <c:v>0.61648605083694974</c:v>
                </c:pt>
                <c:pt idx="658">
                  <c:v>0.61742343459392446</c:v>
                </c:pt>
                <c:pt idx="659">
                  <c:v>0.61836081835089896</c:v>
                </c:pt>
                <c:pt idx="660">
                  <c:v>0.61929820210787356</c:v>
                </c:pt>
                <c:pt idx="661">
                  <c:v>0.62023558586484817</c:v>
                </c:pt>
                <c:pt idx="662">
                  <c:v>0.62117296962182267</c:v>
                </c:pt>
                <c:pt idx="663">
                  <c:v>0.62211035337879728</c:v>
                </c:pt>
                <c:pt idx="664">
                  <c:v>0.62304773713577188</c:v>
                </c:pt>
                <c:pt idx="665">
                  <c:v>0.62398512089274638</c:v>
                </c:pt>
                <c:pt idx="666">
                  <c:v>0.6249225046497211</c:v>
                </c:pt>
                <c:pt idx="667">
                  <c:v>0.6258598884066956</c:v>
                </c:pt>
                <c:pt idx="668">
                  <c:v>0.62679727216367009</c:v>
                </c:pt>
                <c:pt idx="669">
                  <c:v>0.6277346559206447</c:v>
                </c:pt>
                <c:pt idx="670">
                  <c:v>0.62867203967761942</c:v>
                </c:pt>
                <c:pt idx="671">
                  <c:v>0.62960942343459403</c:v>
                </c:pt>
                <c:pt idx="672">
                  <c:v>0.63054680719156853</c:v>
                </c:pt>
                <c:pt idx="673">
                  <c:v>0.63148419094854313</c:v>
                </c:pt>
                <c:pt idx="674">
                  <c:v>0.63242157470551774</c:v>
                </c:pt>
                <c:pt idx="675">
                  <c:v>0.63335895846249224</c:v>
                </c:pt>
                <c:pt idx="676">
                  <c:v>0.63429634221946685</c:v>
                </c:pt>
                <c:pt idx="677">
                  <c:v>0.63523372597644157</c:v>
                </c:pt>
                <c:pt idx="678">
                  <c:v>0.63617110973341595</c:v>
                </c:pt>
                <c:pt idx="679">
                  <c:v>0.63710849349039067</c:v>
                </c:pt>
                <c:pt idx="680">
                  <c:v>0.63804587724736517</c:v>
                </c:pt>
                <c:pt idx="681">
                  <c:v>0.63898326100433966</c:v>
                </c:pt>
                <c:pt idx="682">
                  <c:v>0.63992064476131427</c:v>
                </c:pt>
                <c:pt idx="683">
                  <c:v>0.64085802851828899</c:v>
                </c:pt>
                <c:pt idx="684">
                  <c:v>0.64179541227526349</c:v>
                </c:pt>
                <c:pt idx="685">
                  <c:v>0.6427327960322381</c:v>
                </c:pt>
                <c:pt idx="686">
                  <c:v>0.6436701797892127</c:v>
                </c:pt>
                <c:pt idx="687">
                  <c:v>0.64460756354618731</c:v>
                </c:pt>
                <c:pt idx="688">
                  <c:v>0.64554494730316181</c:v>
                </c:pt>
                <c:pt idx="689">
                  <c:v>0.64648233106013642</c:v>
                </c:pt>
                <c:pt idx="690">
                  <c:v>0.64741971481711102</c:v>
                </c:pt>
                <c:pt idx="691">
                  <c:v>0.64835709857408552</c:v>
                </c:pt>
                <c:pt idx="692">
                  <c:v>0.64929448233106024</c:v>
                </c:pt>
                <c:pt idx="693">
                  <c:v>0.65023186608803474</c:v>
                </c:pt>
                <c:pt idx="694">
                  <c:v>0.65116924984500946</c:v>
                </c:pt>
                <c:pt idx="695">
                  <c:v>0.65210663360198395</c:v>
                </c:pt>
                <c:pt idx="696">
                  <c:v>0.65304401735895856</c:v>
                </c:pt>
                <c:pt idx="697">
                  <c:v>0.65398140111593306</c:v>
                </c:pt>
                <c:pt idx="698">
                  <c:v>0.65491878487290767</c:v>
                </c:pt>
                <c:pt idx="699">
                  <c:v>0.65585616862988227</c:v>
                </c:pt>
                <c:pt idx="700">
                  <c:v>0.65679355238685688</c:v>
                </c:pt>
                <c:pt idx="701">
                  <c:v>0.65773093614383138</c:v>
                </c:pt>
                <c:pt idx="702">
                  <c:v>0.6586683199008061</c:v>
                </c:pt>
                <c:pt idx="703">
                  <c:v>0.65960570365778048</c:v>
                </c:pt>
                <c:pt idx="704">
                  <c:v>0.6605430874147552</c:v>
                </c:pt>
                <c:pt idx="705">
                  <c:v>0.6614804711717297</c:v>
                </c:pt>
                <c:pt idx="706">
                  <c:v>0.66241785492870431</c:v>
                </c:pt>
                <c:pt idx="707">
                  <c:v>0.66335523868567881</c:v>
                </c:pt>
                <c:pt idx="708">
                  <c:v>0.66429262244265352</c:v>
                </c:pt>
                <c:pt idx="709">
                  <c:v>0.66523000619962791</c:v>
                </c:pt>
                <c:pt idx="710">
                  <c:v>0.66616738995660263</c:v>
                </c:pt>
                <c:pt idx="711">
                  <c:v>0.66710477371357735</c:v>
                </c:pt>
                <c:pt idx="712">
                  <c:v>0.66804215747055173</c:v>
                </c:pt>
                <c:pt idx="713">
                  <c:v>0.66897954122752645</c:v>
                </c:pt>
                <c:pt idx="714">
                  <c:v>0.66991692498450095</c:v>
                </c:pt>
                <c:pt idx="715">
                  <c:v>0.67085430874147556</c:v>
                </c:pt>
                <c:pt idx="716">
                  <c:v>0.67179169249845005</c:v>
                </c:pt>
                <c:pt idx="717">
                  <c:v>0.67272907625542477</c:v>
                </c:pt>
                <c:pt idx="718">
                  <c:v>0.67366646001239905</c:v>
                </c:pt>
                <c:pt idx="719">
                  <c:v>0.67460384376937377</c:v>
                </c:pt>
                <c:pt idx="720">
                  <c:v>0.67554122752634849</c:v>
                </c:pt>
                <c:pt idx="721">
                  <c:v>0.67647861128332309</c:v>
                </c:pt>
                <c:pt idx="722">
                  <c:v>0.67741599504029759</c:v>
                </c:pt>
                <c:pt idx="723">
                  <c:v>0.6783533787972722</c:v>
                </c:pt>
                <c:pt idx="724">
                  <c:v>0.67929076255424681</c:v>
                </c:pt>
                <c:pt idx="725">
                  <c:v>0.6802281463112213</c:v>
                </c:pt>
                <c:pt idx="726">
                  <c:v>0.68116553006819602</c:v>
                </c:pt>
                <c:pt idx="727">
                  <c:v>0.68210291382517052</c:v>
                </c:pt>
                <c:pt idx="728">
                  <c:v>0.68304029758214502</c:v>
                </c:pt>
                <c:pt idx="729">
                  <c:v>0.68397768133911974</c:v>
                </c:pt>
                <c:pt idx="730">
                  <c:v>0.68491506509609434</c:v>
                </c:pt>
                <c:pt idx="731">
                  <c:v>0.68585244885306884</c:v>
                </c:pt>
                <c:pt idx="732">
                  <c:v>0.68678983261004334</c:v>
                </c:pt>
                <c:pt idx="733">
                  <c:v>0.68772721636701806</c:v>
                </c:pt>
                <c:pt idx="734">
                  <c:v>0.68866460012399255</c:v>
                </c:pt>
                <c:pt idx="735">
                  <c:v>0.68960198388096716</c:v>
                </c:pt>
                <c:pt idx="736">
                  <c:v>0.69053936763794177</c:v>
                </c:pt>
                <c:pt idx="737">
                  <c:v>0.69147675139491627</c:v>
                </c:pt>
                <c:pt idx="738">
                  <c:v>0.69241413515189099</c:v>
                </c:pt>
                <c:pt idx="739">
                  <c:v>0.69335151890886559</c:v>
                </c:pt>
                <c:pt idx="740">
                  <c:v>0.69428890266584009</c:v>
                </c:pt>
                <c:pt idx="741">
                  <c:v>0.69522628642281459</c:v>
                </c:pt>
                <c:pt idx="742">
                  <c:v>0.69616367017978931</c:v>
                </c:pt>
                <c:pt idx="743">
                  <c:v>0.69710105393676369</c:v>
                </c:pt>
                <c:pt idx="744">
                  <c:v>0.69803843769373841</c:v>
                </c:pt>
                <c:pt idx="745">
                  <c:v>0.69897582145071291</c:v>
                </c:pt>
                <c:pt idx="746">
                  <c:v>0.69991320520768763</c:v>
                </c:pt>
                <c:pt idx="747">
                  <c:v>0.70085058896466212</c:v>
                </c:pt>
                <c:pt idx="748">
                  <c:v>0.70178797272163673</c:v>
                </c:pt>
                <c:pt idx="749">
                  <c:v>0.70272535647861145</c:v>
                </c:pt>
                <c:pt idx="750">
                  <c:v>0.70366274023558584</c:v>
                </c:pt>
                <c:pt idx="751">
                  <c:v>0.70460012399256056</c:v>
                </c:pt>
                <c:pt idx="752">
                  <c:v>0.70553750774953505</c:v>
                </c:pt>
                <c:pt idx="753">
                  <c:v>0.70647489150650966</c:v>
                </c:pt>
                <c:pt idx="754">
                  <c:v>0.70741227526348416</c:v>
                </c:pt>
                <c:pt idx="755">
                  <c:v>0.70834965902045888</c:v>
                </c:pt>
                <c:pt idx="756">
                  <c:v>0.70928704277743337</c:v>
                </c:pt>
                <c:pt idx="757">
                  <c:v>0.71022442653440798</c:v>
                </c:pt>
                <c:pt idx="758">
                  <c:v>0.71116181029138248</c:v>
                </c:pt>
                <c:pt idx="759">
                  <c:v>0.71209919404835709</c:v>
                </c:pt>
                <c:pt idx="760">
                  <c:v>0.71303657780533169</c:v>
                </c:pt>
                <c:pt idx="761">
                  <c:v>0.7139739615623063</c:v>
                </c:pt>
                <c:pt idx="762">
                  <c:v>0.7149113453192808</c:v>
                </c:pt>
                <c:pt idx="763">
                  <c:v>0.71584872907625541</c:v>
                </c:pt>
                <c:pt idx="764">
                  <c:v>0.71678611283323002</c:v>
                </c:pt>
                <c:pt idx="765">
                  <c:v>0.71772349659020462</c:v>
                </c:pt>
                <c:pt idx="766">
                  <c:v>0.71866088034717912</c:v>
                </c:pt>
                <c:pt idx="767">
                  <c:v>0.71959826410415384</c:v>
                </c:pt>
                <c:pt idx="768">
                  <c:v>0.72053564786112834</c:v>
                </c:pt>
                <c:pt idx="769">
                  <c:v>0.72147303161810294</c:v>
                </c:pt>
                <c:pt idx="770">
                  <c:v>0.72241041537507755</c:v>
                </c:pt>
                <c:pt idx="771">
                  <c:v>0.72334779913205227</c:v>
                </c:pt>
                <c:pt idx="772">
                  <c:v>0.72428518288902666</c:v>
                </c:pt>
                <c:pt idx="773">
                  <c:v>0.72522256664600127</c:v>
                </c:pt>
                <c:pt idx="774">
                  <c:v>0.72615995040297598</c:v>
                </c:pt>
                <c:pt idx="775">
                  <c:v>0.72709733415995037</c:v>
                </c:pt>
                <c:pt idx="776">
                  <c:v>0.72803471791692509</c:v>
                </c:pt>
                <c:pt idx="777">
                  <c:v>0.7289721016738997</c:v>
                </c:pt>
                <c:pt idx="778">
                  <c:v>0.72990948543087419</c:v>
                </c:pt>
                <c:pt idx="779">
                  <c:v>0.73084686918784869</c:v>
                </c:pt>
                <c:pt idx="780">
                  <c:v>0.73178425294482341</c:v>
                </c:pt>
                <c:pt idx="781">
                  <c:v>0.7327216367017978</c:v>
                </c:pt>
                <c:pt idx="782">
                  <c:v>0.73365902045877252</c:v>
                </c:pt>
                <c:pt idx="783">
                  <c:v>0.73459640421574712</c:v>
                </c:pt>
                <c:pt idx="784">
                  <c:v>0.73553378797272162</c:v>
                </c:pt>
                <c:pt idx="785">
                  <c:v>0.73647117172969623</c:v>
                </c:pt>
                <c:pt idx="786">
                  <c:v>0.73740855548667084</c:v>
                </c:pt>
                <c:pt idx="787">
                  <c:v>0.73834593924364544</c:v>
                </c:pt>
                <c:pt idx="788">
                  <c:v>0.73928332300061994</c:v>
                </c:pt>
                <c:pt idx="789">
                  <c:v>0.74022070675759466</c:v>
                </c:pt>
                <c:pt idx="790">
                  <c:v>0.74115809051456905</c:v>
                </c:pt>
                <c:pt idx="791">
                  <c:v>0.74209547427154376</c:v>
                </c:pt>
                <c:pt idx="792">
                  <c:v>0.74303285802851837</c:v>
                </c:pt>
                <c:pt idx="793">
                  <c:v>0.74397024178549287</c:v>
                </c:pt>
                <c:pt idx="794">
                  <c:v>0.74490762554246748</c:v>
                </c:pt>
                <c:pt idx="795">
                  <c:v>0.74584500929944209</c:v>
                </c:pt>
                <c:pt idx="796">
                  <c:v>0.74678239305641669</c:v>
                </c:pt>
                <c:pt idx="797">
                  <c:v>0.74771977681339119</c:v>
                </c:pt>
                <c:pt idx="798">
                  <c:v>0.7486571605703658</c:v>
                </c:pt>
                <c:pt idx="799">
                  <c:v>0.74959454432734041</c:v>
                </c:pt>
                <c:pt idx="800">
                  <c:v>0.7505319280843149</c:v>
                </c:pt>
                <c:pt idx="801">
                  <c:v>0.75146931184128962</c:v>
                </c:pt>
                <c:pt idx="802">
                  <c:v>0.75240669559826401</c:v>
                </c:pt>
                <c:pt idx="803">
                  <c:v>0.75334407935523873</c:v>
                </c:pt>
                <c:pt idx="804">
                  <c:v>0.75428146311221322</c:v>
                </c:pt>
                <c:pt idx="805">
                  <c:v>0.75521884686918794</c:v>
                </c:pt>
                <c:pt idx="806">
                  <c:v>0.75615623062616244</c:v>
                </c:pt>
                <c:pt idx="807">
                  <c:v>0.75709361438313705</c:v>
                </c:pt>
                <c:pt idx="808">
                  <c:v>0.75803099814011166</c:v>
                </c:pt>
                <c:pt idx="809">
                  <c:v>0.75896838189708626</c:v>
                </c:pt>
                <c:pt idx="810">
                  <c:v>0.75990576565406098</c:v>
                </c:pt>
                <c:pt idx="811">
                  <c:v>0.76084314941103537</c:v>
                </c:pt>
                <c:pt idx="812">
                  <c:v>0.76178053316800998</c:v>
                </c:pt>
                <c:pt idx="813">
                  <c:v>0.76271791692498447</c:v>
                </c:pt>
                <c:pt idx="814">
                  <c:v>0.76365530068195919</c:v>
                </c:pt>
                <c:pt idx="815">
                  <c:v>0.76459268443893358</c:v>
                </c:pt>
                <c:pt idx="816">
                  <c:v>0.7655300681959083</c:v>
                </c:pt>
                <c:pt idx="817">
                  <c:v>0.76646745195288279</c:v>
                </c:pt>
                <c:pt idx="818">
                  <c:v>0.76740483570985751</c:v>
                </c:pt>
                <c:pt idx="819">
                  <c:v>0.76834221946683201</c:v>
                </c:pt>
                <c:pt idx="820">
                  <c:v>0.76927960322380662</c:v>
                </c:pt>
                <c:pt idx="821">
                  <c:v>0.77021698698078123</c:v>
                </c:pt>
                <c:pt idx="822">
                  <c:v>0.77115437073775583</c:v>
                </c:pt>
                <c:pt idx="823">
                  <c:v>0.77209175449473033</c:v>
                </c:pt>
                <c:pt idx="824">
                  <c:v>0.77302913825170494</c:v>
                </c:pt>
                <c:pt idx="825">
                  <c:v>0.77396652200867955</c:v>
                </c:pt>
                <c:pt idx="826">
                  <c:v>0.77490390576565404</c:v>
                </c:pt>
                <c:pt idx="827">
                  <c:v>0.77584128952262876</c:v>
                </c:pt>
                <c:pt idx="828">
                  <c:v>0.77677867327960315</c:v>
                </c:pt>
                <c:pt idx="829">
                  <c:v>0.77771605703657787</c:v>
                </c:pt>
                <c:pt idx="830">
                  <c:v>0.77865344079355248</c:v>
                </c:pt>
                <c:pt idx="831">
                  <c:v>0.77959082455052697</c:v>
                </c:pt>
                <c:pt idx="832">
                  <c:v>0.78052820830750158</c:v>
                </c:pt>
                <c:pt idx="833">
                  <c:v>0.78146559206447619</c:v>
                </c:pt>
                <c:pt idx="834">
                  <c:v>0.78240297582145057</c:v>
                </c:pt>
                <c:pt idx="835">
                  <c:v>0.78334035957842529</c:v>
                </c:pt>
                <c:pt idx="836">
                  <c:v>0.7842777433353999</c:v>
                </c:pt>
                <c:pt idx="837">
                  <c:v>0.78521512709237451</c:v>
                </c:pt>
                <c:pt idx="838">
                  <c:v>0.78615251084934901</c:v>
                </c:pt>
                <c:pt idx="839">
                  <c:v>0.78708989460632373</c:v>
                </c:pt>
                <c:pt idx="840">
                  <c:v>0.788027278363298</c:v>
                </c:pt>
                <c:pt idx="841">
                  <c:v>0.78896466212027272</c:v>
                </c:pt>
                <c:pt idx="842">
                  <c:v>0.78990204587724733</c:v>
                </c:pt>
                <c:pt idx="843">
                  <c:v>0.79083942963422205</c:v>
                </c:pt>
                <c:pt idx="844">
                  <c:v>0.79177681339119665</c:v>
                </c:pt>
                <c:pt idx="845">
                  <c:v>0.79271419714817115</c:v>
                </c:pt>
                <c:pt idx="846">
                  <c:v>0.79365158090514587</c:v>
                </c:pt>
                <c:pt idx="847">
                  <c:v>0.79458896466212037</c:v>
                </c:pt>
                <c:pt idx="848">
                  <c:v>0.79552634841909498</c:v>
                </c:pt>
                <c:pt idx="849">
                  <c:v>0.79646373217606947</c:v>
                </c:pt>
                <c:pt idx="850">
                  <c:v>0.79740111593304408</c:v>
                </c:pt>
                <c:pt idx="851">
                  <c:v>0.79833849969001858</c:v>
                </c:pt>
                <c:pt idx="852">
                  <c:v>0.7992758834469933</c:v>
                </c:pt>
                <c:pt idx="853">
                  <c:v>0.80021326720396779</c:v>
                </c:pt>
                <c:pt idx="854">
                  <c:v>0.80115065096094251</c:v>
                </c:pt>
                <c:pt idx="855">
                  <c:v>0.80208803471791701</c:v>
                </c:pt>
                <c:pt idx="856">
                  <c:v>0.80302541847489151</c:v>
                </c:pt>
                <c:pt idx="857">
                  <c:v>0.80396280223186611</c:v>
                </c:pt>
                <c:pt idx="858">
                  <c:v>0.80490018598884072</c:v>
                </c:pt>
                <c:pt idx="859">
                  <c:v>0.80583756974581522</c:v>
                </c:pt>
                <c:pt idx="860">
                  <c:v>0.80677495350278994</c:v>
                </c:pt>
                <c:pt idx="861">
                  <c:v>0.80771233725976443</c:v>
                </c:pt>
                <c:pt idx="862">
                  <c:v>0.80864972101673904</c:v>
                </c:pt>
                <c:pt idx="863">
                  <c:v>0.80958710477371354</c:v>
                </c:pt>
                <c:pt idx="864">
                  <c:v>0.81052448853068826</c:v>
                </c:pt>
                <c:pt idx="865">
                  <c:v>0.81146187228766276</c:v>
                </c:pt>
                <c:pt idx="866">
                  <c:v>0.81239925604463736</c:v>
                </c:pt>
                <c:pt idx="867">
                  <c:v>0.81333663980161197</c:v>
                </c:pt>
                <c:pt idx="868">
                  <c:v>0.81427402355858658</c:v>
                </c:pt>
                <c:pt idx="869">
                  <c:v>0.81521140731556108</c:v>
                </c:pt>
                <c:pt idx="870">
                  <c:v>0.81614879107253568</c:v>
                </c:pt>
                <c:pt idx="871">
                  <c:v>0.8170861748295104</c:v>
                </c:pt>
                <c:pt idx="872">
                  <c:v>0.81802355858648479</c:v>
                </c:pt>
                <c:pt idx="873">
                  <c:v>0.81896094234345951</c:v>
                </c:pt>
                <c:pt idx="874">
                  <c:v>0.81989832610043401</c:v>
                </c:pt>
                <c:pt idx="875">
                  <c:v>0.82083570985740861</c:v>
                </c:pt>
                <c:pt idx="876">
                  <c:v>0.82177309361438311</c:v>
                </c:pt>
                <c:pt idx="877">
                  <c:v>0.82271047737135783</c:v>
                </c:pt>
                <c:pt idx="878">
                  <c:v>0.82364786112833221</c:v>
                </c:pt>
                <c:pt idx="879">
                  <c:v>0.82458524488530693</c:v>
                </c:pt>
                <c:pt idx="880">
                  <c:v>0.82552262864228165</c:v>
                </c:pt>
                <c:pt idx="881">
                  <c:v>0.82646001239925604</c:v>
                </c:pt>
                <c:pt idx="882">
                  <c:v>0.82739739615623065</c:v>
                </c:pt>
                <c:pt idx="883">
                  <c:v>0.82833477991320525</c:v>
                </c:pt>
                <c:pt idx="884">
                  <c:v>0.82927216367017986</c:v>
                </c:pt>
                <c:pt idx="885">
                  <c:v>0.83020954742715425</c:v>
                </c:pt>
                <c:pt idx="886">
                  <c:v>0.83114693118412897</c:v>
                </c:pt>
                <c:pt idx="887">
                  <c:v>0.83208431494110346</c:v>
                </c:pt>
                <c:pt idx="888">
                  <c:v>0.83302169869807818</c:v>
                </c:pt>
                <c:pt idx="889">
                  <c:v>0.83395908245505279</c:v>
                </c:pt>
                <c:pt idx="890">
                  <c:v>0.83489646621202729</c:v>
                </c:pt>
                <c:pt idx="891">
                  <c:v>0.8358338499690019</c:v>
                </c:pt>
                <c:pt idx="892">
                  <c:v>0.8367712337259765</c:v>
                </c:pt>
                <c:pt idx="893">
                  <c:v>0.83770861748295122</c:v>
                </c:pt>
                <c:pt idx="894">
                  <c:v>0.83864600123992561</c:v>
                </c:pt>
                <c:pt idx="895">
                  <c:v>0.83958338499690022</c:v>
                </c:pt>
                <c:pt idx="896">
                  <c:v>0.84052076875387483</c:v>
                </c:pt>
                <c:pt idx="897">
                  <c:v>0.84145815251084932</c:v>
                </c:pt>
                <c:pt idx="898">
                  <c:v>0.84239553626782404</c:v>
                </c:pt>
                <c:pt idx="899">
                  <c:v>0.84333292002479854</c:v>
                </c:pt>
                <c:pt idx="900">
                  <c:v>0.84427030378177315</c:v>
                </c:pt>
                <c:pt idx="901">
                  <c:v>0.84520768753874764</c:v>
                </c:pt>
                <c:pt idx="902">
                  <c:v>0.84614507129572236</c:v>
                </c:pt>
                <c:pt idx="903">
                  <c:v>0.84708245505269686</c:v>
                </c:pt>
                <c:pt idx="904">
                  <c:v>0.84801983880967147</c:v>
                </c:pt>
                <c:pt idx="905">
                  <c:v>0.84895722256664607</c:v>
                </c:pt>
                <c:pt idx="906">
                  <c:v>0.84989460632362057</c:v>
                </c:pt>
                <c:pt idx="907">
                  <c:v>0.85083199008059529</c:v>
                </c:pt>
                <c:pt idx="908">
                  <c:v>0.85176937383756979</c:v>
                </c:pt>
                <c:pt idx="909">
                  <c:v>0.8527067575945444</c:v>
                </c:pt>
                <c:pt idx="910">
                  <c:v>0.85364414135151889</c:v>
                </c:pt>
                <c:pt idx="911">
                  <c:v>0.85458152510849361</c:v>
                </c:pt>
                <c:pt idx="912">
                  <c:v>0.855518908865468</c:v>
                </c:pt>
                <c:pt idx="913">
                  <c:v>0.85645629262244272</c:v>
                </c:pt>
                <c:pt idx="914">
                  <c:v>0.85739367637941721</c:v>
                </c:pt>
                <c:pt idx="915">
                  <c:v>0.85833106013639182</c:v>
                </c:pt>
                <c:pt idx="916">
                  <c:v>0.85926844389336643</c:v>
                </c:pt>
                <c:pt idx="917">
                  <c:v>0.86020582765034104</c:v>
                </c:pt>
                <c:pt idx="918">
                  <c:v>0.86114321140731553</c:v>
                </c:pt>
                <c:pt idx="919">
                  <c:v>0.86208059516429014</c:v>
                </c:pt>
                <c:pt idx="920">
                  <c:v>0.86301797892126475</c:v>
                </c:pt>
                <c:pt idx="921">
                  <c:v>0.86395536267823936</c:v>
                </c:pt>
                <c:pt idx="922">
                  <c:v>0.86489274643521397</c:v>
                </c:pt>
                <c:pt idx="923">
                  <c:v>0.86583013019218846</c:v>
                </c:pt>
                <c:pt idx="924">
                  <c:v>0.86676751394916318</c:v>
                </c:pt>
                <c:pt idx="925">
                  <c:v>0.86770489770613768</c:v>
                </c:pt>
                <c:pt idx="926">
                  <c:v>0.86864228146311229</c:v>
                </c:pt>
                <c:pt idx="927">
                  <c:v>0.86957966522008689</c:v>
                </c:pt>
                <c:pt idx="928">
                  <c:v>0.87051704897706139</c:v>
                </c:pt>
                <c:pt idx="929">
                  <c:v>0.871454432734036</c:v>
                </c:pt>
                <c:pt idx="930">
                  <c:v>0.87239181649101061</c:v>
                </c:pt>
                <c:pt idx="931">
                  <c:v>0.8733292002479851</c:v>
                </c:pt>
                <c:pt idx="932">
                  <c:v>0.87426658400495971</c:v>
                </c:pt>
                <c:pt idx="933">
                  <c:v>0.87520396776193432</c:v>
                </c:pt>
                <c:pt idx="934">
                  <c:v>0.87614135151890893</c:v>
                </c:pt>
                <c:pt idx="935">
                  <c:v>0.87707873527588343</c:v>
                </c:pt>
                <c:pt idx="936">
                  <c:v>0.87801611903285814</c:v>
                </c:pt>
                <c:pt idx="937">
                  <c:v>0.87895350278983253</c:v>
                </c:pt>
                <c:pt idx="938">
                  <c:v>0.87989088654680725</c:v>
                </c:pt>
                <c:pt idx="939">
                  <c:v>0.88082827030378175</c:v>
                </c:pt>
                <c:pt idx="940">
                  <c:v>0.88176565406075635</c:v>
                </c:pt>
                <c:pt idx="941">
                  <c:v>0.88270303781773085</c:v>
                </c:pt>
                <c:pt idx="942">
                  <c:v>0.88364042157470557</c:v>
                </c:pt>
                <c:pt idx="943">
                  <c:v>0.88457780533168029</c:v>
                </c:pt>
                <c:pt idx="944">
                  <c:v>0.88551518908865468</c:v>
                </c:pt>
                <c:pt idx="945">
                  <c:v>0.88645257284562939</c:v>
                </c:pt>
                <c:pt idx="946">
                  <c:v>0.88738995660260389</c:v>
                </c:pt>
                <c:pt idx="947">
                  <c:v>0.8883273403595785</c:v>
                </c:pt>
                <c:pt idx="948">
                  <c:v>0.889264724116553</c:v>
                </c:pt>
                <c:pt idx="949">
                  <c:v>0.89020210787352771</c:v>
                </c:pt>
                <c:pt idx="950">
                  <c:v>0.8911394916305021</c:v>
                </c:pt>
                <c:pt idx="951">
                  <c:v>0.89207687538747682</c:v>
                </c:pt>
                <c:pt idx="952">
                  <c:v>0.89301425914445143</c:v>
                </c:pt>
                <c:pt idx="953">
                  <c:v>0.89395164290142592</c:v>
                </c:pt>
                <c:pt idx="954">
                  <c:v>0.89488902665840053</c:v>
                </c:pt>
                <c:pt idx="955">
                  <c:v>0.89582641041537514</c:v>
                </c:pt>
                <c:pt idx="956">
                  <c:v>0.89676379417234975</c:v>
                </c:pt>
                <c:pt idx="957">
                  <c:v>0.89770117792932425</c:v>
                </c:pt>
                <c:pt idx="958">
                  <c:v>0.89863856168629885</c:v>
                </c:pt>
                <c:pt idx="959">
                  <c:v>0.89957594544327335</c:v>
                </c:pt>
                <c:pt idx="960">
                  <c:v>0.90051332920024796</c:v>
                </c:pt>
                <c:pt idx="961">
                  <c:v>0.90145071295722268</c:v>
                </c:pt>
                <c:pt idx="962">
                  <c:v>0.90238809671419717</c:v>
                </c:pt>
                <c:pt idx="963">
                  <c:v>0.90332548047117189</c:v>
                </c:pt>
                <c:pt idx="964">
                  <c:v>0.90426286422814639</c:v>
                </c:pt>
                <c:pt idx="965">
                  <c:v>0.90520024798512089</c:v>
                </c:pt>
                <c:pt idx="966">
                  <c:v>0.9061376317420955</c:v>
                </c:pt>
                <c:pt idx="967">
                  <c:v>0.9070750154990701</c:v>
                </c:pt>
                <c:pt idx="968">
                  <c:v>0.90801239925604471</c:v>
                </c:pt>
                <c:pt idx="969">
                  <c:v>0.90894978301301921</c:v>
                </c:pt>
                <c:pt idx="970">
                  <c:v>0.90988716676999393</c:v>
                </c:pt>
                <c:pt idx="971">
                  <c:v>0.91082455052696842</c:v>
                </c:pt>
                <c:pt idx="972">
                  <c:v>0.91176193428394303</c:v>
                </c:pt>
                <c:pt idx="973">
                  <c:v>0.91269931804091753</c:v>
                </c:pt>
                <c:pt idx="974">
                  <c:v>0.91363670179789225</c:v>
                </c:pt>
                <c:pt idx="975">
                  <c:v>0.91457408555486674</c:v>
                </c:pt>
                <c:pt idx="976">
                  <c:v>0.91551146931184146</c:v>
                </c:pt>
                <c:pt idx="977">
                  <c:v>0.91644885306881585</c:v>
                </c:pt>
                <c:pt idx="978">
                  <c:v>0.91738623682579046</c:v>
                </c:pt>
                <c:pt idx="979">
                  <c:v>0.91832362058276518</c:v>
                </c:pt>
                <c:pt idx="980">
                  <c:v>0.91926100433973967</c:v>
                </c:pt>
                <c:pt idx="981">
                  <c:v>0.92019838809671428</c:v>
                </c:pt>
                <c:pt idx="982">
                  <c:v>0.92113577185368878</c:v>
                </c:pt>
                <c:pt idx="983">
                  <c:v>0.9220731556106635</c:v>
                </c:pt>
                <c:pt idx="984">
                  <c:v>0.92301053936763788</c:v>
                </c:pt>
                <c:pt idx="985">
                  <c:v>0.9239479231246126</c:v>
                </c:pt>
                <c:pt idx="986">
                  <c:v>0.9248853068815871</c:v>
                </c:pt>
                <c:pt idx="987">
                  <c:v>0.92582269063856171</c:v>
                </c:pt>
                <c:pt idx="988">
                  <c:v>0.92676007439553632</c:v>
                </c:pt>
                <c:pt idx="989">
                  <c:v>0.92769745815251103</c:v>
                </c:pt>
                <c:pt idx="990">
                  <c:v>0.92863484190948542</c:v>
                </c:pt>
                <c:pt idx="991">
                  <c:v>0.92957222566646003</c:v>
                </c:pt>
                <c:pt idx="992">
                  <c:v>0.93050960942343464</c:v>
                </c:pt>
                <c:pt idx="993">
                  <c:v>0.93144699318040924</c:v>
                </c:pt>
                <c:pt idx="994">
                  <c:v>0.93238437693738363</c:v>
                </c:pt>
                <c:pt idx="995">
                  <c:v>0.93332176069435835</c:v>
                </c:pt>
                <c:pt idx="996">
                  <c:v>0.93425914445133296</c:v>
                </c:pt>
                <c:pt idx="997">
                  <c:v>0.93519652820830756</c:v>
                </c:pt>
                <c:pt idx="998">
                  <c:v>0.93613391196528206</c:v>
                </c:pt>
                <c:pt idx="999">
                  <c:v>0.93707129572225678</c:v>
                </c:pt>
                <c:pt idx="1000">
                  <c:v>0.93800867947923128</c:v>
                </c:pt>
                <c:pt idx="1001">
                  <c:v>0.93894606323620577</c:v>
                </c:pt>
                <c:pt idx="1002">
                  <c:v>0.93988344699318049</c:v>
                </c:pt>
                <c:pt idx="1003">
                  <c:v>0.94082083075015499</c:v>
                </c:pt>
                <c:pt idx="1004">
                  <c:v>0.94175821450712971</c:v>
                </c:pt>
                <c:pt idx="1005">
                  <c:v>0.94269559826410421</c:v>
                </c:pt>
                <c:pt idx="1006">
                  <c:v>0.94363298202107881</c:v>
                </c:pt>
                <c:pt idx="1007">
                  <c:v>0.9445703657780532</c:v>
                </c:pt>
                <c:pt idx="1008">
                  <c:v>0.94550774953502803</c:v>
                </c:pt>
                <c:pt idx="1009">
                  <c:v>0.94644513329200242</c:v>
                </c:pt>
                <c:pt idx="1010">
                  <c:v>0.94738251704897714</c:v>
                </c:pt>
                <c:pt idx="1011">
                  <c:v>0.94831990080595163</c:v>
                </c:pt>
                <c:pt idx="1012">
                  <c:v>0.94925728456292624</c:v>
                </c:pt>
                <c:pt idx="1013">
                  <c:v>0.95019466831990085</c:v>
                </c:pt>
                <c:pt idx="1014">
                  <c:v>0.95113205207687557</c:v>
                </c:pt>
                <c:pt idx="1015">
                  <c:v>0.95206943583384995</c:v>
                </c:pt>
                <c:pt idx="1016">
                  <c:v>0.95300681959082456</c:v>
                </c:pt>
                <c:pt idx="1017">
                  <c:v>0.95394420334779917</c:v>
                </c:pt>
                <c:pt idx="1018">
                  <c:v>0.95488158710477378</c:v>
                </c:pt>
                <c:pt idx="1019">
                  <c:v>0.95581897086174838</c:v>
                </c:pt>
                <c:pt idx="1020">
                  <c:v>0.95675635461872299</c:v>
                </c:pt>
                <c:pt idx="1021">
                  <c:v>0.95769373837569771</c:v>
                </c:pt>
                <c:pt idx="1022">
                  <c:v>0.9586311221326721</c:v>
                </c:pt>
                <c:pt idx="1023">
                  <c:v>0.95956850588964671</c:v>
                </c:pt>
                <c:pt idx="1024">
                  <c:v>0.96050588964662131</c:v>
                </c:pt>
                <c:pt idx="1025">
                  <c:v>0.96144327340359581</c:v>
                </c:pt>
                <c:pt idx="1026">
                  <c:v>0.96238065716057042</c:v>
                </c:pt>
                <c:pt idx="1027">
                  <c:v>0.96331804091754503</c:v>
                </c:pt>
                <c:pt idx="1028">
                  <c:v>0.96425542467451952</c:v>
                </c:pt>
                <c:pt idx="1029">
                  <c:v>0.96519280843149413</c:v>
                </c:pt>
                <c:pt idx="1030">
                  <c:v>0.96613019218846874</c:v>
                </c:pt>
                <c:pt idx="1031">
                  <c:v>0.96706757594544335</c:v>
                </c:pt>
                <c:pt idx="1032">
                  <c:v>0.96800495970241784</c:v>
                </c:pt>
                <c:pt idx="1033">
                  <c:v>0.96894234345939256</c:v>
                </c:pt>
                <c:pt idx="1034">
                  <c:v>0.96987972721636695</c:v>
                </c:pt>
                <c:pt idx="1035">
                  <c:v>0.97081711097334167</c:v>
                </c:pt>
                <c:pt idx="1036">
                  <c:v>0.97175449473031617</c:v>
                </c:pt>
                <c:pt idx="1037">
                  <c:v>0.97269187848729077</c:v>
                </c:pt>
                <c:pt idx="1038">
                  <c:v>0.97362926224426538</c:v>
                </c:pt>
                <c:pt idx="1039">
                  <c:v>0.97456664600123999</c:v>
                </c:pt>
                <c:pt idx="1040">
                  <c:v>0.97550402975821471</c:v>
                </c:pt>
                <c:pt idx="1041">
                  <c:v>0.97675387476751407</c:v>
                </c:pt>
              </c:numCache>
            </c:numRef>
          </c:xVal>
          <c:yVal>
            <c:numRef>
              <c:f>'Wafer#10 SIMS'!$B$3:$B$1044</c:f>
              <c:numCache>
                <c:formatCode>General</c:formatCode>
                <c:ptCount val="1042"/>
                <c:pt idx="0">
                  <c:v>1.2878933760076497E+19</c:v>
                </c:pt>
                <c:pt idx="1">
                  <c:v>1.3385810982042901E+17</c:v>
                </c:pt>
                <c:pt idx="2">
                  <c:v>8.741700239828176E+16</c:v>
                </c:pt>
                <c:pt idx="3">
                  <c:v>2.2674204182529299E+17</c:v>
                </c:pt>
                <c:pt idx="4">
                  <c:v>4.8491676083188941E+17</c:v>
                </c:pt>
                <c:pt idx="5">
                  <c:v>8.0458615795574733E+17</c:v>
                </c:pt>
                <c:pt idx="6">
                  <c:v>1.289606461202134E+18</c:v>
                </c:pt>
                <c:pt idx="7">
                  <c:v>1.64213925311106E+18</c:v>
                </c:pt>
                <c:pt idx="8">
                  <c:v>1.8484818790137382E+18</c:v>
                </c:pt>
                <c:pt idx="9">
                  <c:v>2.0876348126671854E+18</c:v>
                </c:pt>
                <c:pt idx="10">
                  <c:v>2.2407006511896676E+18</c:v>
                </c:pt>
                <c:pt idx="11">
                  <c:v>2.318602615566892E+18</c:v>
                </c:pt>
                <c:pt idx="12">
                  <c:v>2.4962797835097672E+18</c:v>
                </c:pt>
                <c:pt idx="13">
                  <c:v>2.4798784634397722E+18</c:v>
                </c:pt>
                <c:pt idx="14">
                  <c:v>2.4812452373877115E+18</c:v>
                </c:pt>
                <c:pt idx="15">
                  <c:v>2.6356938842420378E+18</c:v>
                </c:pt>
                <c:pt idx="16">
                  <c:v>2.5413837815193477E+18</c:v>
                </c:pt>
                <c:pt idx="17">
                  <c:v>2.5031136879257155E+18</c:v>
                </c:pt>
                <c:pt idx="18">
                  <c:v>2.5372833957719004E+18</c:v>
                </c:pt>
                <c:pt idx="19">
                  <c:v>2.5755538361314324E+18</c:v>
                </c:pt>
                <c:pt idx="20">
                  <c:v>2.567352994787756E+18</c:v>
                </c:pt>
                <c:pt idx="21">
                  <c:v>2.5017469060517734E+18</c:v>
                </c:pt>
                <c:pt idx="22">
                  <c:v>2.5769206447558866E+18</c:v>
                </c:pt>
                <c:pt idx="23">
                  <c:v>2.714970867569578E+18</c:v>
                </c:pt>
                <c:pt idx="24">
                  <c:v>2.6589300687798856E+18</c:v>
                </c:pt>
                <c:pt idx="25">
                  <c:v>2.596056017513577E+18</c:v>
                </c:pt>
                <c:pt idx="26">
                  <c:v>2.6479953758691927E+18</c:v>
                </c:pt>
                <c:pt idx="27">
                  <c:v>2.5741870280023624E+18</c:v>
                </c:pt>
                <c:pt idx="28">
                  <c:v>2.6643974271246269E+18</c:v>
                </c:pt>
                <c:pt idx="29">
                  <c:v>2.5782874538757243E+18</c:v>
                </c:pt>
                <c:pt idx="30">
                  <c:v>2.5769206447558866E+18</c:v>
                </c:pt>
                <c:pt idx="31">
                  <c:v>2.5700866065874499E+18</c:v>
                </c:pt>
                <c:pt idx="32">
                  <c:v>2.6520958819952691E+18</c:v>
                </c:pt>
                <c:pt idx="33">
                  <c:v>2.579654263490945E+18</c:v>
                </c:pt>
                <c:pt idx="34">
                  <c:v>2.5878551315853379E+18</c:v>
                </c:pt>
                <c:pt idx="35">
                  <c:v>2.560518973957716E+18</c:v>
                </c:pt>
                <c:pt idx="36">
                  <c:v>2.5263490555754056E+18</c:v>
                </c:pt>
                <c:pt idx="37">
                  <c:v>2.4320416873465508E+18</c:v>
                </c:pt>
                <c:pt idx="38">
                  <c:v>2.4675775202001311E+18</c:v>
                </c:pt>
                <c:pt idx="39">
                  <c:v>2.477144917030015E+18</c:v>
                </c:pt>
                <c:pt idx="40">
                  <c:v>2.3732716217371397E+18</c:v>
                </c:pt>
                <c:pt idx="41">
                  <c:v>2.5728202203686748E+18</c:v>
                </c:pt>
                <c:pt idx="42">
                  <c:v>2.5249822652800492E+18</c:v>
                </c:pt>
                <c:pt idx="43">
                  <c:v>2.4279414204889774E+18</c:v>
                </c:pt>
                <c:pt idx="44">
                  <c:v>2.5263490555754056E+18</c:v>
                </c:pt>
                <c:pt idx="45">
                  <c:v>2.5126811749138509E+18</c:v>
                </c:pt>
                <c:pt idx="46">
                  <c:v>2.4839787867697126E+18</c:v>
                </c:pt>
                <c:pt idx="47">
                  <c:v>2.4306749312319908E+18</c:v>
                </c:pt>
                <c:pt idx="48">
                  <c:v>2.3965061893626076E+18</c:v>
                </c:pt>
                <c:pt idx="49">
                  <c:v>2.3664379526217298E+18</c:v>
                </c:pt>
                <c:pt idx="50">
                  <c:v>2.5031136879257155E+18</c:v>
                </c:pt>
                <c:pt idx="51">
                  <c:v>2.4293081756127995E+18</c:v>
                </c:pt>
                <c:pt idx="52">
                  <c:v>2.3719048869233311E+18</c:v>
                </c:pt>
                <c:pt idx="53">
                  <c:v>2.4019731672562913E+18</c:v>
                </c:pt>
                <c:pt idx="54">
                  <c:v>2.4142738964960225E+18</c:v>
                </c:pt>
                <c:pt idx="55">
                  <c:v>2.5277158463661414E+18</c:v>
                </c:pt>
                <c:pt idx="56">
                  <c:v>2.4006064220398208E+18</c:v>
                </c:pt>
                <c:pt idx="57">
                  <c:v>2.4197409001487862E+18</c:v>
                </c:pt>
                <c:pt idx="58">
                  <c:v>2.369171418781804E+18</c:v>
                </c:pt>
                <c:pt idx="59">
                  <c:v>2.3978729330929792E+18</c:v>
                </c:pt>
                <c:pt idx="60">
                  <c:v>2.4060734058778998E+18</c:v>
                </c:pt>
                <c:pt idx="61">
                  <c:v>2.3896724781412316E+18</c:v>
                </c:pt>
                <c:pt idx="62">
                  <c:v>2.3322697928054011E+18</c:v>
                </c:pt>
                <c:pt idx="63">
                  <c:v>2.3787385659460096E+18</c:v>
                </c:pt>
                <c:pt idx="64">
                  <c:v>2.3473037449817836E+18</c:v>
                </c:pt>
                <c:pt idx="65">
                  <c:v>2.433408443956481E+18</c:v>
                </c:pt>
                <c:pt idx="66">
                  <c:v>2.3268029159656914E+18</c:v>
                </c:pt>
                <c:pt idx="67">
                  <c:v>2.3213360470517248E+18</c:v>
                </c:pt>
                <c:pt idx="68">
                  <c:v>2.3746383570463114E+18</c:v>
                </c:pt>
                <c:pt idx="69">
                  <c:v>2.299468650653111E+18</c:v>
                </c:pt>
                <c:pt idx="70">
                  <c:v>2.3404701229257518E+18</c:v>
                </c:pt>
                <c:pt idx="71">
                  <c:v>2.3432035702620826E+18</c:v>
                </c:pt>
                <c:pt idx="72">
                  <c:v>2.2598343179001787E+18</c:v>
                </c:pt>
                <c:pt idx="73">
                  <c:v>2.3486704708790717E+18</c:v>
                </c:pt>
                <c:pt idx="74">
                  <c:v>2.5113143895722721E+18</c:v>
                </c:pt>
                <c:pt idx="75">
                  <c:v>2.2598343179001787E+18</c:v>
                </c:pt>
                <c:pt idx="76">
                  <c:v>2.4211076523003976E+18</c:v>
                </c:pt>
                <c:pt idx="77">
                  <c:v>2.1696335962833265E+18</c:v>
                </c:pt>
                <c:pt idx="78">
                  <c:v>2.3158691860634916E+18</c:v>
                </c:pt>
                <c:pt idx="79">
                  <c:v>2.2557342382889114E+18</c:v>
                </c:pt>
                <c:pt idx="80">
                  <c:v>2.2420673384492078E+18</c:v>
                </c:pt>
                <c:pt idx="81">
                  <c:v>2.1874002344396132E+18</c:v>
                </c:pt>
                <c:pt idx="82">
                  <c:v>2.2694011876638062E+18</c:v>
                </c:pt>
                <c:pt idx="83">
                  <c:v>2.3814720410226278E+18</c:v>
                </c:pt>
                <c:pt idx="84">
                  <c:v>2.2448007144543396E+18</c:v>
                </c:pt>
                <c:pt idx="85">
                  <c:v>2.2188337224045942E+18</c:v>
                </c:pt>
                <c:pt idx="86">
                  <c:v>2.2010669361398979E+18</c:v>
                </c:pt>
                <c:pt idx="87">
                  <c:v>2.2051669563092347E+18</c:v>
                </c:pt>
                <c:pt idx="88">
                  <c:v>2.1860335669939853E+18</c:v>
                </c:pt>
                <c:pt idx="89">
                  <c:v>2.1259006897760453E+18</c:v>
                </c:pt>
                <c:pt idx="90">
                  <c:v>2.2434340262040983E+18</c:v>
                </c:pt>
                <c:pt idx="91">
                  <c:v>2.1136009012111301E+18</c:v>
                </c:pt>
                <c:pt idx="92">
                  <c:v>2.2748679812836475E+18</c:v>
                </c:pt>
                <c:pt idx="93">
                  <c:v>2.08353492029581E+18</c:v>
                </c:pt>
                <c:pt idx="94">
                  <c:v>2.1942335790979325E+18</c:v>
                </c:pt>
                <c:pt idx="95">
                  <c:v>2.1710002577848223E+18</c:v>
                </c:pt>
                <c:pt idx="96">
                  <c:v>2.1833002335887647E+18</c:v>
                </c:pt>
                <c:pt idx="97">
                  <c:v>2.1600669796424622E+18</c:v>
                </c:pt>
                <c:pt idx="98">
                  <c:v>2.1778335727224594E+18</c:v>
                </c:pt>
                <c:pt idx="99">
                  <c:v>2.1272673354266181E+18</c:v>
                </c:pt>
                <c:pt idx="100">
                  <c:v>2.0972012455371364E+18</c:v>
                </c:pt>
                <c:pt idx="101">
                  <c:v>2.090368076724778E+18</c:v>
                </c:pt>
                <c:pt idx="102">
                  <c:v>2.0001714089665856E+18</c:v>
                </c:pt>
                <c:pt idx="103">
                  <c:v>2.1669002747663642E+18</c:v>
                </c:pt>
                <c:pt idx="104">
                  <c:v>2.0275035046776026E+18</c:v>
                </c:pt>
                <c:pt idx="105">
                  <c:v>2.0657687715346401E+18</c:v>
                </c:pt>
                <c:pt idx="106">
                  <c:v>2.1532336969021215E+18</c:v>
                </c:pt>
                <c:pt idx="107">
                  <c:v>2.0097376199280205E+18</c:v>
                </c:pt>
                <c:pt idx="108">
                  <c:v>2.207900305565527E+18</c:v>
                </c:pt>
                <c:pt idx="109">
                  <c:v>2.0630355253090811E+18</c:v>
                </c:pt>
                <c:pt idx="110">
                  <c:v>2.1204341121271421E+18</c:v>
                </c:pt>
                <c:pt idx="111">
                  <c:v>2.090368076724778E+18</c:v>
                </c:pt>
                <c:pt idx="112">
                  <c:v>2.0726018957668718E+18</c:v>
                </c:pt>
                <c:pt idx="113">
                  <c:v>2.0425362417722598E+18</c:v>
                </c:pt>
                <c:pt idx="114">
                  <c:v>2.0630355253090811E+18</c:v>
                </c:pt>
                <c:pt idx="115">
                  <c:v>2.0644021481741942E+18</c:v>
                </c:pt>
                <c:pt idx="116">
                  <c:v>2.0562024184135068E+18</c:v>
                </c:pt>
                <c:pt idx="117">
                  <c:v>2.0138374320556905E+18</c:v>
                </c:pt>
                <c:pt idx="118">
                  <c:v>2.0206704621750369E+18</c:v>
                </c:pt>
                <c:pt idx="119">
                  <c:v>2.1272673354266181E+18</c:v>
                </c:pt>
                <c:pt idx="120">
                  <c:v>1.9673731556457843E+18</c:v>
                </c:pt>
                <c:pt idx="121">
                  <c:v>2.0698686445879782E+18</c:v>
                </c:pt>
                <c:pt idx="122">
                  <c:v>1.9277423135390861E+18</c:v>
                </c:pt>
                <c:pt idx="123">
                  <c:v>1.9714729217081562E+18</c:v>
                </c:pt>
                <c:pt idx="124">
                  <c:v>1.9537073009672192E+18</c:v>
                </c:pt>
                <c:pt idx="125">
                  <c:v>1.9796724672066491E+18</c:v>
                </c:pt>
                <c:pt idx="126">
                  <c:v>1.9400414958208686E+18</c:v>
                </c:pt>
                <c:pt idx="127">
                  <c:v>1.9386749180304996E+18</c:v>
                </c:pt>
                <c:pt idx="128">
                  <c:v>1.9960716116987318E+18</c:v>
                </c:pt>
                <c:pt idx="129">
                  <c:v>1.9591736368947717E+18</c:v>
                </c:pt>
                <c:pt idx="130">
                  <c:v>1.9865054354101545E+18</c:v>
                </c:pt>
                <c:pt idx="131">
                  <c:v>1.9687397438379182E+18</c:v>
                </c:pt>
                <c:pt idx="132">
                  <c:v>1.8881118879961651E+18</c:v>
                </c:pt>
                <c:pt idx="133">
                  <c:v>1.8894784474597583E+18</c:v>
                </c:pt>
                <c:pt idx="134">
                  <c:v>1.8580477051117437E+18</c:v>
                </c:pt>
                <c:pt idx="135">
                  <c:v>1.987872030536831E+18</c:v>
                </c:pt>
                <c:pt idx="136">
                  <c:v>1.955073884206123E+18</c:v>
                </c:pt>
                <c:pt idx="137">
                  <c:v>1.8334499156098639E+18</c:v>
                </c:pt>
                <c:pt idx="138">
                  <c:v>1.9058771996575501E+18</c:v>
                </c:pt>
                <c:pt idx="139">
                  <c:v>1.8184180121385359E+18</c:v>
                </c:pt>
                <c:pt idx="140">
                  <c:v>1.8361829954073157E+18</c:v>
                </c:pt>
                <c:pt idx="141">
                  <c:v>1.9427746528875679E+18</c:v>
                </c:pt>
                <c:pt idx="142">
                  <c:v>1.9099768988516316E+18</c:v>
                </c:pt>
                <c:pt idx="143">
                  <c:v>1.9031440693380838E+18</c:v>
                </c:pt>
                <c:pt idx="144">
                  <c:v>1.866247003941515E+18</c:v>
                </c:pt>
                <c:pt idx="145">
                  <c:v>1.7787887357200453E+18</c:v>
                </c:pt>
                <c:pt idx="146">
                  <c:v>1.9263757402065987E+18</c:v>
                </c:pt>
                <c:pt idx="147">
                  <c:v>1.8607808027404155E+18</c:v>
                </c:pt>
                <c:pt idx="148">
                  <c:v>1.8949446902672909E+18</c:v>
                </c:pt>
                <c:pt idx="149">
                  <c:v>1.8799125416162304E+18</c:v>
                </c:pt>
                <c:pt idx="150">
                  <c:v>1.8703466600431311E+18</c:v>
                </c:pt>
                <c:pt idx="151">
                  <c:v>1.8771794301187725E+18</c:v>
                </c:pt>
                <c:pt idx="152">
                  <c:v>1.8771794301187725E+18</c:v>
                </c:pt>
                <c:pt idx="153">
                  <c:v>1.7459924081808819E+18</c:v>
                </c:pt>
                <c:pt idx="154">
                  <c:v>1.7282278498840082E+18</c:v>
                </c:pt>
                <c:pt idx="155">
                  <c:v>1.8471153344095575E+18</c:v>
                </c:pt>
                <c:pt idx="156">
                  <c:v>1.7459924081808819E+18</c:v>
                </c:pt>
                <c:pt idx="157">
                  <c:v>1.7623905362886262E+18</c:v>
                </c:pt>
                <c:pt idx="158">
                  <c:v>1.8471153344095575E+18</c:v>
                </c:pt>
                <c:pt idx="159">
                  <c:v>1.7569244856612035E+18</c:v>
                </c:pt>
                <c:pt idx="160">
                  <c:v>1.7746891791755835E+18</c:v>
                </c:pt>
                <c:pt idx="161">
                  <c:v>1.8184180121385359E+18</c:v>
                </c:pt>
                <c:pt idx="162">
                  <c:v>1.7965535322578063E+18</c:v>
                </c:pt>
                <c:pt idx="163">
                  <c:v>1.7377933708733153E+18</c:v>
                </c:pt>
                <c:pt idx="164">
                  <c:v>1.8020196403406075E+18</c:v>
                </c:pt>
                <c:pt idx="165">
                  <c:v>1.711829870366507E+18</c:v>
                </c:pt>
                <c:pt idx="166">
                  <c:v>1.7787887357200453E+18</c:v>
                </c:pt>
                <c:pt idx="167">
                  <c:v>1.7036309073538798E+18</c:v>
                </c:pt>
                <c:pt idx="168">
                  <c:v>1.6913324962675118E+18</c:v>
                </c:pt>
                <c:pt idx="169">
                  <c:v>1.7733226613180388E+18</c:v>
                </c:pt>
                <c:pt idx="170">
                  <c:v>1.7719561439557985E+18</c:v>
                </c:pt>
                <c:pt idx="171">
                  <c:v>1.7323273559076234E+18</c:v>
                </c:pt>
                <c:pt idx="172">
                  <c:v>1.73915987585299E+18</c:v>
                </c:pt>
                <c:pt idx="173">
                  <c:v>1.7172958556142226E+18</c:v>
                </c:pt>
                <c:pt idx="174">
                  <c:v>1.6913324962675118E+18</c:v>
                </c:pt>
                <c:pt idx="175">
                  <c:v>1.8129518802809631E+18</c:v>
                </c:pt>
                <c:pt idx="176">
                  <c:v>1.7569244856612035E+18</c:v>
                </c:pt>
                <c:pt idx="177">
                  <c:v>1.6599034057600445E+18</c:v>
                </c:pt>
                <c:pt idx="178">
                  <c:v>1.7582909975751045E+18</c:v>
                </c:pt>
                <c:pt idx="179">
                  <c:v>1.7828882967222523E+18</c:v>
                </c:pt>
                <c:pt idx="180">
                  <c:v>1.7719561439557985E+18</c:v>
                </c:pt>
                <c:pt idx="181">
                  <c:v>1.6954319621719631E+18</c:v>
                </c:pt>
                <c:pt idx="182">
                  <c:v>1.6845000629993508E+18</c:v>
                </c:pt>
                <c:pt idx="183">
                  <c:v>1.6476051373185646E+18</c:v>
                </c:pt>
                <c:pt idx="184">
                  <c:v>1.7664900794598774E+18</c:v>
                </c:pt>
                <c:pt idx="185">
                  <c:v>1.6681022736758858E+18</c:v>
                </c:pt>
                <c:pt idx="186">
                  <c:v>1.7979200585355461E+18</c:v>
                </c:pt>
                <c:pt idx="187">
                  <c:v>1.6817670931591565E+18</c:v>
                </c:pt>
                <c:pt idx="188">
                  <c:v>1.7869878621822065E+18</c:v>
                </c:pt>
                <c:pt idx="189">
                  <c:v>1.6366733768282181E+18</c:v>
                </c:pt>
                <c:pt idx="190">
                  <c:v>1.6571704537504443E+18</c:v>
                </c:pt>
                <c:pt idx="191">
                  <c:v>1.6339404416585436E+18</c:v>
                </c:pt>
                <c:pt idx="192">
                  <c:v>1.6790341253001441E+18</c:v>
                </c:pt>
                <c:pt idx="193">
                  <c:v>1.6817670931591565E+18</c:v>
                </c:pt>
                <c:pt idx="194">
                  <c:v>1.6599034057600445E+18</c:v>
                </c:pt>
                <c:pt idx="195">
                  <c:v>1.6025118296030725E+18</c:v>
                </c:pt>
                <c:pt idx="196">
                  <c:v>1.6708352336101837E+18</c:v>
                </c:pt>
                <c:pt idx="197">
                  <c:v>1.6216422579118784E+18</c:v>
                </c:pt>
                <c:pt idx="198">
                  <c:v>1.6407727832974126E+18</c:v>
                </c:pt>
                <c:pt idx="199">
                  <c:v>1.7022644152519836E+18</c:v>
                </c:pt>
                <c:pt idx="200">
                  <c:v>1.6544375037220163E+18</c:v>
                </c:pt>
                <c:pt idx="201">
                  <c:v>1.5437546924850322E+18</c:v>
                </c:pt>
                <c:pt idx="202">
                  <c:v>1.6093441142836577E+18</c:v>
                </c:pt>
                <c:pt idx="203">
                  <c:v>1.6612698825077842E+18</c:v>
                </c:pt>
                <c:pt idx="204">
                  <c:v>1.6093441142836577E+18</c:v>
                </c:pt>
                <c:pt idx="205">
                  <c:v>1.6243751841663296E+18</c:v>
                </c:pt>
                <c:pt idx="206">
                  <c:v>1.558785500856841E+18</c:v>
                </c:pt>
                <c:pt idx="207">
                  <c:v>1.6298410426187108E+18</c:v>
                </c:pt>
                <c:pt idx="208">
                  <c:v>1.584747947382154E+18</c:v>
                </c:pt>
                <c:pt idx="209">
                  <c:v>1.5806486018334269E+18</c:v>
                </c:pt>
                <c:pt idx="210">
                  <c:v>1.558785500856841E+18</c:v>
                </c:pt>
                <c:pt idx="211">
                  <c:v>1.5765492607422684E+18</c:v>
                </c:pt>
                <c:pt idx="212">
                  <c:v>1.5888472973884526E+18</c:v>
                </c:pt>
                <c:pt idx="213">
                  <c:v>1.6161764113464466E+18</c:v>
                </c:pt>
                <c:pt idx="214">
                  <c:v>1.5000290452475154E+18</c:v>
                </c:pt>
                <c:pt idx="215">
                  <c:v>1.5738163691579213E+18</c:v>
                </c:pt>
                <c:pt idx="216">
                  <c:v>1.4508382983246838E+18</c:v>
                </c:pt>
                <c:pt idx="217">
                  <c:v>1.5533197454240458E+18</c:v>
                </c:pt>
                <c:pt idx="218">
                  <c:v>1.4631359248795259E+18</c:v>
                </c:pt>
                <c:pt idx="219">
                  <c:v>1.5082275654727759E+18</c:v>
                </c:pt>
                <c:pt idx="220">
                  <c:v>1.6052447419894431E+18</c:v>
                </c:pt>
                <c:pt idx="221">
                  <c:v>1.4549375027188398E+18</c:v>
                </c:pt>
                <c:pt idx="222">
                  <c:v>1.5191589535087109E+18</c:v>
                </c:pt>
                <c:pt idx="223">
                  <c:v>1.4576703081246415E+18</c:v>
                </c:pt>
                <c:pt idx="224">
                  <c:v>1.558785500856841E+18</c:v>
                </c:pt>
                <c:pt idx="225">
                  <c:v>1.5150596792806436E+18</c:v>
                </c:pt>
                <c:pt idx="226">
                  <c:v>1.4522046992941299E+18</c:v>
                </c:pt>
                <c:pt idx="227">
                  <c:v>1.4808992340606999E+18</c:v>
                </c:pt>
                <c:pt idx="228">
                  <c:v>1.4945633750028925E+18</c:v>
                </c:pt>
                <c:pt idx="229">
                  <c:v>1.4494718978505111E+18</c:v>
                </c:pt>
                <c:pt idx="230">
                  <c:v>1.4699679569667922E+18</c:v>
                </c:pt>
                <c:pt idx="231">
                  <c:v>1.4303423432156337E+18</c:v>
                </c:pt>
                <c:pt idx="232">
                  <c:v>1.5205253792419579E+18</c:v>
                </c:pt>
                <c:pt idx="233">
                  <c:v>1.4467390983879818E+18</c:v>
                </c:pt>
                <c:pt idx="234">
                  <c:v>1.4426399029087291E+18</c:v>
                </c:pt>
                <c:pt idx="235">
                  <c:v>1.3907171459870328E+18</c:v>
                </c:pt>
                <c:pt idx="236">
                  <c:v>1.3401614645879547E+18</c:v>
                </c:pt>
                <c:pt idx="237">
                  <c:v>1.3661224054810857E+18</c:v>
                </c:pt>
                <c:pt idx="238">
                  <c:v>1.3524587300926049E+18</c:v>
                </c:pt>
                <c:pt idx="239">
                  <c:v>1.4098464995424643E+18</c:v>
                </c:pt>
                <c:pt idx="240">
                  <c:v>1.3497260009580682E+18</c:v>
                </c:pt>
                <c:pt idx="241">
                  <c:v>1.3633896664412797E+18</c:v>
                </c:pt>
                <c:pt idx="242">
                  <c:v>1.3182997582986296E+18</c:v>
                </c:pt>
                <c:pt idx="243">
                  <c:v>1.3920835251646121E+18</c:v>
                </c:pt>
                <c:pt idx="244">
                  <c:v>1.2827747559899397E+18</c:v>
                </c:pt>
                <c:pt idx="245">
                  <c:v>1.3196661112272604E+18</c:v>
                </c:pt>
                <c:pt idx="246">
                  <c:v>1.4071137288056174E+18</c:v>
                </c:pt>
                <c:pt idx="247">
                  <c:v>1.3838852575281364E+18</c:v>
                </c:pt>
                <c:pt idx="248">
                  <c:v>1.3169334058652588E+18</c:v>
                </c:pt>
                <c:pt idx="249">
                  <c:v>1.2786757388056965E+18</c:v>
                </c:pt>
                <c:pt idx="250">
                  <c:v>1.3210324646511506E+18</c:v>
                </c:pt>
                <c:pt idx="251">
                  <c:v>1.2704777178091085E+18</c:v>
                </c:pt>
                <c:pt idx="252">
                  <c:v>1.3797861303959918E+18</c:v>
                </c:pt>
                <c:pt idx="253">
                  <c:v>1.3374287443681367E+18</c:v>
                </c:pt>
                <c:pt idx="254">
                  <c:v>1.2950718342865098E+18</c:v>
                </c:pt>
                <c:pt idx="255">
                  <c:v>1.2786757388056965E+18</c:v>
                </c:pt>
                <c:pt idx="256">
                  <c:v>1.3592905615960509E+18</c:v>
                </c:pt>
                <c:pt idx="257">
                  <c:v>1.3101016511272919E+18</c:v>
                </c:pt>
                <c:pt idx="258">
                  <c:v>1.2800420773718551E+18</c:v>
                </c:pt>
                <c:pt idx="259">
                  <c:v>1.2117257557494382E+18</c:v>
                </c:pt>
                <c:pt idx="260">
                  <c:v>1.2376858121142031E+18</c:v>
                </c:pt>
                <c:pt idx="261">
                  <c:v>1.2499827433202102E+18</c:v>
                </c:pt>
                <c:pt idx="262">
                  <c:v>1.2950718342865098E+18</c:v>
                </c:pt>
                <c:pt idx="263">
                  <c:v>1.198062640000204E+18</c:v>
                </c:pt>
                <c:pt idx="264">
                  <c:v>1.2636460472647944E+18</c:v>
                </c:pt>
                <c:pt idx="265">
                  <c:v>1.1925974075674532E+18</c:v>
                </c:pt>
                <c:pt idx="266">
                  <c:v>1.2240226022675374E+18</c:v>
                </c:pt>
                <c:pt idx="267">
                  <c:v>1.2363194889009068E+18</c:v>
                </c:pt>
                <c:pt idx="268">
                  <c:v>1.2554480589550029E+18</c:v>
                </c:pt>
                <c:pt idx="269">
                  <c:v>1.18303326987715E+18</c:v>
                </c:pt>
                <c:pt idx="270">
                  <c:v>1.2226562840067494E+18</c:v>
                </c:pt>
                <c:pt idx="271">
                  <c:v>1.1734691564539105E+18</c:v>
                </c:pt>
                <c:pt idx="272">
                  <c:v>1.092858307553169E+18</c:v>
                </c:pt>
                <c:pt idx="273">
                  <c:v>1.152974709405236E+18</c:v>
                </c:pt>
                <c:pt idx="274">
                  <c:v>1.1734691564539105E+18</c:v>
                </c:pt>
                <c:pt idx="275">
                  <c:v>1.118817545278844E+18</c:v>
                </c:pt>
                <c:pt idx="276">
                  <c:v>1.1912311006973842E+18</c:v>
                </c:pt>
                <c:pt idx="277">
                  <c:v>1.1051547662953843E+18</c:v>
                </c:pt>
                <c:pt idx="278">
                  <c:v>1.1707365570759089E+18</c:v>
                </c:pt>
                <c:pt idx="279">
                  <c:v>1.1557072959068872E+18</c:v>
                </c:pt>
                <c:pt idx="280">
                  <c:v>1.032742864480559E+18</c:v>
                </c:pt>
                <c:pt idx="281">
                  <c:v>1.0791956226649157E+18</c:v>
                </c:pt>
                <c:pt idx="282">
                  <c:v>1.1160849855202376E+18</c:v>
                </c:pt>
                <c:pt idx="283">
                  <c:v>1.099689668568687E+18</c:v>
                </c:pt>
                <c:pt idx="284">
                  <c:v>1.0491378902336323E+18</c:v>
                </c:pt>
                <c:pt idx="285">
                  <c:v>1.0614342063479446E+18</c:v>
                </c:pt>
                <c:pt idx="286">
                  <c:v>1.0641667264875869E+18</c:v>
                </c:pt>
                <c:pt idx="287">
                  <c:v>1.0177141535203526E+18</c:v>
                </c:pt>
                <c:pt idx="288">
                  <c:v>1.1051547662953843E+18</c:v>
                </c:pt>
                <c:pt idx="289">
                  <c:v>1.0737305625762292E+18</c:v>
                </c:pt>
                <c:pt idx="290">
                  <c:v>1.0778293568998904E+18</c:v>
                </c:pt>
                <c:pt idx="291">
                  <c:v>1.0095167000715226E+18</c:v>
                </c:pt>
                <c:pt idx="292">
                  <c:v>9.7672706455839155E+17</c:v>
                </c:pt>
                <c:pt idx="293">
                  <c:v>1.00405174101022E+18</c:v>
                </c:pt>
                <c:pt idx="294">
                  <c:v>9.6579724944301888E+17</c:v>
                </c:pt>
                <c:pt idx="295">
                  <c:v>1.0108829410749206E+18</c:v>
                </c:pt>
                <c:pt idx="296">
                  <c:v>9.5486746602203354E+17</c:v>
                </c:pt>
                <c:pt idx="297">
                  <c:v>9.7809329367632819E+17</c:v>
                </c:pt>
                <c:pt idx="298">
                  <c:v>1.0286441191850061E+18</c:v>
                </c:pt>
                <c:pt idx="299">
                  <c:v>9.3983906556904397E+17</c:v>
                </c:pt>
                <c:pt idx="300">
                  <c:v>1.0122491825735478E+18</c:v>
                </c:pt>
                <c:pt idx="301">
                  <c:v>9.3847285031738112E+17</c:v>
                </c:pt>
                <c:pt idx="302">
                  <c:v>1.0272778717436173E+18</c:v>
                </c:pt>
                <c:pt idx="303">
                  <c:v>1.014981667056491E+18</c:v>
                </c:pt>
                <c:pt idx="304">
                  <c:v>1.0163479100408067E+18</c:v>
                </c:pt>
                <c:pt idx="305">
                  <c:v>1.0395741165444434E+18</c:v>
                </c:pt>
                <c:pt idx="306">
                  <c:v>9.2890935742195226E+17</c:v>
                </c:pt>
                <c:pt idx="307">
                  <c:v>1.0095167000715226E+18</c:v>
                </c:pt>
                <c:pt idx="308">
                  <c:v>8.6333177411423616E+17</c:v>
                </c:pt>
                <c:pt idx="309">
                  <c:v>8.7562748407380339E+17</c:v>
                </c:pt>
                <c:pt idx="310">
                  <c:v>9.1797968096901504E+17</c:v>
                </c:pt>
                <c:pt idx="311">
                  <c:v>8.5103610426705971E+17</c:v>
                </c:pt>
                <c:pt idx="312">
                  <c:v>8.3190958645634381E+17</c:v>
                </c:pt>
                <c:pt idx="313">
                  <c:v>8.7152890963034266E+17</c:v>
                </c:pt>
                <c:pt idx="314">
                  <c:v>8.7699367654538842E+17</c:v>
                </c:pt>
                <c:pt idx="315">
                  <c:v>8.7699367654538842E+17</c:v>
                </c:pt>
                <c:pt idx="316">
                  <c:v>8.1961401911816525E+17</c:v>
                </c:pt>
                <c:pt idx="317">
                  <c:v>8.1414933539889523E+17</c:v>
                </c:pt>
                <c:pt idx="318">
                  <c:v>8.1688167626811008E+17</c:v>
                </c:pt>
                <c:pt idx="319">
                  <c:v>9.0158522571599834E+17</c:v>
                </c:pt>
                <c:pt idx="320">
                  <c:v>9.0021902433050368E+17</c:v>
                </c:pt>
                <c:pt idx="321">
                  <c:v>8.3464194020104102E+17</c:v>
                </c:pt>
                <c:pt idx="322">
                  <c:v>8.1005082780914701E+17</c:v>
                </c:pt>
                <c:pt idx="323">
                  <c:v>8.0185382600030144E+17</c:v>
                </c:pt>
                <c:pt idx="324">
                  <c:v>8.2098019128600858E+17</c:v>
                </c:pt>
                <c:pt idx="325">
                  <c:v>7.7453061539156826E+17</c:v>
                </c:pt>
                <c:pt idx="326">
                  <c:v>8.6196558659480384E+17</c:v>
                </c:pt>
                <c:pt idx="327">
                  <c:v>7.963891680319127E+17</c:v>
                </c:pt>
                <c:pt idx="328">
                  <c:v>8.2644488490948749E+17</c:v>
                </c:pt>
                <c:pt idx="329">
                  <c:v>7.9229067975530675E+17</c:v>
                </c:pt>
                <c:pt idx="330">
                  <c:v>8.1414933539889523E+17</c:v>
                </c:pt>
                <c:pt idx="331">
                  <c:v>8.1824784744553254E+17</c:v>
                </c:pt>
                <c:pt idx="332">
                  <c:v>7.7316446006080307E+17</c:v>
                </c:pt>
                <c:pt idx="333">
                  <c:v>7.5950293398944883E+17</c:v>
                </c:pt>
                <c:pt idx="334">
                  <c:v>7.5540448582453581E+17</c:v>
                </c:pt>
                <c:pt idx="335">
                  <c:v>7.8136139947348634E+17</c:v>
                </c:pt>
                <c:pt idx="336">
                  <c:v>6.8982992131323546E+17</c:v>
                </c:pt>
                <c:pt idx="337">
                  <c:v>6.8163318097164045E+17</c:v>
                </c:pt>
                <c:pt idx="338">
                  <c:v>6.8573154891405056E+17</c:v>
                </c:pt>
                <c:pt idx="339">
                  <c:v>7.1442024930081984E+17</c:v>
                </c:pt>
                <c:pt idx="340">
                  <c:v>6.6250752283541965E+17</c:v>
                </c:pt>
                <c:pt idx="341">
                  <c:v>6.3518532243556928E+17</c:v>
                </c:pt>
                <c:pt idx="342">
                  <c:v>6.3245311328983066E+17</c:v>
                </c:pt>
                <c:pt idx="343">
                  <c:v>6.5840918014799821E+17</c:v>
                </c:pt>
                <c:pt idx="344">
                  <c:v>6.5431084191732723E+17</c:v>
                </c:pt>
                <c:pt idx="345">
                  <c:v>7.1442024930081984E+17</c:v>
                </c:pt>
                <c:pt idx="346">
                  <c:v>6.761686973145143E+17</c:v>
                </c:pt>
                <c:pt idx="347">
                  <c:v>6.7343645845712986E+17</c:v>
                </c:pt>
                <c:pt idx="348">
                  <c:v>6.0786332011260685E+17</c:v>
                </c:pt>
                <c:pt idx="349">
                  <c:v>6.6933810388502234E+17</c:v>
                </c:pt>
                <c:pt idx="350">
                  <c:v>6.3245311328983066E+17</c:v>
                </c:pt>
                <c:pt idx="351">
                  <c:v>5.9283630326486093E+17</c:v>
                </c:pt>
                <c:pt idx="352">
                  <c:v>6.3518532243556928E+17</c:v>
                </c:pt>
                <c:pt idx="353">
                  <c:v>6.2972090612486029E+17</c:v>
                </c:pt>
                <c:pt idx="354">
                  <c:v>6.3245311328983066E+17</c:v>
                </c:pt>
                <c:pt idx="355">
                  <c:v>5.860058608688727E+17</c:v>
                </c:pt>
                <c:pt idx="356">
                  <c:v>6.2562259909134144E+17</c:v>
                </c:pt>
                <c:pt idx="357">
                  <c:v>6.5157861890618394E+17</c:v>
                </c:pt>
                <c:pt idx="358">
                  <c:v>6.1879209727263398E+17</c:v>
                </c:pt>
                <c:pt idx="359">
                  <c:v>5.7644326231235514E+17</c:v>
                </c:pt>
                <c:pt idx="360">
                  <c:v>6.1469380212369805E+17</c:v>
                </c:pt>
                <c:pt idx="361">
                  <c:v>6.133277047310999E+17</c:v>
                </c:pt>
                <c:pt idx="362">
                  <c:v>6.133277047310999E+17</c:v>
                </c:pt>
                <c:pt idx="363">
                  <c:v>6.3518532243556928E+17</c:v>
                </c:pt>
                <c:pt idx="364">
                  <c:v>5.6141637074698061E+17</c:v>
                </c:pt>
                <c:pt idx="365">
                  <c:v>5.7644326231235514E+17</c:v>
                </c:pt>
                <c:pt idx="366">
                  <c:v>5.6278244932245088E+17</c:v>
                </c:pt>
                <c:pt idx="367">
                  <c:v>5.9283630326486093E+17</c:v>
                </c:pt>
                <c:pt idx="368">
                  <c:v>5.8737194835769498E+17</c:v>
                </c:pt>
                <c:pt idx="369">
                  <c:v>5.7644326231235514E+17</c:v>
                </c:pt>
                <c:pt idx="370">
                  <c:v>5.4638953909898515E+17</c:v>
                </c:pt>
                <c:pt idx="371">
                  <c:v>4.6989023421504525E+17</c:v>
                </c:pt>
                <c:pt idx="372">
                  <c:v>5.2999670018193914E+17</c:v>
                </c:pt>
                <c:pt idx="373">
                  <c:v>4.8081861126699232E+17</c:v>
                </c:pt>
                <c:pt idx="374">
                  <c:v>5.2863063349087046E+17</c:v>
                </c:pt>
                <c:pt idx="375">
                  <c:v>5.081396925465728E+17</c:v>
                </c:pt>
                <c:pt idx="376">
                  <c:v>5.1496999381515712E+17</c:v>
                </c:pt>
                <c:pt idx="377">
                  <c:v>4.9857729156809843E+17</c:v>
                </c:pt>
                <c:pt idx="378">
                  <c:v>4.8764886301770752E+17</c:v>
                </c:pt>
                <c:pt idx="379">
                  <c:v>5.2316637167841203E+17</c:v>
                </c:pt>
                <c:pt idx="380">
                  <c:v>4.8218466062678086E+17</c:v>
                </c:pt>
                <c:pt idx="381">
                  <c:v>4.507656506311897E+17</c:v>
                </c:pt>
                <c:pt idx="382">
                  <c:v>4.6989023421504525E+17</c:v>
                </c:pt>
                <c:pt idx="383">
                  <c:v>4.6032793029133024E+17</c:v>
                </c:pt>
                <c:pt idx="384">
                  <c:v>4.5896188885435776E+17</c:v>
                </c:pt>
                <c:pt idx="385">
                  <c:v>4.6442605757329843E+17</c:v>
                </c:pt>
                <c:pt idx="386">
                  <c:v>4.7125627961342144E+17</c:v>
                </c:pt>
                <c:pt idx="387">
                  <c:v>4.7808651403294618E+17</c:v>
                </c:pt>
                <c:pt idx="388">
                  <c:v>4.1251677462544832E+17</c:v>
                </c:pt>
                <c:pt idx="389">
                  <c:v>4.2481101386152179E+17</c:v>
                </c:pt>
                <c:pt idx="390">
                  <c:v>4.0841870379316032E+17</c:v>
                </c:pt>
                <c:pt idx="391">
                  <c:v>4.4393546572917062E+17</c:v>
                </c:pt>
                <c:pt idx="392">
                  <c:v>4.1934690258266899E+17</c:v>
                </c:pt>
                <c:pt idx="393">
                  <c:v>4.2344498529905165E+17</c:v>
                </c:pt>
                <c:pt idx="394">
                  <c:v>3.6880424883932237E+17</c:v>
                </c:pt>
                <c:pt idx="395">
                  <c:v>4.3027513306311827E+17</c:v>
                </c:pt>
                <c:pt idx="396">
                  <c:v>4.0568665904748448E+17</c:v>
                </c:pt>
                <c:pt idx="397">
                  <c:v>3.5651019232028608E+17</c:v>
                </c:pt>
                <c:pt idx="398">
                  <c:v>3.8519638658896646E+17</c:v>
                </c:pt>
                <c:pt idx="399">
                  <c:v>4.1661484991426886E+17</c:v>
                </c:pt>
                <c:pt idx="400">
                  <c:v>4.220789572317529E+17</c:v>
                </c:pt>
                <c:pt idx="401">
                  <c:v>4.2617704291916333E+17</c:v>
                </c:pt>
                <c:pt idx="402">
                  <c:v>4.0432063741740109E+17</c:v>
                </c:pt>
                <c:pt idx="403">
                  <c:v>3.9202646502926048E+17</c:v>
                </c:pt>
                <c:pt idx="404">
                  <c:v>3.6743824057876742E+17</c:v>
                </c:pt>
                <c:pt idx="405">
                  <c:v>3.0596838134838675E+17</c:v>
                </c:pt>
                <c:pt idx="406">
                  <c:v>3.4011817935231347E+17</c:v>
                </c:pt>
                <c:pt idx="407">
                  <c:v>3.5924220141391526E+17</c:v>
                </c:pt>
                <c:pt idx="408">
                  <c:v>3.9202646502926048E+17</c:v>
                </c:pt>
                <c:pt idx="409">
                  <c:v>2.9777247587738278E+17</c:v>
                </c:pt>
                <c:pt idx="410">
                  <c:v>3.5924220141391526E+17</c:v>
                </c:pt>
                <c:pt idx="411">
                  <c:v>3.537781852073161E+17</c:v>
                </c:pt>
                <c:pt idx="412">
                  <c:v>3.4558217575234925E+17</c:v>
                </c:pt>
                <c:pt idx="413">
                  <c:v>3.4148417770957734E+17</c:v>
                </c:pt>
                <c:pt idx="414">
                  <c:v>3.7290227659198374E+17</c:v>
                </c:pt>
                <c:pt idx="415">
                  <c:v>2.8821060869094259E+17</c:v>
                </c:pt>
                <c:pt idx="416">
                  <c:v>3.1279831619111603E+17</c:v>
                </c:pt>
                <c:pt idx="417">
                  <c:v>3.29190210320064E+17</c:v>
                </c:pt>
                <c:pt idx="418">
                  <c:v>3.1962826341285645E+17</c:v>
                </c:pt>
                <c:pt idx="419">
                  <c:v>3.0050444238708019E+17</c:v>
                </c:pt>
                <c:pt idx="420">
                  <c:v>3.1006634076854394E+17</c:v>
                </c:pt>
                <c:pt idx="421">
                  <c:v>3.1416430464514266E+17</c:v>
                </c:pt>
                <c:pt idx="422">
                  <c:v>3.1553029359432986E+17</c:v>
                </c:pt>
                <c:pt idx="423">
                  <c:v>2.991384588846519E+17</c:v>
                </c:pt>
                <c:pt idx="424">
                  <c:v>2.9230854879989466E+17</c:v>
                </c:pt>
                <c:pt idx="425">
                  <c:v>2.6635500337379574E+17</c:v>
                </c:pt>
                <c:pt idx="426">
                  <c:v>2.6635500337379574E+17</c:v>
                </c:pt>
                <c:pt idx="427">
                  <c:v>3.360201872515001E+17</c:v>
                </c:pt>
                <c:pt idx="428">
                  <c:v>2.7181889281932003E+17</c:v>
                </c:pt>
                <c:pt idx="429">
                  <c:v>2.9640649336527264E+17</c:v>
                </c:pt>
                <c:pt idx="430">
                  <c:v>2.5952515270789661E+17</c:v>
                </c:pt>
                <c:pt idx="431">
                  <c:v>2.6908694710624557E+17</c:v>
                </c:pt>
                <c:pt idx="432">
                  <c:v>2.6772097499244269E+17</c:v>
                </c:pt>
                <c:pt idx="433">
                  <c:v>2.6498903225030477E+17</c:v>
                </c:pt>
                <c:pt idx="434">
                  <c:v>2.9094256826841907E+17</c:v>
                </c:pt>
                <c:pt idx="435">
                  <c:v>2.4040163669896656E+17</c:v>
                </c:pt>
                <c:pt idx="436">
                  <c:v>2.4859741739052118E+17</c:v>
                </c:pt>
                <c:pt idx="437">
                  <c:v>2.3357183307272173E+17</c:v>
                </c:pt>
                <c:pt idx="438">
                  <c:v>2.4586548851272128E+17</c:v>
                </c:pt>
                <c:pt idx="439">
                  <c:v>2.6635500337379574E+17</c:v>
                </c:pt>
                <c:pt idx="440">
                  <c:v>2.0898464251471632E+17</c:v>
                </c:pt>
                <c:pt idx="441">
                  <c:v>2.5269531442087738E+17</c:v>
                </c:pt>
                <c:pt idx="442">
                  <c:v>2.5952515270789661E+17</c:v>
                </c:pt>
                <c:pt idx="443">
                  <c:v>2.1581440157730224E+17</c:v>
                </c:pt>
                <c:pt idx="444">
                  <c:v>2.3083991508829328E+17</c:v>
                </c:pt>
                <c:pt idx="445">
                  <c:v>2.1718035487527155E+17</c:v>
                </c:pt>
                <c:pt idx="446">
                  <c:v>1.9805705376238326E+17</c:v>
                </c:pt>
                <c:pt idx="447">
                  <c:v>2.1171654465429907E+17</c:v>
                </c:pt>
                <c:pt idx="448">
                  <c:v>1.8986138299440115E+17</c:v>
                </c:pt>
                <c:pt idx="449">
                  <c:v>2.1581440157730224E+17</c:v>
                </c:pt>
                <c:pt idx="450">
                  <c:v>1.8712949669959514E+17</c:v>
                </c:pt>
                <c:pt idx="451">
                  <c:v>2.2674204182529299E+17</c:v>
                </c:pt>
                <c:pt idx="452">
                  <c:v>1.9259327126980035E+17</c:v>
                </c:pt>
                <c:pt idx="453">
                  <c:v>2.185463086683919E+17</c:v>
                </c:pt>
                <c:pt idx="454">
                  <c:v>2.0898464251471632E+17</c:v>
                </c:pt>
                <c:pt idx="455">
                  <c:v>2.0352084417735235E+17</c:v>
                </c:pt>
                <c:pt idx="456">
                  <c:v>1.9942300062340144E+17</c:v>
                </c:pt>
                <c:pt idx="457">
                  <c:v>1.7483603288278202E+17</c:v>
                </c:pt>
                <c:pt idx="458">
                  <c:v>1.9395921615022282E+17</c:v>
                </c:pt>
                <c:pt idx="459">
                  <c:v>1.7347009493442778E+17</c:v>
                </c:pt>
                <c:pt idx="460">
                  <c:v>1.7347009493442778E+17</c:v>
                </c:pt>
                <c:pt idx="461">
                  <c:v>1.6800634809247638E+17</c:v>
                </c:pt>
                <c:pt idx="462">
                  <c:v>1.6664041261985434E+17</c:v>
                </c:pt>
                <c:pt idx="463">
                  <c:v>1.7756791026493136E+17</c:v>
                </c:pt>
                <c:pt idx="464">
                  <c:v>1.7620197132628314E+17</c:v>
                </c:pt>
                <c:pt idx="465">
                  <c:v>1.8303167097099638E+17</c:v>
                </c:pt>
                <c:pt idx="466">
                  <c:v>1.6527447764237834E+17</c:v>
                </c:pt>
                <c:pt idx="467">
                  <c:v>1.8986138299440115E+17</c:v>
                </c:pt>
                <c:pt idx="468">
                  <c:v>1.7210415748122013E+17</c:v>
                </c:pt>
                <c:pt idx="469">
                  <c:v>1.529810851266441E+17</c:v>
                </c:pt>
                <c:pt idx="470">
                  <c:v>2.0352084417735235E+17</c:v>
                </c:pt>
                <c:pt idx="471">
                  <c:v>1.5024922556974278E+17</c:v>
                </c:pt>
                <c:pt idx="472">
                  <c:v>1.3932180714790371E+17</c:v>
                </c:pt>
                <c:pt idx="473">
                  <c:v>1.406877327176305E+17</c:v>
                </c:pt>
                <c:pt idx="474">
                  <c:v>1.4205365878250069E+17</c:v>
                </c:pt>
                <c:pt idx="475">
                  <c:v>1.4341958534251453E+17</c:v>
                </c:pt>
                <c:pt idx="476">
                  <c:v>1.4341958534251453E+17</c:v>
                </c:pt>
                <c:pt idx="477">
                  <c:v>1.4341958534251453E+17</c:v>
                </c:pt>
                <c:pt idx="478">
                  <c:v>1.3385810982042901E+17</c:v>
                </c:pt>
                <c:pt idx="479">
                  <c:v>1.406877327176305E+17</c:v>
                </c:pt>
                <c:pt idx="480">
                  <c:v>1.2156481979945226E+17</c:v>
                </c:pt>
                <c:pt idx="481">
                  <c:v>1.3249218672641766E+17</c:v>
                </c:pt>
                <c:pt idx="482">
                  <c:v>1.4205365878250069E+17</c:v>
                </c:pt>
                <c:pt idx="483">
                  <c:v>1.379558820733204E+17</c:v>
                </c:pt>
                <c:pt idx="484">
                  <c:v>1.3249218672641766E+17</c:v>
                </c:pt>
                <c:pt idx="485">
                  <c:v>1.3249218672641766E+17</c:v>
                </c:pt>
                <c:pt idx="486">
                  <c:v>1.1336931540017934E+17</c:v>
                </c:pt>
                <c:pt idx="487">
                  <c:v>1.0790565570348166E+17</c:v>
                </c:pt>
                <c:pt idx="488">
                  <c:v>1.2976034202382293E+17</c:v>
                </c:pt>
                <c:pt idx="489">
                  <c:v>1.1610114821937234E+17</c:v>
                </c:pt>
                <c:pt idx="490">
                  <c:v>1.4341958534251453E+17</c:v>
                </c:pt>
                <c:pt idx="491">
                  <c:v>1.2566257868349858E+17</c:v>
                </c:pt>
                <c:pt idx="492">
                  <c:v>1.1473523156220536E+17</c:v>
                </c:pt>
                <c:pt idx="493">
                  <c:v>1.1063748456154946E+17</c:v>
                </c:pt>
                <c:pt idx="494">
                  <c:v>1.1336931540017934E+17</c:v>
                </c:pt>
                <c:pt idx="495">
                  <c:v>9.834427029715552E+16</c:v>
                </c:pt>
                <c:pt idx="496">
                  <c:v>1.0517382882597494E+17</c:v>
                </c:pt>
                <c:pt idx="497">
                  <c:v>1.0653974201715826E+17</c:v>
                </c:pt>
                <c:pt idx="498">
                  <c:v>1.0107609222326442E+17</c:v>
                </c:pt>
                <c:pt idx="499">
                  <c:v>1.0790565570348166E+17</c:v>
                </c:pt>
                <c:pt idx="500">
                  <c:v>9.971018101264024E+16</c:v>
                </c:pt>
                <c:pt idx="501">
                  <c:v>1.1883298301912965E+17</c:v>
                </c:pt>
                <c:pt idx="502">
                  <c:v>1.1336931540017934E+17</c:v>
                </c:pt>
                <c:pt idx="503">
                  <c:v>7.3757962087122784E+16</c:v>
                </c:pt>
                <c:pt idx="504">
                  <c:v>8.8782909152655728E+16</c:v>
                </c:pt>
                <c:pt idx="505">
                  <c:v>7.7855668981526992E+16</c:v>
                </c:pt>
                <c:pt idx="506">
                  <c:v>8.3319285105988704E+16</c:v>
                </c:pt>
                <c:pt idx="507">
                  <c:v>9.971018101264024E+16</c:v>
                </c:pt>
                <c:pt idx="508">
                  <c:v>9.834427029715552E+16</c:v>
                </c:pt>
                <c:pt idx="509">
                  <c:v>7.7855668981526992E+16</c:v>
                </c:pt>
                <c:pt idx="510">
                  <c:v>8.741700239828176E+16</c:v>
                </c:pt>
                <c:pt idx="511">
                  <c:v>1.0380791612993162E+17</c:v>
                </c:pt>
                <c:pt idx="512">
                  <c:v>7.922157226993616E+16</c:v>
                </c:pt>
                <c:pt idx="513">
                  <c:v>8.741700239828176E+16</c:v>
                </c:pt>
                <c:pt idx="514">
                  <c:v>8.3319285105988704E+16</c:v>
                </c:pt>
                <c:pt idx="515">
                  <c:v>7.2392060779262016E+16</c:v>
                </c:pt>
                <c:pt idx="516">
                  <c:v>8.4685190374948384E+16</c:v>
                </c:pt>
                <c:pt idx="517">
                  <c:v>7.1026159966538E+16</c:v>
                </c:pt>
                <c:pt idx="518">
                  <c:v>1.1200339973329405E+17</c:v>
                </c:pt>
                <c:pt idx="519">
                  <c:v>7.922157226993616E+16</c:v>
                </c:pt>
                <c:pt idx="520">
                  <c:v>9.014881640216808E+16</c:v>
                </c:pt>
                <c:pt idx="521">
                  <c:v>7.7855668981526992E+16</c:v>
                </c:pt>
                <c:pt idx="522">
                  <c:v>7.6489766188255168E+16</c:v>
                </c:pt>
                <c:pt idx="523">
                  <c:v>7.922157226993616E+16</c:v>
                </c:pt>
                <c:pt idx="524">
                  <c:v>5.873307493315364E+16</c:v>
                </c:pt>
                <c:pt idx="525">
                  <c:v>8.1953380332166864E+16</c:v>
                </c:pt>
                <c:pt idx="526">
                  <c:v>7.1026159966538E+16</c:v>
                </c:pt>
                <c:pt idx="527">
                  <c:v>8.3319285105988704E+16</c:v>
                </c:pt>
                <c:pt idx="528">
                  <c:v>6.6928460499185128E+16</c:v>
                </c:pt>
                <c:pt idx="529">
                  <c:v>6.2830765488058224E+16</c:v>
                </c:pt>
                <c:pt idx="530">
                  <c:v>5.0537707191996912E+16</c:v>
                </c:pt>
                <c:pt idx="531">
                  <c:v>6.6928460499185128E+16</c:v>
                </c:pt>
                <c:pt idx="532">
                  <c:v>6.2830765488058224E+16</c:v>
                </c:pt>
                <c:pt idx="533">
                  <c:v>6.2830765488058224E+16</c:v>
                </c:pt>
                <c:pt idx="534">
                  <c:v>7.5123863890120464E+16</c:v>
                </c:pt>
                <c:pt idx="535">
                  <c:v>6.0098971289652912E+16</c:v>
                </c:pt>
                <c:pt idx="536">
                  <c:v>5.6001283705561184E+16</c:v>
                </c:pt>
                <c:pt idx="537">
                  <c:v>6.2830765488058224E+16</c:v>
                </c:pt>
                <c:pt idx="538">
                  <c:v>5.7367179071789784E+16</c:v>
                </c:pt>
                <c:pt idx="539">
                  <c:v>6.0098971289652912E+16</c:v>
                </c:pt>
                <c:pt idx="540">
                  <c:v>6.0098971289652912E+16</c:v>
                </c:pt>
                <c:pt idx="541">
                  <c:v>5.0537707191996912E+16</c:v>
                </c:pt>
                <c:pt idx="542">
                  <c:v>5.873307493315364E+16</c:v>
                </c:pt>
                <c:pt idx="543">
                  <c:v>5.6001283705561184E+16</c:v>
                </c:pt>
                <c:pt idx="544">
                  <c:v>5.6001283705561184E+16</c:v>
                </c:pt>
                <c:pt idx="545">
                  <c:v>5.0537707191996912E+16</c:v>
                </c:pt>
                <c:pt idx="546">
                  <c:v>5.0537707191996912E+16</c:v>
                </c:pt>
                <c:pt idx="547">
                  <c:v>4.917181430144268E+16</c:v>
                </c:pt>
                <c:pt idx="548">
                  <c:v>5.3269494458509304E+16</c:v>
                </c:pt>
                <c:pt idx="549">
                  <c:v>5.0537707191996912E+16</c:v>
                </c:pt>
                <c:pt idx="550">
                  <c:v>6.6928460499185128E+16</c:v>
                </c:pt>
                <c:pt idx="551">
                  <c:v>5.873307493315364E+16</c:v>
                </c:pt>
                <c:pt idx="552">
                  <c:v>5.0537707191996912E+16</c:v>
                </c:pt>
                <c:pt idx="553">
                  <c:v>4.0976467355936424E+16</c:v>
                </c:pt>
                <c:pt idx="554">
                  <c:v>4.0976467355936424E+16</c:v>
                </c:pt>
                <c:pt idx="555">
                  <c:v>4.2342357275685872E+16</c:v>
                </c:pt>
                <c:pt idx="556">
                  <c:v>4.780592190602292E+16</c:v>
                </c:pt>
                <c:pt idx="557">
                  <c:v>3.8244689001838384E+16</c:v>
                </c:pt>
                <c:pt idx="558">
                  <c:v>3.1415251781425272E+16</c:v>
                </c:pt>
                <c:pt idx="559">
                  <c:v>6.0098971289652912E+16</c:v>
                </c:pt>
                <c:pt idx="560">
                  <c:v>3.9610577931320648E+16</c:v>
                </c:pt>
                <c:pt idx="561">
                  <c:v>4.5074138600586256E+16</c:v>
                </c:pt>
                <c:pt idx="562">
                  <c:v>4.0976467355936424E+16</c:v>
                </c:pt>
                <c:pt idx="563">
                  <c:v>4.5074138600586256E+16</c:v>
                </c:pt>
                <c:pt idx="564">
                  <c:v>3.6878800567489512E+16</c:v>
                </c:pt>
                <c:pt idx="565">
                  <c:v>4.3708247690569096E+16</c:v>
                </c:pt>
                <c:pt idx="566">
                  <c:v>4.2342357275685872E+16</c:v>
                </c:pt>
                <c:pt idx="567">
                  <c:v>3.4147025184191416E+16</c:v>
                </c:pt>
                <c:pt idx="568">
                  <c:v>4.5074138600586256E+16</c:v>
                </c:pt>
                <c:pt idx="569">
                  <c:v>3.1415251781425272E+16</c:v>
                </c:pt>
                <c:pt idx="570">
                  <c:v>3.6878800567489512E+16</c:v>
                </c:pt>
                <c:pt idx="571">
                  <c:v>1.9122295978031584E+16</c:v>
                </c:pt>
                <c:pt idx="572">
                  <c:v>3.6878800567489512E+16</c:v>
                </c:pt>
                <c:pt idx="573">
                  <c:v>3.2781138235241912E+16</c:v>
                </c:pt>
                <c:pt idx="574">
                  <c:v>3.1415251781425272E+16</c:v>
                </c:pt>
                <c:pt idx="575">
                  <c:v>3.8244689001838384E+16</c:v>
                </c:pt>
                <c:pt idx="576">
                  <c:v>2.8683480359189992E+16</c:v>
                </c:pt>
                <c:pt idx="577">
                  <c:v>3.8244689001838384E+16</c:v>
                </c:pt>
                <c:pt idx="578">
                  <c:v>4.0976467355936424E+16</c:v>
                </c:pt>
                <c:pt idx="579">
                  <c:v>4.0976467355936424E+16</c:v>
                </c:pt>
                <c:pt idx="580">
                  <c:v>2.0488177975658616E+16</c:v>
                </c:pt>
                <c:pt idx="581">
                  <c:v>3.1415251781425272E+16</c:v>
                </c:pt>
                <c:pt idx="582">
                  <c:v>3.4147025184191416E+16</c:v>
                </c:pt>
                <c:pt idx="583">
                  <c:v>3.0049365822741344E+16</c:v>
                </c:pt>
                <c:pt idx="584">
                  <c:v>2.4585826939330104E+16</c:v>
                </c:pt>
                <c:pt idx="585">
                  <c:v>3.9610577931320648E+16</c:v>
                </c:pt>
                <c:pt idx="586">
                  <c:v>2.8683480359189992E+16</c:v>
                </c:pt>
                <c:pt idx="587">
                  <c:v>2.5951710917484512E+16</c:v>
                </c:pt>
                <c:pt idx="588">
                  <c:v>2.5951710917484512E+16</c:v>
                </c:pt>
                <c:pt idx="589">
                  <c:v>3.0049365822741344E+16</c:v>
                </c:pt>
                <c:pt idx="590">
                  <c:v>2.3219943456307748E+16</c:v>
                </c:pt>
                <c:pt idx="591">
                  <c:v>2.4585826939330104E+16</c:v>
                </c:pt>
                <c:pt idx="592">
                  <c:v>2.3219943456307748E+16</c:v>
                </c:pt>
                <c:pt idx="593">
                  <c:v>1.6390533468171898E+16</c:v>
                </c:pt>
                <c:pt idx="594">
                  <c:v>3.9610577931320648E+16</c:v>
                </c:pt>
                <c:pt idx="595">
                  <c:v>3.0049365822741344E+16</c:v>
                </c:pt>
                <c:pt idx="596">
                  <c:v>2.1854060468417292E+16</c:v>
                </c:pt>
                <c:pt idx="597">
                  <c:v>1.502465295593898E+16</c:v>
                </c:pt>
                <c:pt idx="598">
                  <c:v>2.3219943456307748E+16</c:v>
                </c:pt>
                <c:pt idx="599">
                  <c:v>2.0488177975658616E+16</c:v>
                </c:pt>
                <c:pt idx="600">
                  <c:v>1.7756414475536058E+16</c:v>
                </c:pt>
                <c:pt idx="601">
                  <c:v>3.2781138235241912E+16</c:v>
                </c:pt>
                <c:pt idx="602">
                  <c:v>2.3219943456307748E+16</c:v>
                </c:pt>
                <c:pt idx="603">
                  <c:v>2.5951710917484512E+16</c:v>
                </c:pt>
                <c:pt idx="604">
                  <c:v>2.0488177975658616E+16</c:v>
                </c:pt>
                <c:pt idx="605">
                  <c:v>2.1854060468417292E+16</c:v>
                </c:pt>
                <c:pt idx="606">
                  <c:v>1.3658772938837162E+16</c:v>
                </c:pt>
                <c:pt idx="607">
                  <c:v>2.0488177975658616E+16</c:v>
                </c:pt>
                <c:pt idx="608">
                  <c:v>2.4585826939330104E+16</c:v>
                </c:pt>
                <c:pt idx="609">
                  <c:v>2.4585826939330104E+16</c:v>
                </c:pt>
                <c:pt idx="610">
                  <c:v>3.0049365822741344E+16</c:v>
                </c:pt>
                <c:pt idx="611">
                  <c:v>1.9122295978031584E+16</c:v>
                </c:pt>
                <c:pt idx="612">
                  <c:v>1.6390533468171898E+16</c:v>
                </c:pt>
                <c:pt idx="613">
                  <c:v>1.7756414475536058E+16</c:v>
                </c:pt>
                <c:pt idx="614">
                  <c:v>1.502465295593898E+16</c:v>
                </c:pt>
                <c:pt idx="615">
                  <c:v>2.7317595390771096E+16</c:v>
                </c:pt>
                <c:pt idx="616">
                  <c:v>1.6390533468171898E+16</c:v>
                </c:pt>
                <c:pt idx="617">
                  <c:v>1.502465295593898E+16</c:v>
                </c:pt>
                <c:pt idx="618">
                  <c:v>1.6390533468171898E+16</c:v>
                </c:pt>
                <c:pt idx="619">
                  <c:v>6829380280289897</c:v>
                </c:pt>
                <c:pt idx="620">
                  <c:v>3.0049365822741344E+16</c:v>
                </c:pt>
                <c:pt idx="621">
                  <c:v>2.4585826939330104E+16</c:v>
                </c:pt>
                <c:pt idx="622">
                  <c:v>2.1854060468417292E+16</c:v>
                </c:pt>
                <c:pt idx="623">
                  <c:v>1.3658772938837162E+16</c:v>
                </c:pt>
                <c:pt idx="624">
                  <c:v>1.3658772938837162E+16</c:v>
                </c:pt>
                <c:pt idx="625">
                  <c:v>2.0488177975658616E+16</c:v>
                </c:pt>
                <c:pt idx="626">
                  <c:v>1.7756414475536058E+16</c:v>
                </c:pt>
                <c:pt idx="627">
                  <c:v>1.7756414475536058E+16</c:v>
                </c:pt>
                <c:pt idx="628">
                  <c:v>2.3219943456307748E+16</c:v>
                </c:pt>
                <c:pt idx="629">
                  <c:v>1.6390533468171898E+16</c:v>
                </c:pt>
                <c:pt idx="630">
                  <c:v>1.502465295593898E+16</c:v>
                </c:pt>
                <c:pt idx="631">
                  <c:v>1.2292893416866308E+16</c:v>
                </c:pt>
                <c:pt idx="632">
                  <c:v>1.3658772938837162E+16</c:v>
                </c:pt>
                <c:pt idx="633">
                  <c:v>1.3658772938837162E+16</c:v>
                </c:pt>
                <c:pt idx="634">
                  <c:v>2731750626726152</c:v>
                </c:pt>
                <c:pt idx="635">
                  <c:v>1.7756414475536058E+16</c:v>
                </c:pt>
                <c:pt idx="636">
                  <c:v>1.2292893416866308E+16</c:v>
                </c:pt>
                <c:pt idx="637">
                  <c:v>1.502465295593898E+16</c:v>
                </c:pt>
                <c:pt idx="638">
                  <c:v>2.4585826939330104E+16</c:v>
                </c:pt>
                <c:pt idx="639">
                  <c:v>1.9122295978031584E+16</c:v>
                </c:pt>
                <c:pt idx="640">
                  <c:v>1.3658772938837162E+16</c:v>
                </c:pt>
                <c:pt idx="641">
                  <c:v>1.502465295593898E+16</c:v>
                </c:pt>
                <c:pt idx="642">
                  <c:v>1.2292893416866308E+16</c:v>
                </c:pt>
                <c:pt idx="643">
                  <c:v>1.2292893416866308E+16</c:v>
                </c:pt>
                <c:pt idx="644">
                  <c:v>1.502465295593898E+16</c:v>
                </c:pt>
                <c:pt idx="645">
                  <c:v>1.7756414475536058E+16</c:v>
                </c:pt>
                <c:pt idx="646">
                  <c:v>6829380280289897</c:v>
                </c:pt>
                <c:pt idx="647">
                  <c:v>8195257821738222</c:v>
                </c:pt>
                <c:pt idx="648">
                  <c:v>1.0927014390026296E+16</c:v>
                </c:pt>
                <c:pt idx="649">
                  <c:v>9561135858316976</c:v>
                </c:pt>
                <c:pt idx="650">
                  <c:v>1.502465295593898E+16</c:v>
                </c:pt>
                <c:pt idx="651">
                  <c:v>2.0488177975658616E+16</c:v>
                </c:pt>
                <c:pt idx="652">
                  <c:v>1.0927014390026296E+16</c:v>
                </c:pt>
                <c:pt idx="653">
                  <c:v>1.6390533468171898E+16</c:v>
                </c:pt>
                <c:pt idx="654">
                  <c:v>1.6390533468171898E+16</c:v>
                </c:pt>
                <c:pt idx="655">
                  <c:v>1.7756414475536058E+16</c:v>
                </c:pt>
                <c:pt idx="656">
                  <c:v>1.2292893416866308E+16</c:v>
                </c:pt>
                <c:pt idx="657">
                  <c:v>1.7756414475536058E+16</c:v>
                </c:pt>
                <c:pt idx="658">
                  <c:v>1.0927014390026296E+16</c:v>
                </c:pt>
                <c:pt idx="659">
                  <c:v>1.0927014390026296E+16</c:v>
                </c:pt>
                <c:pt idx="660">
                  <c:v>5463503233971866</c:v>
                </c:pt>
                <c:pt idx="661">
                  <c:v>6829380280289897</c:v>
                </c:pt>
                <c:pt idx="662">
                  <c:v>2731750626726152</c:v>
                </c:pt>
                <c:pt idx="663">
                  <c:v>5463503233971866</c:v>
                </c:pt>
                <c:pt idx="664">
                  <c:v>6829380280289897</c:v>
                </c:pt>
                <c:pt idx="665">
                  <c:v>1.2292893416866308E+16</c:v>
                </c:pt>
                <c:pt idx="666">
                  <c:v>1.502465295593898E+16</c:v>
                </c:pt>
                <c:pt idx="667">
                  <c:v>1.3658772938837162E+16</c:v>
                </c:pt>
                <c:pt idx="668">
                  <c:v>1.0927014390026296E+16</c:v>
                </c:pt>
                <c:pt idx="669">
                  <c:v>8195257821738222</c:v>
                </c:pt>
                <c:pt idx="670">
                  <c:v>8195257821738222</c:v>
                </c:pt>
                <c:pt idx="671">
                  <c:v>5463503233971866</c:v>
                </c:pt>
                <c:pt idx="672">
                  <c:v>6829380280289897</c:v>
                </c:pt>
                <c:pt idx="673">
                  <c:v>1.0927014390026296E+16</c:v>
                </c:pt>
                <c:pt idx="674">
                  <c:v>1.2292893416866308E+16</c:v>
                </c:pt>
                <c:pt idx="675">
                  <c:v>6829380280289897</c:v>
                </c:pt>
                <c:pt idx="676">
                  <c:v>1.7756414475536058E+16</c:v>
                </c:pt>
                <c:pt idx="677">
                  <c:v>9561135858316976</c:v>
                </c:pt>
                <c:pt idx="678">
                  <c:v>4097626682783996</c:v>
                </c:pt>
                <c:pt idx="679">
                  <c:v>5463503233971866</c:v>
                </c:pt>
                <c:pt idx="680">
                  <c:v>8195257821738222</c:v>
                </c:pt>
                <c:pt idx="681">
                  <c:v>1.6390533468171898E+16</c:v>
                </c:pt>
                <c:pt idx="682">
                  <c:v>2731750626726152</c:v>
                </c:pt>
                <c:pt idx="683">
                  <c:v>6829380280289897</c:v>
                </c:pt>
                <c:pt idx="684">
                  <c:v>6829380280289897</c:v>
                </c:pt>
                <c:pt idx="685">
                  <c:v>9561135858316976</c:v>
                </c:pt>
                <c:pt idx="686">
                  <c:v>6829380280289897</c:v>
                </c:pt>
                <c:pt idx="687">
                  <c:v>8195257821738222</c:v>
                </c:pt>
                <c:pt idx="688">
                  <c:v>1.2292893416866308E+16</c:v>
                </c:pt>
                <c:pt idx="689">
                  <c:v>6829380280289897</c:v>
                </c:pt>
                <c:pt idx="690">
                  <c:v>1.502465295593898E+16</c:v>
                </c:pt>
                <c:pt idx="691">
                  <c:v>2731750626726152</c:v>
                </c:pt>
                <c:pt idx="692">
                  <c:v>8195257821738222</c:v>
                </c:pt>
                <c:pt idx="693">
                  <c:v>8195257821738222</c:v>
                </c:pt>
                <c:pt idx="694">
                  <c:v>4097626682783996</c:v>
                </c:pt>
                <c:pt idx="695">
                  <c:v>4097626682783996</c:v>
                </c:pt>
                <c:pt idx="696">
                  <c:v>2731750626726152</c:v>
                </c:pt>
                <c:pt idx="697">
                  <c:v>6829380280289897</c:v>
                </c:pt>
                <c:pt idx="698">
                  <c:v>9561135858316976</c:v>
                </c:pt>
                <c:pt idx="699">
                  <c:v>5463503233971866</c:v>
                </c:pt>
                <c:pt idx="700">
                  <c:v>4097626682783996</c:v>
                </c:pt>
                <c:pt idx="701">
                  <c:v>5463503233971866</c:v>
                </c:pt>
                <c:pt idx="702">
                  <c:v>8195257821738222</c:v>
                </c:pt>
                <c:pt idx="703">
                  <c:v>6829380280289897</c:v>
                </c:pt>
                <c:pt idx="704">
                  <c:v>5463503233971866</c:v>
                </c:pt>
                <c:pt idx="705">
                  <c:v>8195257821738222</c:v>
                </c:pt>
                <c:pt idx="706">
                  <c:v>6829380280289897</c:v>
                </c:pt>
                <c:pt idx="707">
                  <c:v>4097626682783996</c:v>
                </c:pt>
                <c:pt idx="708">
                  <c:v>9561135858316976</c:v>
                </c:pt>
                <c:pt idx="709">
                  <c:v>1365875065798197.5</c:v>
                </c:pt>
                <c:pt idx="710">
                  <c:v>9561135858316976</c:v>
                </c:pt>
                <c:pt idx="711">
                  <c:v>8195257821738222</c:v>
                </c:pt>
                <c:pt idx="712">
                  <c:v>1.0927014390026296E+16</c:v>
                </c:pt>
                <c:pt idx="713">
                  <c:v>2731750626726152</c:v>
                </c:pt>
                <c:pt idx="714">
                  <c:v>5463503233971866</c:v>
                </c:pt>
                <c:pt idx="715">
                  <c:v>1365875065798197.5</c:v>
                </c:pt>
                <c:pt idx="716">
                  <c:v>4097626682783996</c:v>
                </c:pt>
                <c:pt idx="717">
                  <c:v>2731750626726152</c:v>
                </c:pt>
                <c:pt idx="718">
                  <c:v>1365875065798197.5</c:v>
                </c:pt>
                <c:pt idx="719">
                  <c:v>5463503233971866</c:v>
                </c:pt>
                <c:pt idx="720">
                  <c:v>1365875065798197.5</c:v>
                </c:pt>
                <c:pt idx="721">
                  <c:v>1365875065798197.5</c:v>
                </c:pt>
                <c:pt idx="722">
                  <c:v>5463503233971866</c:v>
                </c:pt>
                <c:pt idx="723">
                  <c:v>4097626682783996</c:v>
                </c:pt>
                <c:pt idx="724">
                  <c:v>5463503233971866</c:v>
                </c:pt>
                <c:pt idx="725">
                  <c:v>8195257821738222</c:v>
                </c:pt>
                <c:pt idx="726">
                  <c:v>5463503233971866</c:v>
                </c:pt>
                <c:pt idx="727">
                  <c:v>9561135858316976</c:v>
                </c:pt>
                <c:pt idx="728">
                  <c:v>4097626682783996</c:v>
                </c:pt>
                <c:pt idx="729">
                  <c:v>1.0927014390026296E+16</c:v>
                </c:pt>
                <c:pt idx="730">
                  <c:v>2731750626726152</c:v>
                </c:pt>
                <c:pt idx="731">
                  <c:v>2731750626726152</c:v>
                </c:pt>
                <c:pt idx="732">
                  <c:v>4097626682783996</c:v>
                </c:pt>
                <c:pt idx="733">
                  <c:v>8195257821738222</c:v>
                </c:pt>
                <c:pt idx="734">
                  <c:v>2731750626726152</c:v>
                </c:pt>
                <c:pt idx="735">
                  <c:v>5463503233971866</c:v>
                </c:pt>
                <c:pt idx="736">
                  <c:v>2731750626726152</c:v>
                </c:pt>
                <c:pt idx="737">
                  <c:v>4097626682783996</c:v>
                </c:pt>
                <c:pt idx="738">
                  <c:v>6829380280289897</c:v>
                </c:pt>
                <c:pt idx="739">
                  <c:v>1365875065798197.5</c:v>
                </c:pt>
                <c:pt idx="740">
                  <c:v>1365875065798197.5</c:v>
                </c:pt>
                <c:pt idx="741">
                  <c:v>5463503233971866</c:v>
                </c:pt>
                <c:pt idx="742">
                  <c:v>1365875065798197.5</c:v>
                </c:pt>
                <c:pt idx="743">
                  <c:v>5463503233971866</c:v>
                </c:pt>
                <c:pt idx="744">
                  <c:v>6829380280289897</c:v>
                </c:pt>
                <c:pt idx="745">
                  <c:v>1.0927014390026296E+16</c:v>
                </c:pt>
                <c:pt idx="746">
                  <c:v>409762445470009.31</c:v>
                </c:pt>
                <c:pt idx="747">
                  <c:v>4097626682783996</c:v>
                </c:pt>
                <c:pt idx="748">
                  <c:v>5463503233971866</c:v>
                </c:pt>
                <c:pt idx="749">
                  <c:v>2731750626726152</c:v>
                </c:pt>
                <c:pt idx="750">
                  <c:v>1365875065798197.5</c:v>
                </c:pt>
                <c:pt idx="751">
                  <c:v>4097626682783996</c:v>
                </c:pt>
                <c:pt idx="752">
                  <c:v>4097626682783996</c:v>
                </c:pt>
                <c:pt idx="753">
                  <c:v>2731750626726152</c:v>
                </c:pt>
                <c:pt idx="754">
                  <c:v>2731750626726152</c:v>
                </c:pt>
                <c:pt idx="755">
                  <c:v>1365875065798197.5</c:v>
                </c:pt>
                <c:pt idx="756">
                  <c:v>6829380280289897</c:v>
                </c:pt>
                <c:pt idx="757">
                  <c:v>1365875065798197.5</c:v>
                </c:pt>
                <c:pt idx="758">
                  <c:v>4097626682783996</c:v>
                </c:pt>
                <c:pt idx="759">
                  <c:v>4097626682783996</c:v>
                </c:pt>
                <c:pt idx="760">
                  <c:v>2731750626726152</c:v>
                </c:pt>
                <c:pt idx="761">
                  <c:v>4097626682783996</c:v>
                </c:pt>
                <c:pt idx="762">
                  <c:v>4097626682783996</c:v>
                </c:pt>
                <c:pt idx="763">
                  <c:v>8195257821738222</c:v>
                </c:pt>
                <c:pt idx="764">
                  <c:v>5463503233971866</c:v>
                </c:pt>
                <c:pt idx="765">
                  <c:v>1365875065798197.5</c:v>
                </c:pt>
                <c:pt idx="766">
                  <c:v>4097626682783996</c:v>
                </c:pt>
                <c:pt idx="767">
                  <c:v>5463503233971866</c:v>
                </c:pt>
                <c:pt idx="768">
                  <c:v>2731750626726152</c:v>
                </c:pt>
                <c:pt idx="769">
                  <c:v>2731750626726152</c:v>
                </c:pt>
                <c:pt idx="770">
                  <c:v>2731750626726152</c:v>
                </c:pt>
                <c:pt idx="771">
                  <c:v>5463503233971866</c:v>
                </c:pt>
                <c:pt idx="772">
                  <c:v>6829380280289897</c:v>
                </c:pt>
                <c:pt idx="773">
                  <c:v>409762445470009.31</c:v>
                </c:pt>
                <c:pt idx="774">
                  <c:v>4097626682783996</c:v>
                </c:pt>
                <c:pt idx="775">
                  <c:v>6829380280289897</c:v>
                </c:pt>
                <c:pt idx="776">
                  <c:v>5463503233971866</c:v>
                </c:pt>
                <c:pt idx="777">
                  <c:v>1365875065798197.5</c:v>
                </c:pt>
                <c:pt idx="778">
                  <c:v>2731750626726152</c:v>
                </c:pt>
                <c:pt idx="779">
                  <c:v>409762445470009.31</c:v>
                </c:pt>
                <c:pt idx="780">
                  <c:v>5463503233971866</c:v>
                </c:pt>
                <c:pt idx="781">
                  <c:v>5463503233971866</c:v>
                </c:pt>
                <c:pt idx="782">
                  <c:v>2731750626726152</c:v>
                </c:pt>
                <c:pt idx="783">
                  <c:v>1365875065798197.5</c:v>
                </c:pt>
                <c:pt idx="784">
                  <c:v>4097626682783996</c:v>
                </c:pt>
                <c:pt idx="785">
                  <c:v>5463503233971866</c:v>
                </c:pt>
                <c:pt idx="786">
                  <c:v>1365875065798197.5</c:v>
                </c:pt>
                <c:pt idx="787">
                  <c:v>5463503233971866</c:v>
                </c:pt>
                <c:pt idx="788">
                  <c:v>5463503233971866</c:v>
                </c:pt>
                <c:pt idx="789">
                  <c:v>2731750626726152</c:v>
                </c:pt>
                <c:pt idx="790">
                  <c:v>4097626682783996</c:v>
                </c:pt>
                <c:pt idx="791">
                  <c:v>2731750626726152</c:v>
                </c:pt>
                <c:pt idx="792">
                  <c:v>1365875065798197.5</c:v>
                </c:pt>
                <c:pt idx="793">
                  <c:v>1365875065798197.5</c:v>
                </c:pt>
                <c:pt idx="794">
                  <c:v>4097626682783996</c:v>
                </c:pt>
                <c:pt idx="795">
                  <c:v>4097626682783996</c:v>
                </c:pt>
                <c:pt idx="796">
                  <c:v>4097626682783996</c:v>
                </c:pt>
                <c:pt idx="797">
                  <c:v>2731750626726152</c:v>
                </c:pt>
                <c:pt idx="798">
                  <c:v>5463503233971866</c:v>
                </c:pt>
                <c:pt idx="799">
                  <c:v>5463503233971866</c:v>
                </c:pt>
                <c:pt idx="800">
                  <c:v>2731750626726152</c:v>
                </c:pt>
                <c:pt idx="801">
                  <c:v>409762445470009.31</c:v>
                </c:pt>
                <c:pt idx="802">
                  <c:v>1365875065798197.5</c:v>
                </c:pt>
                <c:pt idx="803">
                  <c:v>4097626682783996</c:v>
                </c:pt>
                <c:pt idx="804">
                  <c:v>2731750626726152</c:v>
                </c:pt>
                <c:pt idx="805">
                  <c:v>1365875065798197.5</c:v>
                </c:pt>
                <c:pt idx="806">
                  <c:v>4097626682783996</c:v>
                </c:pt>
                <c:pt idx="807">
                  <c:v>1365875065798197.5</c:v>
                </c:pt>
                <c:pt idx="808">
                  <c:v>2731750626726152</c:v>
                </c:pt>
                <c:pt idx="809">
                  <c:v>1365875065798197.5</c:v>
                </c:pt>
                <c:pt idx="810">
                  <c:v>2731750626726152</c:v>
                </c:pt>
                <c:pt idx="811">
                  <c:v>2731750626726152</c:v>
                </c:pt>
                <c:pt idx="812">
                  <c:v>1365875065798197.5</c:v>
                </c:pt>
                <c:pt idx="813">
                  <c:v>1365875065798197.5</c:v>
                </c:pt>
                <c:pt idx="814">
                  <c:v>6829380280289897</c:v>
                </c:pt>
                <c:pt idx="815">
                  <c:v>409762445470009.31</c:v>
                </c:pt>
                <c:pt idx="816">
                  <c:v>409762445470009.31</c:v>
                </c:pt>
                <c:pt idx="817">
                  <c:v>4097626682783996</c:v>
                </c:pt>
                <c:pt idx="818">
                  <c:v>5463503233971866</c:v>
                </c:pt>
                <c:pt idx="819">
                  <c:v>4097626682783996</c:v>
                </c:pt>
                <c:pt idx="820">
                  <c:v>4097626682783996</c:v>
                </c:pt>
                <c:pt idx="821">
                  <c:v>1365875065798197.5</c:v>
                </c:pt>
                <c:pt idx="822">
                  <c:v>409762445470009.31</c:v>
                </c:pt>
                <c:pt idx="823">
                  <c:v>4097626682783996</c:v>
                </c:pt>
                <c:pt idx="824">
                  <c:v>2731750626726152</c:v>
                </c:pt>
                <c:pt idx="825">
                  <c:v>4097626682783996</c:v>
                </c:pt>
                <c:pt idx="826">
                  <c:v>1365875065798197.5</c:v>
                </c:pt>
                <c:pt idx="827">
                  <c:v>1365875065798197.5</c:v>
                </c:pt>
                <c:pt idx="828">
                  <c:v>6829380280289897</c:v>
                </c:pt>
                <c:pt idx="829">
                  <c:v>5463503233971866</c:v>
                </c:pt>
                <c:pt idx="830">
                  <c:v>1365875065798197.5</c:v>
                </c:pt>
                <c:pt idx="831">
                  <c:v>4097626682783996</c:v>
                </c:pt>
                <c:pt idx="832">
                  <c:v>8195257821738222</c:v>
                </c:pt>
                <c:pt idx="833">
                  <c:v>5463503233971866</c:v>
                </c:pt>
                <c:pt idx="834">
                  <c:v>5463503233971866</c:v>
                </c:pt>
                <c:pt idx="835">
                  <c:v>4097626682783996</c:v>
                </c:pt>
                <c:pt idx="836">
                  <c:v>6829380280289897</c:v>
                </c:pt>
                <c:pt idx="837">
                  <c:v>1365875065798197.5</c:v>
                </c:pt>
                <c:pt idx="838">
                  <c:v>2731750626726152</c:v>
                </c:pt>
                <c:pt idx="839">
                  <c:v>4097626682783996</c:v>
                </c:pt>
                <c:pt idx="840">
                  <c:v>6829380280289897</c:v>
                </c:pt>
                <c:pt idx="841">
                  <c:v>1365875065798197.5</c:v>
                </c:pt>
                <c:pt idx="842">
                  <c:v>5463503233971866</c:v>
                </c:pt>
                <c:pt idx="843">
                  <c:v>1365875065798197.5</c:v>
                </c:pt>
                <c:pt idx="844">
                  <c:v>409762445470009.31</c:v>
                </c:pt>
                <c:pt idx="845">
                  <c:v>4097626682783996</c:v>
                </c:pt>
                <c:pt idx="846">
                  <c:v>1365875065798197.5</c:v>
                </c:pt>
                <c:pt idx="847">
                  <c:v>2731750626726152</c:v>
                </c:pt>
                <c:pt idx="848">
                  <c:v>2731750626726152</c:v>
                </c:pt>
                <c:pt idx="849">
                  <c:v>1365875065798197.5</c:v>
                </c:pt>
                <c:pt idx="850">
                  <c:v>6829380280289897</c:v>
                </c:pt>
                <c:pt idx="851">
                  <c:v>1365875065798197.5</c:v>
                </c:pt>
                <c:pt idx="852">
                  <c:v>4097626682783996</c:v>
                </c:pt>
                <c:pt idx="853">
                  <c:v>1365875065798197.5</c:v>
                </c:pt>
                <c:pt idx="854">
                  <c:v>4097626682783996</c:v>
                </c:pt>
                <c:pt idx="855">
                  <c:v>1365875065798197.5</c:v>
                </c:pt>
                <c:pt idx="856">
                  <c:v>409762445470009.31</c:v>
                </c:pt>
                <c:pt idx="857">
                  <c:v>409762445470009.31</c:v>
                </c:pt>
                <c:pt idx="858">
                  <c:v>5463503233971866</c:v>
                </c:pt>
                <c:pt idx="859">
                  <c:v>1365875065798197.5</c:v>
                </c:pt>
                <c:pt idx="860">
                  <c:v>1365875065798197.5</c:v>
                </c:pt>
                <c:pt idx="861">
                  <c:v>1365875065798197.5</c:v>
                </c:pt>
                <c:pt idx="862">
                  <c:v>1365875065798197.5</c:v>
                </c:pt>
                <c:pt idx="863">
                  <c:v>4097626682783996</c:v>
                </c:pt>
                <c:pt idx="864">
                  <c:v>409762445470009.31</c:v>
                </c:pt>
                <c:pt idx="865">
                  <c:v>8195257821738222</c:v>
                </c:pt>
                <c:pt idx="866">
                  <c:v>1365875065798197.5</c:v>
                </c:pt>
                <c:pt idx="867">
                  <c:v>4097626682783996</c:v>
                </c:pt>
                <c:pt idx="868">
                  <c:v>1365875065798197.5</c:v>
                </c:pt>
                <c:pt idx="869">
                  <c:v>2731750626726152</c:v>
                </c:pt>
                <c:pt idx="870">
                  <c:v>1365875065798197.5</c:v>
                </c:pt>
                <c:pt idx="871">
                  <c:v>2731750626726152</c:v>
                </c:pt>
                <c:pt idx="872">
                  <c:v>2731750626726152</c:v>
                </c:pt>
                <c:pt idx="873">
                  <c:v>2731750626726152</c:v>
                </c:pt>
                <c:pt idx="874">
                  <c:v>1365875065798197.5</c:v>
                </c:pt>
                <c:pt idx="875">
                  <c:v>409762445470009.31</c:v>
                </c:pt>
                <c:pt idx="876">
                  <c:v>409762445470009.31</c:v>
                </c:pt>
                <c:pt idx="877">
                  <c:v>1365875065798197.5</c:v>
                </c:pt>
                <c:pt idx="878">
                  <c:v>2731750626726152</c:v>
                </c:pt>
                <c:pt idx="879">
                  <c:v>2731750626726152</c:v>
                </c:pt>
                <c:pt idx="880">
                  <c:v>1365875065798197.5</c:v>
                </c:pt>
                <c:pt idx="881">
                  <c:v>2731750626726152</c:v>
                </c:pt>
                <c:pt idx="882">
                  <c:v>1365875065798197.5</c:v>
                </c:pt>
                <c:pt idx="883">
                  <c:v>4097626682783996</c:v>
                </c:pt>
                <c:pt idx="884">
                  <c:v>409762445470009.31</c:v>
                </c:pt>
                <c:pt idx="885">
                  <c:v>4097626682783996</c:v>
                </c:pt>
                <c:pt idx="886">
                  <c:v>1365875065798197.5</c:v>
                </c:pt>
                <c:pt idx="887">
                  <c:v>409762445470009.31</c:v>
                </c:pt>
                <c:pt idx="888">
                  <c:v>2731750626726152</c:v>
                </c:pt>
                <c:pt idx="889">
                  <c:v>2731750626726152</c:v>
                </c:pt>
                <c:pt idx="890">
                  <c:v>409762445470009.31</c:v>
                </c:pt>
                <c:pt idx="891">
                  <c:v>409762445470009.31</c:v>
                </c:pt>
                <c:pt idx="892">
                  <c:v>4097626682783996</c:v>
                </c:pt>
                <c:pt idx="893">
                  <c:v>1365875065798197.5</c:v>
                </c:pt>
                <c:pt idx="894">
                  <c:v>409762445470009.31</c:v>
                </c:pt>
                <c:pt idx="895">
                  <c:v>1365875065798197.5</c:v>
                </c:pt>
                <c:pt idx="896">
                  <c:v>1365875065798197.5</c:v>
                </c:pt>
                <c:pt idx="897">
                  <c:v>1365875065798197.5</c:v>
                </c:pt>
                <c:pt idx="898">
                  <c:v>409762445470009.31</c:v>
                </c:pt>
                <c:pt idx="899">
                  <c:v>409762445470009.31</c:v>
                </c:pt>
                <c:pt idx="900">
                  <c:v>409762445470009.31</c:v>
                </c:pt>
                <c:pt idx="901">
                  <c:v>5463503233971866</c:v>
                </c:pt>
                <c:pt idx="902">
                  <c:v>2731750626726152</c:v>
                </c:pt>
                <c:pt idx="903">
                  <c:v>2731750626726152</c:v>
                </c:pt>
                <c:pt idx="904">
                  <c:v>409762445470009.31</c:v>
                </c:pt>
                <c:pt idx="905">
                  <c:v>4097626682783996</c:v>
                </c:pt>
                <c:pt idx="906">
                  <c:v>2731750626726152</c:v>
                </c:pt>
                <c:pt idx="907">
                  <c:v>409762445470009.31</c:v>
                </c:pt>
                <c:pt idx="908">
                  <c:v>409762445470009.31</c:v>
                </c:pt>
                <c:pt idx="909">
                  <c:v>409762445470009.31</c:v>
                </c:pt>
                <c:pt idx="910">
                  <c:v>1365875065798197.5</c:v>
                </c:pt>
                <c:pt idx="911">
                  <c:v>1365875065798197.5</c:v>
                </c:pt>
                <c:pt idx="912">
                  <c:v>2731750626726152</c:v>
                </c:pt>
                <c:pt idx="913">
                  <c:v>1365875065798197.5</c:v>
                </c:pt>
                <c:pt idx="914">
                  <c:v>409762445470009.31</c:v>
                </c:pt>
                <c:pt idx="915">
                  <c:v>409762445470009.31</c:v>
                </c:pt>
                <c:pt idx="916">
                  <c:v>1365875065798197.5</c:v>
                </c:pt>
                <c:pt idx="917">
                  <c:v>6829380280289897</c:v>
                </c:pt>
                <c:pt idx="918">
                  <c:v>1365875065798197.5</c:v>
                </c:pt>
                <c:pt idx="919">
                  <c:v>409762445470009.31</c:v>
                </c:pt>
                <c:pt idx="920">
                  <c:v>409762445470009.31</c:v>
                </c:pt>
                <c:pt idx="921">
                  <c:v>409762445470009.31</c:v>
                </c:pt>
                <c:pt idx="922">
                  <c:v>1365875065798197.5</c:v>
                </c:pt>
                <c:pt idx="923">
                  <c:v>2731750626726152</c:v>
                </c:pt>
                <c:pt idx="924">
                  <c:v>409762445470009.31</c:v>
                </c:pt>
                <c:pt idx="925">
                  <c:v>409762445470009.31</c:v>
                </c:pt>
                <c:pt idx="926">
                  <c:v>1365875065798197.5</c:v>
                </c:pt>
                <c:pt idx="927">
                  <c:v>409762445470009.31</c:v>
                </c:pt>
                <c:pt idx="928">
                  <c:v>409762445470009.31</c:v>
                </c:pt>
                <c:pt idx="929">
                  <c:v>2731750626726152</c:v>
                </c:pt>
                <c:pt idx="930">
                  <c:v>1365875065798197.5</c:v>
                </c:pt>
                <c:pt idx="931">
                  <c:v>409762445470009.31</c:v>
                </c:pt>
                <c:pt idx="932">
                  <c:v>1365875065798197.5</c:v>
                </c:pt>
                <c:pt idx="933">
                  <c:v>4097626682783996</c:v>
                </c:pt>
                <c:pt idx="934">
                  <c:v>409762445470009.31</c:v>
                </c:pt>
                <c:pt idx="935">
                  <c:v>409762445470009.31</c:v>
                </c:pt>
                <c:pt idx="936">
                  <c:v>409762445470009.31</c:v>
                </c:pt>
                <c:pt idx="937">
                  <c:v>1365875065798197.5</c:v>
                </c:pt>
                <c:pt idx="938">
                  <c:v>409762445470009.31</c:v>
                </c:pt>
                <c:pt idx="939">
                  <c:v>409762445470009.31</c:v>
                </c:pt>
                <c:pt idx="940">
                  <c:v>409762445470009.31</c:v>
                </c:pt>
                <c:pt idx="941">
                  <c:v>1365875065798197.5</c:v>
                </c:pt>
                <c:pt idx="942">
                  <c:v>4097626682783996</c:v>
                </c:pt>
                <c:pt idx="943">
                  <c:v>2731750626726152</c:v>
                </c:pt>
                <c:pt idx="944">
                  <c:v>409762445470009.31</c:v>
                </c:pt>
                <c:pt idx="945">
                  <c:v>1365875065798197.5</c:v>
                </c:pt>
                <c:pt idx="946">
                  <c:v>409762445470009.31</c:v>
                </c:pt>
                <c:pt idx="947">
                  <c:v>409762445470009.31</c:v>
                </c:pt>
                <c:pt idx="948">
                  <c:v>2731750626726152</c:v>
                </c:pt>
                <c:pt idx="949">
                  <c:v>1365875065798197.5</c:v>
                </c:pt>
                <c:pt idx="950">
                  <c:v>1365875065798197.5</c:v>
                </c:pt>
                <c:pt idx="951">
                  <c:v>4097626682783996</c:v>
                </c:pt>
                <c:pt idx="952">
                  <c:v>409762445470009.31</c:v>
                </c:pt>
                <c:pt idx="953">
                  <c:v>1365875065798197.5</c:v>
                </c:pt>
                <c:pt idx="954">
                  <c:v>1365875065798197.5</c:v>
                </c:pt>
                <c:pt idx="955">
                  <c:v>409762445470009.31</c:v>
                </c:pt>
                <c:pt idx="956">
                  <c:v>1365875065798197.5</c:v>
                </c:pt>
                <c:pt idx="957">
                  <c:v>409762445470009.31</c:v>
                </c:pt>
                <c:pt idx="958">
                  <c:v>1365875065798197.5</c:v>
                </c:pt>
                <c:pt idx="959">
                  <c:v>409762445470009.31</c:v>
                </c:pt>
                <c:pt idx="960">
                  <c:v>409762445470009.31</c:v>
                </c:pt>
                <c:pt idx="961">
                  <c:v>409762445470009.31</c:v>
                </c:pt>
                <c:pt idx="962">
                  <c:v>1365875065798197.5</c:v>
                </c:pt>
                <c:pt idx="963">
                  <c:v>409762445470009.31</c:v>
                </c:pt>
                <c:pt idx="964">
                  <c:v>409762445470009.31</c:v>
                </c:pt>
                <c:pt idx="965">
                  <c:v>2731750626726152</c:v>
                </c:pt>
                <c:pt idx="966">
                  <c:v>409762445470009.31</c:v>
                </c:pt>
                <c:pt idx="967">
                  <c:v>409762445470009.31</c:v>
                </c:pt>
                <c:pt idx="968">
                  <c:v>409762445470009.31</c:v>
                </c:pt>
                <c:pt idx="969">
                  <c:v>1365875065798197.5</c:v>
                </c:pt>
                <c:pt idx="970">
                  <c:v>409762445470009.31</c:v>
                </c:pt>
                <c:pt idx="971">
                  <c:v>2731750626726152</c:v>
                </c:pt>
                <c:pt idx="972">
                  <c:v>409762445470009.31</c:v>
                </c:pt>
                <c:pt idx="973">
                  <c:v>409762445470009.31</c:v>
                </c:pt>
                <c:pt idx="974">
                  <c:v>2731750626726152</c:v>
                </c:pt>
                <c:pt idx="975">
                  <c:v>409762445470009.31</c:v>
                </c:pt>
                <c:pt idx="976">
                  <c:v>409762445470009.31</c:v>
                </c:pt>
                <c:pt idx="977">
                  <c:v>1365875065798197.5</c:v>
                </c:pt>
                <c:pt idx="978">
                  <c:v>1365875065798197.5</c:v>
                </c:pt>
                <c:pt idx="979">
                  <c:v>4097626682783996</c:v>
                </c:pt>
                <c:pt idx="980">
                  <c:v>409762445470009.31</c:v>
                </c:pt>
                <c:pt idx="981">
                  <c:v>409762445470009.31</c:v>
                </c:pt>
                <c:pt idx="982">
                  <c:v>1365875065798197.5</c:v>
                </c:pt>
                <c:pt idx="983">
                  <c:v>409762445470009.31</c:v>
                </c:pt>
                <c:pt idx="984">
                  <c:v>409762445470009.31</c:v>
                </c:pt>
                <c:pt idx="985">
                  <c:v>2731750626726152</c:v>
                </c:pt>
                <c:pt idx="986">
                  <c:v>2731750626726152</c:v>
                </c:pt>
                <c:pt idx="987">
                  <c:v>1365875065798197.5</c:v>
                </c:pt>
                <c:pt idx="988">
                  <c:v>1365875065798197.5</c:v>
                </c:pt>
                <c:pt idx="989">
                  <c:v>409762445470009.31</c:v>
                </c:pt>
                <c:pt idx="990">
                  <c:v>409762445470009.31</c:v>
                </c:pt>
                <c:pt idx="991">
                  <c:v>1365875065798197.5</c:v>
                </c:pt>
                <c:pt idx="992">
                  <c:v>409762445470009.31</c:v>
                </c:pt>
                <c:pt idx="993">
                  <c:v>409762445470009.31</c:v>
                </c:pt>
                <c:pt idx="994">
                  <c:v>409762445470009.31</c:v>
                </c:pt>
                <c:pt idx="995">
                  <c:v>409762445470009.31</c:v>
                </c:pt>
                <c:pt idx="996">
                  <c:v>1365875065798197.5</c:v>
                </c:pt>
                <c:pt idx="997">
                  <c:v>1365875065798197.5</c:v>
                </c:pt>
                <c:pt idx="998">
                  <c:v>409762445470009.31</c:v>
                </c:pt>
                <c:pt idx="999">
                  <c:v>1365875065798197.5</c:v>
                </c:pt>
                <c:pt idx="1000">
                  <c:v>409762445470009.31</c:v>
                </c:pt>
                <c:pt idx="1001">
                  <c:v>1365875065798197.5</c:v>
                </c:pt>
                <c:pt idx="1002">
                  <c:v>409762445470009.31</c:v>
                </c:pt>
                <c:pt idx="1003">
                  <c:v>409762445470009.31</c:v>
                </c:pt>
                <c:pt idx="1004">
                  <c:v>409762445470009.31</c:v>
                </c:pt>
                <c:pt idx="1005">
                  <c:v>1365875065798197.5</c:v>
                </c:pt>
                <c:pt idx="1006">
                  <c:v>409762445470009.31</c:v>
                </c:pt>
                <c:pt idx="1007">
                  <c:v>409762445470009.31</c:v>
                </c:pt>
                <c:pt idx="1008">
                  <c:v>1365875065798197.5</c:v>
                </c:pt>
                <c:pt idx="1009">
                  <c:v>1365875065798197.5</c:v>
                </c:pt>
                <c:pt idx="1010">
                  <c:v>409762445470009.31</c:v>
                </c:pt>
                <c:pt idx="1011">
                  <c:v>1365875065798197.5</c:v>
                </c:pt>
                <c:pt idx="1012">
                  <c:v>409762445470009.31</c:v>
                </c:pt>
                <c:pt idx="1013">
                  <c:v>409762445470009.31</c:v>
                </c:pt>
                <c:pt idx="1014">
                  <c:v>409762445470009.31</c:v>
                </c:pt>
                <c:pt idx="1015">
                  <c:v>1365875065798197.5</c:v>
                </c:pt>
                <c:pt idx="1016">
                  <c:v>1365875065798197.5</c:v>
                </c:pt>
                <c:pt idx="1017">
                  <c:v>1365875065798197.5</c:v>
                </c:pt>
                <c:pt idx="1018">
                  <c:v>409762445470009.31</c:v>
                </c:pt>
                <c:pt idx="1019">
                  <c:v>1365875065798197.5</c:v>
                </c:pt>
                <c:pt idx="1020">
                  <c:v>409762445470009.31</c:v>
                </c:pt>
                <c:pt idx="1021">
                  <c:v>1365875065798197.5</c:v>
                </c:pt>
                <c:pt idx="1022">
                  <c:v>409762445470009.31</c:v>
                </c:pt>
                <c:pt idx="1023">
                  <c:v>409762445470009.31</c:v>
                </c:pt>
                <c:pt idx="1024">
                  <c:v>409762445470009.31</c:v>
                </c:pt>
                <c:pt idx="1025">
                  <c:v>409762445470009.31</c:v>
                </c:pt>
                <c:pt idx="1026">
                  <c:v>2731750626726152</c:v>
                </c:pt>
                <c:pt idx="1027">
                  <c:v>2731750626726152</c:v>
                </c:pt>
                <c:pt idx="1028">
                  <c:v>1365875065798197.5</c:v>
                </c:pt>
                <c:pt idx="1029">
                  <c:v>1365875065798197.5</c:v>
                </c:pt>
                <c:pt idx="1030">
                  <c:v>409762445470009.31</c:v>
                </c:pt>
                <c:pt idx="1031">
                  <c:v>409762445470009.31</c:v>
                </c:pt>
                <c:pt idx="1032">
                  <c:v>409762445470009.31</c:v>
                </c:pt>
                <c:pt idx="1033">
                  <c:v>409762445470009.31</c:v>
                </c:pt>
                <c:pt idx="1034">
                  <c:v>409762445470009.31</c:v>
                </c:pt>
                <c:pt idx="1035">
                  <c:v>409762445470009.31</c:v>
                </c:pt>
                <c:pt idx="1036">
                  <c:v>409762445470009.31</c:v>
                </c:pt>
                <c:pt idx="1037">
                  <c:v>1365875065798197.5</c:v>
                </c:pt>
                <c:pt idx="1038">
                  <c:v>1365875065798197.5</c:v>
                </c:pt>
                <c:pt idx="1039">
                  <c:v>1365875065798197.5</c:v>
                </c:pt>
                <c:pt idx="1040">
                  <c:v>409762445470009.31</c:v>
                </c:pt>
                <c:pt idx="1041">
                  <c:v>409762445470009.31</c:v>
                </c:pt>
              </c:numCache>
            </c:numRef>
          </c:yVal>
          <c:smooth val="0"/>
          <c:extLst>
            <c:ext xmlns:c16="http://schemas.microsoft.com/office/drawing/2014/chart" uri="{C3380CC4-5D6E-409C-BE32-E72D297353CC}">
              <c16:uniqueId val="{00000003-D7C9-476C-A1CD-D9866ADF0B49}"/>
            </c:ext>
          </c:extLst>
        </c:ser>
        <c:ser>
          <c:idx val="4"/>
          <c:order val="6"/>
          <c:tx>
            <c:v>SIMS B Edge</c:v>
          </c:tx>
          <c:spPr>
            <a:ln>
              <a:noFill/>
            </a:ln>
          </c:spPr>
          <c:marker>
            <c:symbol val="triangle"/>
            <c:size val="5"/>
            <c:spPr>
              <a:noFill/>
              <a:ln>
                <a:solidFill>
                  <a:schemeClr val="accent2">
                    <a:lumMod val="60000"/>
                    <a:lumOff val="40000"/>
                  </a:schemeClr>
                </a:solidFill>
              </a:ln>
            </c:spPr>
          </c:marker>
          <c:xVal>
            <c:numRef>
              <c:f>'Wafer#10 SIMS'!$H$3:$H$731</c:f>
              <c:numCache>
                <c:formatCode>General</c:formatCode>
                <c:ptCount val="729"/>
                <c:pt idx="0">
                  <c:v>1.303232998885173E-3</c:v>
                </c:pt>
                <c:pt idx="1">
                  <c:v>3.5373467112597549E-3</c:v>
                </c:pt>
                <c:pt idx="2">
                  <c:v>5.7714604236343385E-3</c:v>
                </c:pt>
                <c:pt idx="3">
                  <c:v>8.0055741360089208E-3</c:v>
                </c:pt>
                <c:pt idx="4">
                  <c:v>1.0239687848383505E-2</c:v>
                </c:pt>
                <c:pt idx="5">
                  <c:v>1.2473801560758084E-2</c:v>
                </c:pt>
                <c:pt idx="6">
                  <c:v>1.4707915273132666E-2</c:v>
                </c:pt>
                <c:pt idx="7">
                  <c:v>1.694202898550725E-2</c:v>
                </c:pt>
                <c:pt idx="8">
                  <c:v>1.9176142697881829E-2</c:v>
                </c:pt>
                <c:pt idx="9">
                  <c:v>2.1410256410256404E-2</c:v>
                </c:pt>
                <c:pt idx="10">
                  <c:v>2.3644370122630997E-2</c:v>
                </c:pt>
                <c:pt idx="11">
                  <c:v>2.5878483835005579E-2</c:v>
                </c:pt>
                <c:pt idx="12">
                  <c:v>2.8112597547380158E-2</c:v>
                </c:pt>
                <c:pt idx="13">
                  <c:v>3.034671125975474E-2</c:v>
                </c:pt>
                <c:pt idx="14">
                  <c:v>3.2580824972129323E-2</c:v>
                </c:pt>
                <c:pt idx="15">
                  <c:v>3.4814938684503909E-2</c:v>
                </c:pt>
                <c:pt idx="16">
                  <c:v>3.7049052396878487E-2</c:v>
                </c:pt>
                <c:pt idx="17">
                  <c:v>3.9283166109253073E-2</c:v>
                </c:pt>
                <c:pt idx="18">
                  <c:v>4.1517279821627659E-2</c:v>
                </c:pt>
                <c:pt idx="19">
                  <c:v>4.3751393534002224E-2</c:v>
                </c:pt>
                <c:pt idx="20">
                  <c:v>4.5985507246376817E-2</c:v>
                </c:pt>
                <c:pt idx="21">
                  <c:v>4.8219620958751395E-2</c:v>
                </c:pt>
                <c:pt idx="22">
                  <c:v>5.0453734671125981E-2</c:v>
                </c:pt>
                <c:pt idx="23">
                  <c:v>5.2687848383500567E-2</c:v>
                </c:pt>
                <c:pt idx="24">
                  <c:v>5.4921962095875146E-2</c:v>
                </c:pt>
                <c:pt idx="25">
                  <c:v>5.7156075808249732E-2</c:v>
                </c:pt>
                <c:pt idx="26">
                  <c:v>5.9390189520624317E-2</c:v>
                </c:pt>
                <c:pt idx="27">
                  <c:v>6.1624303232998889E-2</c:v>
                </c:pt>
                <c:pt idx="28">
                  <c:v>6.3858416945373475E-2</c:v>
                </c:pt>
                <c:pt idx="29">
                  <c:v>6.6092530657748061E-2</c:v>
                </c:pt>
                <c:pt idx="30">
                  <c:v>6.8326644370122633E-2</c:v>
                </c:pt>
                <c:pt idx="31">
                  <c:v>7.0560758082497219E-2</c:v>
                </c:pt>
                <c:pt idx="32">
                  <c:v>7.2794871794871818E-2</c:v>
                </c:pt>
                <c:pt idx="33">
                  <c:v>7.502898550724639E-2</c:v>
                </c:pt>
                <c:pt idx="34">
                  <c:v>7.7263099219620976E-2</c:v>
                </c:pt>
                <c:pt idx="35">
                  <c:v>7.9497212931995534E-2</c:v>
                </c:pt>
                <c:pt idx="36">
                  <c:v>8.1731326644370147E-2</c:v>
                </c:pt>
                <c:pt idx="37">
                  <c:v>8.3965440356744706E-2</c:v>
                </c:pt>
                <c:pt idx="38">
                  <c:v>8.6199554069119305E-2</c:v>
                </c:pt>
                <c:pt idx="39">
                  <c:v>8.8433667781493877E-2</c:v>
                </c:pt>
                <c:pt idx="40">
                  <c:v>9.0667781493868463E-2</c:v>
                </c:pt>
                <c:pt idx="41">
                  <c:v>9.2901895206243049E-2</c:v>
                </c:pt>
                <c:pt idx="42">
                  <c:v>9.5136008918617607E-2</c:v>
                </c:pt>
                <c:pt idx="43">
                  <c:v>9.737012263099222E-2</c:v>
                </c:pt>
                <c:pt idx="44">
                  <c:v>9.9604236343366778E-2</c:v>
                </c:pt>
                <c:pt idx="45">
                  <c:v>0.10183835005574139</c:v>
                </c:pt>
                <c:pt idx="46">
                  <c:v>0.10407246376811595</c:v>
                </c:pt>
                <c:pt idx="47">
                  <c:v>0.10630657748049054</c:v>
                </c:pt>
                <c:pt idx="48">
                  <c:v>0.10854069119286512</c:v>
                </c:pt>
                <c:pt idx="49">
                  <c:v>0.11077480490523971</c:v>
                </c:pt>
                <c:pt idx="50">
                  <c:v>0.11300891861761431</c:v>
                </c:pt>
                <c:pt idx="51">
                  <c:v>0.11524303232998885</c:v>
                </c:pt>
                <c:pt idx="52">
                  <c:v>0.11747714604236346</c:v>
                </c:pt>
                <c:pt idx="53">
                  <c:v>0.11971125975473802</c:v>
                </c:pt>
                <c:pt idx="54">
                  <c:v>0.12194537346711262</c:v>
                </c:pt>
                <c:pt idx="55">
                  <c:v>0.12417948717948718</c:v>
                </c:pt>
                <c:pt idx="56">
                  <c:v>0.12641360089186177</c:v>
                </c:pt>
                <c:pt idx="57">
                  <c:v>0.12864771460423638</c:v>
                </c:pt>
                <c:pt idx="58">
                  <c:v>0.13088182831661097</c:v>
                </c:pt>
                <c:pt idx="59">
                  <c:v>0.13311594202898552</c:v>
                </c:pt>
                <c:pt idx="60">
                  <c:v>0.13535005574136008</c:v>
                </c:pt>
                <c:pt idx="61">
                  <c:v>0.13758416945373469</c:v>
                </c:pt>
                <c:pt idx="62">
                  <c:v>0.13981828316610928</c:v>
                </c:pt>
                <c:pt idx="63">
                  <c:v>0.14205239687848384</c:v>
                </c:pt>
                <c:pt idx="64">
                  <c:v>0.14428651059085842</c:v>
                </c:pt>
                <c:pt idx="65">
                  <c:v>0.14652062430323301</c:v>
                </c:pt>
                <c:pt idx="66">
                  <c:v>0.14875473801560757</c:v>
                </c:pt>
                <c:pt idx="67">
                  <c:v>0.15098885172798218</c:v>
                </c:pt>
                <c:pt idx="68">
                  <c:v>0.15322296544035677</c:v>
                </c:pt>
                <c:pt idx="69">
                  <c:v>0.15545707915273135</c:v>
                </c:pt>
                <c:pt idx="70">
                  <c:v>0.15769119286510591</c:v>
                </c:pt>
                <c:pt idx="71">
                  <c:v>0.1599253065774805</c:v>
                </c:pt>
                <c:pt idx="72">
                  <c:v>0.16215942028985508</c:v>
                </c:pt>
                <c:pt idx="73">
                  <c:v>0.16439353400222967</c:v>
                </c:pt>
                <c:pt idx="74">
                  <c:v>0.16662764771460423</c:v>
                </c:pt>
                <c:pt idx="75">
                  <c:v>0.16886176142697884</c:v>
                </c:pt>
                <c:pt idx="76">
                  <c:v>0.17109587513935345</c:v>
                </c:pt>
                <c:pt idx="77">
                  <c:v>0.17332998885172796</c:v>
                </c:pt>
                <c:pt idx="78">
                  <c:v>0.17556410256410257</c:v>
                </c:pt>
                <c:pt idx="79">
                  <c:v>0.17779821627647718</c:v>
                </c:pt>
                <c:pt idx="80">
                  <c:v>0.1800323299888518</c:v>
                </c:pt>
                <c:pt idx="81">
                  <c:v>0.1822664437012263</c:v>
                </c:pt>
                <c:pt idx="82">
                  <c:v>0.18450055741360094</c:v>
                </c:pt>
                <c:pt idx="83">
                  <c:v>0.18673467112597553</c:v>
                </c:pt>
                <c:pt idx="84">
                  <c:v>0.18896878483835008</c:v>
                </c:pt>
                <c:pt idx="85">
                  <c:v>0.19120289855072467</c:v>
                </c:pt>
                <c:pt idx="86">
                  <c:v>0.19343701226309923</c:v>
                </c:pt>
                <c:pt idx="87">
                  <c:v>0.19567112597547387</c:v>
                </c:pt>
                <c:pt idx="88">
                  <c:v>0.19790523968784837</c:v>
                </c:pt>
                <c:pt idx="89">
                  <c:v>0.20013935340022299</c:v>
                </c:pt>
                <c:pt idx="90">
                  <c:v>0.20237346711259757</c:v>
                </c:pt>
                <c:pt idx="91">
                  <c:v>0.20460758082497216</c:v>
                </c:pt>
                <c:pt idx="92">
                  <c:v>0.20684169453734672</c:v>
                </c:pt>
                <c:pt idx="93">
                  <c:v>0.20907580824972133</c:v>
                </c:pt>
                <c:pt idx="94">
                  <c:v>0.21130992196209594</c:v>
                </c:pt>
                <c:pt idx="95">
                  <c:v>0.21354403567447042</c:v>
                </c:pt>
                <c:pt idx="96">
                  <c:v>0.21577814938684506</c:v>
                </c:pt>
                <c:pt idx="97">
                  <c:v>0.21801226309921967</c:v>
                </c:pt>
                <c:pt idx="98">
                  <c:v>0.22024637681159423</c:v>
                </c:pt>
                <c:pt idx="99">
                  <c:v>0.22248049052396879</c:v>
                </c:pt>
                <c:pt idx="100">
                  <c:v>0.22471460423634337</c:v>
                </c:pt>
                <c:pt idx="101">
                  <c:v>0.22694871794871799</c:v>
                </c:pt>
                <c:pt idx="102">
                  <c:v>0.22918283166109257</c:v>
                </c:pt>
                <c:pt idx="103">
                  <c:v>0.23141694537346713</c:v>
                </c:pt>
                <c:pt idx="104">
                  <c:v>0.23365105908584172</c:v>
                </c:pt>
                <c:pt idx="105">
                  <c:v>0.23588517279821633</c:v>
                </c:pt>
                <c:pt idx="106">
                  <c:v>0.23811928651059086</c:v>
                </c:pt>
                <c:pt idx="107">
                  <c:v>0.24035340022296547</c:v>
                </c:pt>
                <c:pt idx="108">
                  <c:v>0.24258751393534009</c:v>
                </c:pt>
                <c:pt idx="109">
                  <c:v>0.24482162764771462</c:v>
                </c:pt>
                <c:pt idx="110">
                  <c:v>0.24705574136008923</c:v>
                </c:pt>
                <c:pt idx="111">
                  <c:v>0.24928985507246382</c:v>
                </c:pt>
                <c:pt idx="112">
                  <c:v>0.2515239687848384</c:v>
                </c:pt>
                <c:pt idx="113">
                  <c:v>0.25375808249721293</c:v>
                </c:pt>
                <c:pt idx="114">
                  <c:v>0.25599219620958757</c:v>
                </c:pt>
                <c:pt idx="115">
                  <c:v>0.2582263099219621</c:v>
                </c:pt>
                <c:pt idx="116">
                  <c:v>0.26046042363433669</c:v>
                </c:pt>
                <c:pt idx="117">
                  <c:v>0.26269453734671128</c:v>
                </c:pt>
                <c:pt idx="118">
                  <c:v>0.26492865105908592</c:v>
                </c:pt>
                <c:pt idx="119">
                  <c:v>0.26716276477146045</c:v>
                </c:pt>
                <c:pt idx="120">
                  <c:v>0.26939687848383498</c:v>
                </c:pt>
                <c:pt idx="121">
                  <c:v>0.27163099219620962</c:v>
                </c:pt>
                <c:pt idx="122">
                  <c:v>0.27386510590858421</c:v>
                </c:pt>
                <c:pt idx="123">
                  <c:v>0.27609921962095879</c:v>
                </c:pt>
                <c:pt idx="124">
                  <c:v>0.27833333333333332</c:v>
                </c:pt>
                <c:pt idx="125">
                  <c:v>0.28056744704570791</c:v>
                </c:pt>
                <c:pt idx="126">
                  <c:v>0.28280156075808255</c:v>
                </c:pt>
                <c:pt idx="127">
                  <c:v>0.28503567447045713</c:v>
                </c:pt>
                <c:pt idx="128">
                  <c:v>0.28726978818283172</c:v>
                </c:pt>
                <c:pt idx="129">
                  <c:v>0.28950390189520636</c:v>
                </c:pt>
                <c:pt idx="130">
                  <c:v>0.29173801560758084</c:v>
                </c:pt>
                <c:pt idx="131">
                  <c:v>0.29397212931995537</c:v>
                </c:pt>
                <c:pt idx="132">
                  <c:v>0.29620624303233001</c:v>
                </c:pt>
                <c:pt idx="133">
                  <c:v>0.29844035674470465</c:v>
                </c:pt>
                <c:pt idx="134">
                  <c:v>0.30067447045707918</c:v>
                </c:pt>
                <c:pt idx="135">
                  <c:v>0.30290858416945382</c:v>
                </c:pt>
                <c:pt idx="136">
                  <c:v>0.30514269788182835</c:v>
                </c:pt>
                <c:pt idx="137">
                  <c:v>0.30737681159420288</c:v>
                </c:pt>
                <c:pt idx="138">
                  <c:v>0.30961092530657752</c:v>
                </c:pt>
                <c:pt idx="139">
                  <c:v>0.31184503901895211</c:v>
                </c:pt>
                <c:pt idx="140">
                  <c:v>0.31407915273132664</c:v>
                </c:pt>
                <c:pt idx="141">
                  <c:v>0.31631326644370134</c:v>
                </c:pt>
                <c:pt idx="142">
                  <c:v>0.31854738015607587</c:v>
                </c:pt>
                <c:pt idx="143">
                  <c:v>0.3207814938684504</c:v>
                </c:pt>
                <c:pt idx="144">
                  <c:v>0.32301560758082504</c:v>
                </c:pt>
                <c:pt idx="145">
                  <c:v>0.32524972129319957</c:v>
                </c:pt>
                <c:pt idx="146">
                  <c:v>0.32748383500557421</c:v>
                </c:pt>
                <c:pt idx="147">
                  <c:v>0.32971794871794879</c:v>
                </c:pt>
                <c:pt idx="148">
                  <c:v>0.33195206243032327</c:v>
                </c:pt>
                <c:pt idx="149">
                  <c:v>0.33418617614269797</c:v>
                </c:pt>
                <c:pt idx="150">
                  <c:v>0.3364202898550725</c:v>
                </c:pt>
                <c:pt idx="151">
                  <c:v>0.33865440356744708</c:v>
                </c:pt>
                <c:pt idx="152">
                  <c:v>0.34088851727982172</c:v>
                </c:pt>
                <c:pt idx="153">
                  <c:v>0.3431226309921962</c:v>
                </c:pt>
                <c:pt idx="154">
                  <c:v>0.34535674470457084</c:v>
                </c:pt>
                <c:pt idx="155">
                  <c:v>0.34759085841694543</c:v>
                </c:pt>
                <c:pt idx="156">
                  <c:v>0.34982497212931996</c:v>
                </c:pt>
                <c:pt idx="157">
                  <c:v>0.3520590858416946</c:v>
                </c:pt>
                <c:pt idx="158">
                  <c:v>0.35429319955406918</c:v>
                </c:pt>
                <c:pt idx="159">
                  <c:v>0.35652731326644371</c:v>
                </c:pt>
                <c:pt idx="160">
                  <c:v>0.35876142697881835</c:v>
                </c:pt>
                <c:pt idx="161">
                  <c:v>0.36099554069119288</c:v>
                </c:pt>
                <c:pt idx="162">
                  <c:v>0.36322965440356747</c:v>
                </c:pt>
                <c:pt idx="163">
                  <c:v>0.36546376811594206</c:v>
                </c:pt>
                <c:pt idx="164">
                  <c:v>0.3676978818283167</c:v>
                </c:pt>
                <c:pt idx="165">
                  <c:v>0.36993199554069123</c:v>
                </c:pt>
                <c:pt idx="166">
                  <c:v>0.37216610925306581</c:v>
                </c:pt>
                <c:pt idx="167">
                  <c:v>0.3744002229654404</c:v>
                </c:pt>
                <c:pt idx="168">
                  <c:v>0.37663433667781498</c:v>
                </c:pt>
                <c:pt idx="169">
                  <c:v>0.37886845039018963</c:v>
                </c:pt>
                <c:pt idx="170">
                  <c:v>0.3811025641025641</c:v>
                </c:pt>
                <c:pt idx="171">
                  <c:v>0.38333667781493869</c:v>
                </c:pt>
                <c:pt idx="172">
                  <c:v>0.38557079152731333</c:v>
                </c:pt>
                <c:pt idx="173">
                  <c:v>0.38780490523968786</c:v>
                </c:pt>
                <c:pt idx="174">
                  <c:v>0.39003901895206256</c:v>
                </c:pt>
                <c:pt idx="175">
                  <c:v>0.39227313266443709</c:v>
                </c:pt>
                <c:pt idx="176">
                  <c:v>0.39450724637681156</c:v>
                </c:pt>
                <c:pt idx="177">
                  <c:v>0.39674136008918626</c:v>
                </c:pt>
                <c:pt idx="178">
                  <c:v>0.39897547380156079</c:v>
                </c:pt>
                <c:pt idx="179">
                  <c:v>0.40120958751393537</c:v>
                </c:pt>
                <c:pt idx="180">
                  <c:v>0.40344370122631001</c:v>
                </c:pt>
                <c:pt idx="181">
                  <c:v>0.40567781493868454</c:v>
                </c:pt>
                <c:pt idx="182">
                  <c:v>0.40791192865105913</c:v>
                </c:pt>
                <c:pt idx="183">
                  <c:v>0.41014604236343372</c:v>
                </c:pt>
                <c:pt idx="184">
                  <c:v>0.41238015607580825</c:v>
                </c:pt>
                <c:pt idx="185">
                  <c:v>0.41461426978818289</c:v>
                </c:pt>
                <c:pt idx="186">
                  <c:v>0.41684838350055747</c:v>
                </c:pt>
                <c:pt idx="187">
                  <c:v>0.419082497212932</c:v>
                </c:pt>
                <c:pt idx="188">
                  <c:v>0.42131661092530664</c:v>
                </c:pt>
                <c:pt idx="189">
                  <c:v>0.42355072463768118</c:v>
                </c:pt>
                <c:pt idx="190">
                  <c:v>0.42578483835005582</c:v>
                </c:pt>
                <c:pt idx="191">
                  <c:v>0.4280189520624304</c:v>
                </c:pt>
                <c:pt idx="192">
                  <c:v>0.43025306577480499</c:v>
                </c:pt>
                <c:pt idx="193">
                  <c:v>0.43248717948717952</c:v>
                </c:pt>
                <c:pt idx="194">
                  <c:v>0.4347212931995541</c:v>
                </c:pt>
                <c:pt idx="195">
                  <c:v>0.43695540691192869</c:v>
                </c:pt>
                <c:pt idx="196">
                  <c:v>0.43918952062430328</c:v>
                </c:pt>
                <c:pt idx="197">
                  <c:v>0.44142363433667792</c:v>
                </c:pt>
                <c:pt idx="198">
                  <c:v>0.44365774804905245</c:v>
                </c:pt>
                <c:pt idx="199">
                  <c:v>0.44589186176142709</c:v>
                </c:pt>
                <c:pt idx="200">
                  <c:v>0.44812597547380162</c:v>
                </c:pt>
                <c:pt idx="201">
                  <c:v>0.45036008918617615</c:v>
                </c:pt>
                <c:pt idx="202">
                  <c:v>0.45259420289855079</c:v>
                </c:pt>
                <c:pt idx="203">
                  <c:v>0.45482831661092538</c:v>
                </c:pt>
                <c:pt idx="204">
                  <c:v>0.45706243032329996</c:v>
                </c:pt>
                <c:pt idx="205">
                  <c:v>0.45929654403567455</c:v>
                </c:pt>
                <c:pt idx="206">
                  <c:v>0.46153065774804908</c:v>
                </c:pt>
                <c:pt idx="207">
                  <c:v>0.46376477146042366</c:v>
                </c:pt>
                <c:pt idx="208">
                  <c:v>0.46599888517279836</c:v>
                </c:pt>
                <c:pt idx="209">
                  <c:v>0.46823299888517284</c:v>
                </c:pt>
                <c:pt idx="210">
                  <c:v>0.47046711259754753</c:v>
                </c:pt>
                <c:pt idx="211">
                  <c:v>0.47270122630992201</c:v>
                </c:pt>
                <c:pt idx="212">
                  <c:v>0.47493534002229654</c:v>
                </c:pt>
                <c:pt idx="213">
                  <c:v>0.47716945373467123</c:v>
                </c:pt>
                <c:pt idx="214">
                  <c:v>0.47940356744704576</c:v>
                </c:pt>
                <c:pt idx="215">
                  <c:v>0.48163768115942035</c:v>
                </c:pt>
                <c:pt idx="216">
                  <c:v>0.48387179487179499</c:v>
                </c:pt>
                <c:pt idx="217">
                  <c:v>0.48610590858416947</c:v>
                </c:pt>
                <c:pt idx="218">
                  <c:v>0.48834002229654411</c:v>
                </c:pt>
                <c:pt idx="219">
                  <c:v>0.49057413600891869</c:v>
                </c:pt>
                <c:pt idx="220">
                  <c:v>0.49280824972129322</c:v>
                </c:pt>
                <c:pt idx="221">
                  <c:v>0.49504236343366792</c:v>
                </c:pt>
                <c:pt idx="222">
                  <c:v>0.49727647714604239</c:v>
                </c:pt>
                <c:pt idx="223">
                  <c:v>0.49951059085841698</c:v>
                </c:pt>
                <c:pt idx="224">
                  <c:v>0.50174470457079168</c:v>
                </c:pt>
                <c:pt idx="225">
                  <c:v>0.50397881828316615</c:v>
                </c:pt>
                <c:pt idx="226">
                  <c:v>0.50621293199554074</c:v>
                </c:pt>
                <c:pt idx="227">
                  <c:v>0.50844704570791543</c:v>
                </c:pt>
                <c:pt idx="228">
                  <c:v>0.51068115942028991</c:v>
                </c:pt>
                <c:pt idx="229">
                  <c:v>0.5129152731326645</c:v>
                </c:pt>
                <c:pt idx="230">
                  <c:v>0.51514938684503908</c:v>
                </c:pt>
                <c:pt idx="231">
                  <c:v>0.51738350055741367</c:v>
                </c:pt>
                <c:pt idx="232">
                  <c:v>0.51961761426978825</c:v>
                </c:pt>
                <c:pt idx="233">
                  <c:v>0.52185172798216284</c:v>
                </c:pt>
                <c:pt idx="234">
                  <c:v>0.52408584169453742</c:v>
                </c:pt>
                <c:pt idx="235">
                  <c:v>0.52631995540691212</c:v>
                </c:pt>
                <c:pt idx="236">
                  <c:v>0.52855406911928648</c:v>
                </c:pt>
                <c:pt idx="237">
                  <c:v>0.53078818283166107</c:v>
                </c:pt>
                <c:pt idx="238">
                  <c:v>0.53302229654403577</c:v>
                </c:pt>
                <c:pt idx="239">
                  <c:v>0.53525641025641024</c:v>
                </c:pt>
                <c:pt idx="240">
                  <c:v>0.53749052396878494</c:v>
                </c:pt>
                <c:pt idx="241">
                  <c:v>0.53972463768115952</c:v>
                </c:pt>
                <c:pt idx="242">
                  <c:v>0.54195875139353411</c:v>
                </c:pt>
                <c:pt idx="243">
                  <c:v>0.54419286510590859</c:v>
                </c:pt>
                <c:pt idx="244">
                  <c:v>0.54642697881828328</c:v>
                </c:pt>
                <c:pt idx="245">
                  <c:v>0.54866109253065787</c:v>
                </c:pt>
                <c:pt idx="246">
                  <c:v>0.55089520624303245</c:v>
                </c:pt>
                <c:pt idx="247">
                  <c:v>0.55312931995540704</c:v>
                </c:pt>
                <c:pt idx="248">
                  <c:v>0.55536343366778151</c:v>
                </c:pt>
                <c:pt idx="249">
                  <c:v>0.5575975473801561</c:v>
                </c:pt>
                <c:pt idx="250">
                  <c:v>0.55983166109253069</c:v>
                </c:pt>
                <c:pt idx="251">
                  <c:v>0.56206577480490527</c:v>
                </c:pt>
                <c:pt idx="252">
                  <c:v>0.56429988851727986</c:v>
                </c:pt>
                <c:pt idx="253">
                  <c:v>0.56653400222965444</c:v>
                </c:pt>
                <c:pt idx="254">
                  <c:v>0.56876811594202903</c:v>
                </c:pt>
                <c:pt idx="255">
                  <c:v>0.57100222965440373</c:v>
                </c:pt>
                <c:pt idx="256">
                  <c:v>0.5732363433667782</c:v>
                </c:pt>
                <c:pt idx="257">
                  <c:v>0.57547045707915279</c:v>
                </c:pt>
                <c:pt idx="258">
                  <c:v>0.57770457079152737</c:v>
                </c:pt>
                <c:pt idx="259">
                  <c:v>0.57993868450390185</c:v>
                </c:pt>
                <c:pt idx="260">
                  <c:v>0.58217279821627643</c:v>
                </c:pt>
                <c:pt idx="261">
                  <c:v>0.58440691192865113</c:v>
                </c:pt>
                <c:pt idx="262">
                  <c:v>0.58664102564102572</c:v>
                </c:pt>
                <c:pt idx="263">
                  <c:v>0.5888751393534003</c:v>
                </c:pt>
                <c:pt idx="264">
                  <c:v>0.59110925306577489</c:v>
                </c:pt>
                <c:pt idx="265">
                  <c:v>0.59334336677814936</c:v>
                </c:pt>
                <c:pt idx="266">
                  <c:v>0.59557748049052406</c:v>
                </c:pt>
                <c:pt idx="267">
                  <c:v>0.59781159420289864</c:v>
                </c:pt>
                <c:pt idx="268">
                  <c:v>0.60004570791527334</c:v>
                </c:pt>
                <c:pt idx="269">
                  <c:v>0.60227982162764782</c:v>
                </c:pt>
                <c:pt idx="270">
                  <c:v>0.60451393534002229</c:v>
                </c:pt>
                <c:pt idx="271">
                  <c:v>0.60674804905239699</c:v>
                </c:pt>
                <c:pt idx="272">
                  <c:v>0.60898216276477146</c:v>
                </c:pt>
                <c:pt idx="273">
                  <c:v>0.61121627647714605</c:v>
                </c:pt>
                <c:pt idx="274">
                  <c:v>0.61345039018952074</c:v>
                </c:pt>
                <c:pt idx="275">
                  <c:v>0.61568450390189522</c:v>
                </c:pt>
                <c:pt idx="276">
                  <c:v>0.61791861761426981</c:v>
                </c:pt>
                <c:pt idx="277">
                  <c:v>0.6201527313266445</c:v>
                </c:pt>
                <c:pt idx="278">
                  <c:v>0.62238684503901909</c:v>
                </c:pt>
                <c:pt idx="279">
                  <c:v>0.62462095875139356</c:v>
                </c:pt>
                <c:pt idx="280">
                  <c:v>0.62685507246376837</c:v>
                </c:pt>
                <c:pt idx="281">
                  <c:v>0.62908918617614284</c:v>
                </c:pt>
                <c:pt idx="282">
                  <c:v>0.63132329988851721</c:v>
                </c:pt>
                <c:pt idx="283">
                  <c:v>0.63355741360089191</c:v>
                </c:pt>
                <c:pt idx="284">
                  <c:v>0.63579152731326638</c:v>
                </c:pt>
                <c:pt idx="285">
                  <c:v>0.63802564102564108</c:v>
                </c:pt>
                <c:pt idx="286">
                  <c:v>0.64025975473801566</c:v>
                </c:pt>
                <c:pt idx="287">
                  <c:v>0.64249386845039036</c:v>
                </c:pt>
                <c:pt idx="288">
                  <c:v>0.64472798216276483</c:v>
                </c:pt>
                <c:pt idx="289">
                  <c:v>0.64696209587513942</c:v>
                </c:pt>
                <c:pt idx="290">
                  <c:v>0.64919620958751412</c:v>
                </c:pt>
                <c:pt idx="291">
                  <c:v>0.65143032329988859</c:v>
                </c:pt>
                <c:pt idx="292">
                  <c:v>0.65366443701226318</c:v>
                </c:pt>
                <c:pt idx="293">
                  <c:v>0.65589855072463787</c:v>
                </c:pt>
                <c:pt idx="294">
                  <c:v>0.65813266443701235</c:v>
                </c:pt>
                <c:pt idx="295">
                  <c:v>0.66036677814938693</c:v>
                </c:pt>
                <c:pt idx="296">
                  <c:v>0.66260089186176152</c:v>
                </c:pt>
                <c:pt idx="297">
                  <c:v>0.66483500557413611</c:v>
                </c:pt>
                <c:pt idx="298">
                  <c:v>0.66706911928651058</c:v>
                </c:pt>
                <c:pt idx="299">
                  <c:v>0.66930323299888528</c:v>
                </c:pt>
                <c:pt idx="300">
                  <c:v>0.67153734671125986</c:v>
                </c:pt>
                <c:pt idx="301">
                  <c:v>0.67377146042363445</c:v>
                </c:pt>
                <c:pt idx="302">
                  <c:v>0.67600557413600904</c:v>
                </c:pt>
                <c:pt idx="303">
                  <c:v>0.67823968784838362</c:v>
                </c:pt>
                <c:pt idx="304">
                  <c:v>0.6804738015607581</c:v>
                </c:pt>
                <c:pt idx="305">
                  <c:v>0.68270791527313268</c:v>
                </c:pt>
                <c:pt idx="306">
                  <c:v>0.68494202898550738</c:v>
                </c:pt>
                <c:pt idx="307">
                  <c:v>0.68717614269788185</c:v>
                </c:pt>
                <c:pt idx="308">
                  <c:v>0.68941025641025633</c:v>
                </c:pt>
                <c:pt idx="309">
                  <c:v>0.69164437012263102</c:v>
                </c:pt>
                <c:pt idx="310">
                  <c:v>0.69387848383500572</c:v>
                </c:pt>
                <c:pt idx="311">
                  <c:v>0.6961125975473802</c:v>
                </c:pt>
                <c:pt idx="312">
                  <c:v>0.69834671125975489</c:v>
                </c:pt>
                <c:pt idx="313">
                  <c:v>0.70058082497212959</c:v>
                </c:pt>
                <c:pt idx="314">
                  <c:v>0.70281493868450406</c:v>
                </c:pt>
                <c:pt idx="315">
                  <c:v>0.70504905239687854</c:v>
                </c:pt>
                <c:pt idx="316">
                  <c:v>0.70728316610925324</c:v>
                </c:pt>
                <c:pt idx="317">
                  <c:v>0.7095172798216276</c:v>
                </c:pt>
                <c:pt idx="318">
                  <c:v>0.7117513935340023</c:v>
                </c:pt>
                <c:pt idx="319">
                  <c:v>0.71398550724637688</c:v>
                </c:pt>
                <c:pt idx="320">
                  <c:v>0.71621962095875147</c:v>
                </c:pt>
                <c:pt idx="321">
                  <c:v>0.71845373467112605</c:v>
                </c:pt>
                <c:pt idx="322">
                  <c:v>0.72068784838350064</c:v>
                </c:pt>
                <c:pt idx="323">
                  <c:v>0.72292196209587523</c:v>
                </c:pt>
                <c:pt idx="324">
                  <c:v>0.72515607580825003</c:v>
                </c:pt>
                <c:pt idx="325">
                  <c:v>0.7273901895206244</c:v>
                </c:pt>
                <c:pt idx="326">
                  <c:v>0.72962430323299898</c:v>
                </c:pt>
                <c:pt idx="327">
                  <c:v>0.73185841694537368</c:v>
                </c:pt>
                <c:pt idx="328">
                  <c:v>0.73409253065774804</c:v>
                </c:pt>
                <c:pt idx="329">
                  <c:v>0.73632664437012263</c:v>
                </c:pt>
                <c:pt idx="330">
                  <c:v>0.73856075808249733</c:v>
                </c:pt>
                <c:pt idx="331">
                  <c:v>0.7407948717948718</c:v>
                </c:pt>
                <c:pt idx="332">
                  <c:v>0.74302898550724639</c:v>
                </c:pt>
                <c:pt idx="333">
                  <c:v>0.74526309921962108</c:v>
                </c:pt>
                <c:pt idx="334">
                  <c:v>0.74749721293199556</c:v>
                </c:pt>
                <c:pt idx="335">
                  <c:v>0.74973132664437026</c:v>
                </c:pt>
                <c:pt idx="336">
                  <c:v>0.75196544035674484</c:v>
                </c:pt>
                <c:pt idx="337">
                  <c:v>0.75419955406911954</c:v>
                </c:pt>
                <c:pt idx="338">
                  <c:v>0.75643366778149401</c:v>
                </c:pt>
                <c:pt idx="339">
                  <c:v>0.75866778149386849</c:v>
                </c:pt>
                <c:pt idx="340">
                  <c:v>0.76090189520624318</c:v>
                </c:pt>
                <c:pt idx="341">
                  <c:v>0.76313600891861755</c:v>
                </c:pt>
                <c:pt idx="342">
                  <c:v>0.76537012263099224</c:v>
                </c:pt>
                <c:pt idx="343">
                  <c:v>0.76760423634336694</c:v>
                </c:pt>
                <c:pt idx="344">
                  <c:v>0.76983835005574142</c:v>
                </c:pt>
                <c:pt idx="345">
                  <c:v>0.772072463768116</c:v>
                </c:pt>
                <c:pt idx="346">
                  <c:v>0.7743065774804907</c:v>
                </c:pt>
                <c:pt idx="347">
                  <c:v>0.77654069119286517</c:v>
                </c:pt>
                <c:pt idx="348">
                  <c:v>0.77877480490523976</c:v>
                </c:pt>
                <c:pt idx="349">
                  <c:v>0.78100891861761446</c:v>
                </c:pt>
                <c:pt idx="350">
                  <c:v>0.78324303232998904</c:v>
                </c:pt>
                <c:pt idx="351">
                  <c:v>0.78547714604236341</c:v>
                </c:pt>
                <c:pt idx="352">
                  <c:v>0.7877112597547381</c:v>
                </c:pt>
                <c:pt idx="353">
                  <c:v>0.78994537346711269</c:v>
                </c:pt>
                <c:pt idx="354">
                  <c:v>0.79217948717948705</c:v>
                </c:pt>
                <c:pt idx="355">
                  <c:v>0.79441360089186186</c:v>
                </c:pt>
                <c:pt idx="356">
                  <c:v>0.79664771460423645</c:v>
                </c:pt>
                <c:pt idx="357">
                  <c:v>0.79888182831661092</c:v>
                </c:pt>
                <c:pt idx="358">
                  <c:v>0.80111594202898562</c:v>
                </c:pt>
                <c:pt idx="359">
                  <c:v>0.80335005574136031</c:v>
                </c:pt>
                <c:pt idx="360">
                  <c:v>0.8055841694537349</c:v>
                </c:pt>
                <c:pt idx="361">
                  <c:v>0.80781828316610926</c:v>
                </c:pt>
                <c:pt idx="362">
                  <c:v>0.81005239687848407</c:v>
                </c:pt>
                <c:pt idx="363">
                  <c:v>0.81228651059085855</c:v>
                </c:pt>
                <c:pt idx="364">
                  <c:v>0.81452062430323302</c:v>
                </c:pt>
                <c:pt idx="365">
                  <c:v>0.81675473801560772</c:v>
                </c:pt>
                <c:pt idx="366">
                  <c:v>0.8189888517279823</c:v>
                </c:pt>
                <c:pt idx="367">
                  <c:v>0.82122296544035678</c:v>
                </c:pt>
                <c:pt idx="368">
                  <c:v>0.82345707915273147</c:v>
                </c:pt>
                <c:pt idx="369">
                  <c:v>0.82569119286510606</c:v>
                </c:pt>
                <c:pt idx="370">
                  <c:v>0.82792530657748054</c:v>
                </c:pt>
                <c:pt idx="371">
                  <c:v>0.83015942028985523</c:v>
                </c:pt>
                <c:pt idx="372">
                  <c:v>0.83239353400222971</c:v>
                </c:pt>
                <c:pt idx="373">
                  <c:v>0.83462764771460429</c:v>
                </c:pt>
                <c:pt idx="374">
                  <c:v>0.83686176142697877</c:v>
                </c:pt>
                <c:pt idx="375">
                  <c:v>0.83909587513935346</c:v>
                </c:pt>
                <c:pt idx="376">
                  <c:v>0.84132998885172805</c:v>
                </c:pt>
                <c:pt idx="377">
                  <c:v>0.84356410256410264</c:v>
                </c:pt>
                <c:pt idx="378">
                  <c:v>0.84579821627647722</c:v>
                </c:pt>
                <c:pt idx="379">
                  <c:v>0.84803232998885181</c:v>
                </c:pt>
                <c:pt idx="380">
                  <c:v>0.85026644370122639</c:v>
                </c:pt>
                <c:pt idx="381">
                  <c:v>0.85250055741360098</c:v>
                </c:pt>
                <c:pt idx="382">
                  <c:v>0.85473467112597556</c:v>
                </c:pt>
                <c:pt idx="383">
                  <c:v>0.85696878483835026</c:v>
                </c:pt>
                <c:pt idx="384">
                  <c:v>0.85920289855072463</c:v>
                </c:pt>
                <c:pt idx="385">
                  <c:v>0.86143701226309943</c:v>
                </c:pt>
                <c:pt idx="386">
                  <c:v>0.86367112597547391</c:v>
                </c:pt>
                <c:pt idx="387">
                  <c:v>0.86590523968784849</c:v>
                </c:pt>
                <c:pt idx="388">
                  <c:v>0.86813935340022308</c:v>
                </c:pt>
                <c:pt idx="389">
                  <c:v>0.87037346711259767</c:v>
                </c:pt>
                <c:pt idx="390">
                  <c:v>0.87260758082497225</c:v>
                </c:pt>
                <c:pt idx="391">
                  <c:v>0.87484169453734684</c:v>
                </c:pt>
                <c:pt idx="392">
                  <c:v>0.87707580824972142</c:v>
                </c:pt>
                <c:pt idx="393">
                  <c:v>0.87930992196209601</c:v>
                </c:pt>
                <c:pt idx="394">
                  <c:v>0.88154403567447071</c:v>
                </c:pt>
                <c:pt idx="395">
                  <c:v>0.88377814938684518</c:v>
                </c:pt>
                <c:pt idx="396">
                  <c:v>0.88601226309921988</c:v>
                </c:pt>
                <c:pt idx="397">
                  <c:v>0.88824637681159424</c:v>
                </c:pt>
                <c:pt idx="398">
                  <c:v>0.89048049052396872</c:v>
                </c:pt>
                <c:pt idx="399">
                  <c:v>0.89271460423634352</c:v>
                </c:pt>
                <c:pt idx="400">
                  <c:v>0.894948717948718</c:v>
                </c:pt>
                <c:pt idx="401">
                  <c:v>0.89718283166109258</c:v>
                </c:pt>
                <c:pt idx="402">
                  <c:v>0.89941694537346728</c:v>
                </c:pt>
                <c:pt idx="403">
                  <c:v>0.90165105908584176</c:v>
                </c:pt>
                <c:pt idx="404">
                  <c:v>0.90388517279821634</c:v>
                </c:pt>
                <c:pt idx="405">
                  <c:v>0.90611928651059104</c:v>
                </c:pt>
                <c:pt idx="406">
                  <c:v>0.90835340022296551</c:v>
                </c:pt>
                <c:pt idx="407">
                  <c:v>0.91058751393533999</c:v>
                </c:pt>
                <c:pt idx="408">
                  <c:v>0.91282162764771468</c:v>
                </c:pt>
                <c:pt idx="409">
                  <c:v>0.91505574136008938</c:v>
                </c:pt>
                <c:pt idx="410">
                  <c:v>0.91728985507246386</c:v>
                </c:pt>
                <c:pt idx="411">
                  <c:v>0.91952396878483844</c:v>
                </c:pt>
                <c:pt idx="412">
                  <c:v>0.92175808249721314</c:v>
                </c:pt>
                <c:pt idx="413">
                  <c:v>0.92399219620958761</c:v>
                </c:pt>
                <c:pt idx="414">
                  <c:v>0.9262263099219622</c:v>
                </c:pt>
                <c:pt idx="415">
                  <c:v>0.9284604236343369</c:v>
                </c:pt>
                <c:pt idx="416">
                  <c:v>0.93069453734671137</c:v>
                </c:pt>
                <c:pt idx="417">
                  <c:v>0.93292865105908596</c:v>
                </c:pt>
                <c:pt idx="418">
                  <c:v>0.93516276477146065</c:v>
                </c:pt>
                <c:pt idx="419">
                  <c:v>0.93739687848383513</c:v>
                </c:pt>
                <c:pt idx="420">
                  <c:v>0.93963099219620971</c:v>
                </c:pt>
                <c:pt idx="421">
                  <c:v>0.9418651059085843</c:v>
                </c:pt>
                <c:pt idx="422">
                  <c:v>0.94409921962095888</c:v>
                </c:pt>
                <c:pt idx="423">
                  <c:v>0.94633333333333336</c:v>
                </c:pt>
                <c:pt idx="424">
                  <c:v>0.94856744704570806</c:v>
                </c:pt>
                <c:pt idx="425">
                  <c:v>0.95080156075808264</c:v>
                </c:pt>
                <c:pt idx="426">
                  <c:v>0.95303567447045712</c:v>
                </c:pt>
                <c:pt idx="427">
                  <c:v>0.95526978818283192</c:v>
                </c:pt>
                <c:pt idx="428">
                  <c:v>0.9575039018952064</c:v>
                </c:pt>
                <c:pt idx="429">
                  <c:v>0.95973801560758099</c:v>
                </c:pt>
                <c:pt idx="430">
                  <c:v>0.96197212931995557</c:v>
                </c:pt>
                <c:pt idx="431">
                  <c:v>0.96420624303233005</c:v>
                </c:pt>
                <c:pt idx="432">
                  <c:v>0.96644035674470463</c:v>
                </c:pt>
                <c:pt idx="433">
                  <c:v>0.96867447045707922</c:v>
                </c:pt>
                <c:pt idx="434">
                  <c:v>0.97090858416945391</c:v>
                </c:pt>
                <c:pt idx="435">
                  <c:v>0.9731426978818285</c:v>
                </c:pt>
                <c:pt idx="436">
                  <c:v>0.97537681159420297</c:v>
                </c:pt>
                <c:pt idx="437">
                  <c:v>0.97761092530657767</c:v>
                </c:pt>
                <c:pt idx="438">
                  <c:v>0.97984503901895237</c:v>
                </c:pt>
                <c:pt idx="439">
                  <c:v>0.98207915273132673</c:v>
                </c:pt>
                <c:pt idx="440">
                  <c:v>0.98431326644370143</c:v>
                </c:pt>
                <c:pt idx="441">
                  <c:v>0.98654738015607601</c:v>
                </c:pt>
                <c:pt idx="442">
                  <c:v>0.98878149386845038</c:v>
                </c:pt>
                <c:pt idx="443">
                  <c:v>0.99101560758082508</c:v>
                </c:pt>
                <c:pt idx="444">
                  <c:v>0.99324972129319966</c:v>
                </c:pt>
                <c:pt idx="445">
                  <c:v>0.99548383500557425</c:v>
                </c:pt>
                <c:pt idx="446">
                  <c:v>0.99771794871794883</c:v>
                </c:pt>
                <c:pt idx="447">
                  <c:v>0.99995206243032342</c:v>
                </c:pt>
                <c:pt idx="448">
                  <c:v>1.002186176142698</c:v>
                </c:pt>
                <c:pt idx="449">
                  <c:v>1.0044202898550727</c:v>
                </c:pt>
                <c:pt idx="450">
                  <c:v>1.0066544035674472</c:v>
                </c:pt>
                <c:pt idx="451">
                  <c:v>1.0088885172798217</c:v>
                </c:pt>
                <c:pt idx="452">
                  <c:v>1.0111226309921963</c:v>
                </c:pt>
                <c:pt idx="453">
                  <c:v>1.0133567447045708</c:v>
                </c:pt>
                <c:pt idx="454">
                  <c:v>1.0155908584169453</c:v>
                </c:pt>
                <c:pt idx="455">
                  <c:v>1.01782497212932</c:v>
                </c:pt>
                <c:pt idx="456">
                  <c:v>1.0200590858416947</c:v>
                </c:pt>
                <c:pt idx="457">
                  <c:v>1.0222931995540692</c:v>
                </c:pt>
                <c:pt idx="458">
                  <c:v>1.0245273132664439</c:v>
                </c:pt>
                <c:pt idx="459">
                  <c:v>1.0267614269788186</c:v>
                </c:pt>
                <c:pt idx="460">
                  <c:v>1.0289955406911928</c:v>
                </c:pt>
                <c:pt idx="461">
                  <c:v>1.0312296544035675</c:v>
                </c:pt>
                <c:pt idx="462">
                  <c:v>1.0334637681159422</c:v>
                </c:pt>
                <c:pt idx="463">
                  <c:v>1.0356978818283167</c:v>
                </c:pt>
                <c:pt idx="464">
                  <c:v>1.0379319955406914</c:v>
                </c:pt>
                <c:pt idx="465">
                  <c:v>1.0401661092530661</c:v>
                </c:pt>
                <c:pt idx="466">
                  <c:v>1.0424002229654405</c:v>
                </c:pt>
                <c:pt idx="467">
                  <c:v>1.044634336677815</c:v>
                </c:pt>
                <c:pt idx="468">
                  <c:v>1.0468684503901897</c:v>
                </c:pt>
                <c:pt idx="469">
                  <c:v>1.0491025641025642</c:v>
                </c:pt>
                <c:pt idx="470">
                  <c:v>1.0513366778149387</c:v>
                </c:pt>
                <c:pt idx="471">
                  <c:v>1.0535707915273134</c:v>
                </c:pt>
                <c:pt idx="472">
                  <c:v>1.0558049052396881</c:v>
                </c:pt>
                <c:pt idx="473">
                  <c:v>1.0580390189520625</c:v>
                </c:pt>
                <c:pt idx="474">
                  <c:v>1.060273132664437</c:v>
                </c:pt>
                <c:pt idx="475">
                  <c:v>1.0625072463768117</c:v>
                </c:pt>
                <c:pt idx="476">
                  <c:v>1.0647413600891862</c:v>
                </c:pt>
                <c:pt idx="477">
                  <c:v>1.0669754738015611</c:v>
                </c:pt>
                <c:pt idx="478">
                  <c:v>1.0692095875139356</c:v>
                </c:pt>
                <c:pt idx="479">
                  <c:v>1.0714437012263101</c:v>
                </c:pt>
                <c:pt idx="480">
                  <c:v>1.0736778149386845</c:v>
                </c:pt>
                <c:pt idx="481">
                  <c:v>1.0759119286510592</c:v>
                </c:pt>
                <c:pt idx="482">
                  <c:v>1.0781460423634337</c:v>
                </c:pt>
                <c:pt idx="483">
                  <c:v>1.0803801560758084</c:v>
                </c:pt>
                <c:pt idx="484">
                  <c:v>1.0826142697881831</c:v>
                </c:pt>
                <c:pt idx="485">
                  <c:v>1.0848483835005576</c:v>
                </c:pt>
                <c:pt idx="486">
                  <c:v>1.0870824972129323</c:v>
                </c:pt>
                <c:pt idx="487">
                  <c:v>1.0893166109253067</c:v>
                </c:pt>
                <c:pt idx="488">
                  <c:v>1.0915507246376812</c:v>
                </c:pt>
                <c:pt idx="489">
                  <c:v>1.0937848383500559</c:v>
                </c:pt>
                <c:pt idx="490">
                  <c:v>1.0960189520624306</c:v>
                </c:pt>
                <c:pt idx="491">
                  <c:v>1.0982530657748051</c:v>
                </c:pt>
                <c:pt idx="492">
                  <c:v>1.1004871794871798</c:v>
                </c:pt>
                <c:pt idx="493">
                  <c:v>1.1027212931995543</c:v>
                </c:pt>
                <c:pt idx="494">
                  <c:v>1.1049554069119287</c:v>
                </c:pt>
                <c:pt idx="495">
                  <c:v>1.1071895206243032</c:v>
                </c:pt>
                <c:pt idx="496">
                  <c:v>1.1094236343366779</c:v>
                </c:pt>
                <c:pt idx="497">
                  <c:v>1.1116577480490526</c:v>
                </c:pt>
                <c:pt idx="498">
                  <c:v>1.1138918617614271</c:v>
                </c:pt>
                <c:pt idx="499">
                  <c:v>1.1161259754738018</c:v>
                </c:pt>
                <c:pt idx="500">
                  <c:v>1.1183600891861762</c:v>
                </c:pt>
                <c:pt idx="501">
                  <c:v>1.1205942028985507</c:v>
                </c:pt>
                <c:pt idx="502">
                  <c:v>1.1228283166109254</c:v>
                </c:pt>
                <c:pt idx="503">
                  <c:v>1.1250624303233001</c:v>
                </c:pt>
                <c:pt idx="504">
                  <c:v>1.1272965440356746</c:v>
                </c:pt>
                <c:pt idx="505">
                  <c:v>1.1295306577480493</c:v>
                </c:pt>
                <c:pt idx="506">
                  <c:v>1.1317647714604235</c:v>
                </c:pt>
                <c:pt idx="507">
                  <c:v>1.1339988851727982</c:v>
                </c:pt>
                <c:pt idx="508">
                  <c:v>1.1362329988851729</c:v>
                </c:pt>
                <c:pt idx="509">
                  <c:v>1.1384671125975476</c:v>
                </c:pt>
                <c:pt idx="510">
                  <c:v>1.1407012263099221</c:v>
                </c:pt>
                <c:pt idx="511">
                  <c:v>1.1429353400222968</c:v>
                </c:pt>
                <c:pt idx="512">
                  <c:v>1.1451694537346715</c:v>
                </c:pt>
                <c:pt idx="513">
                  <c:v>1.1474035674470457</c:v>
                </c:pt>
                <c:pt idx="514">
                  <c:v>1.1496376811594204</c:v>
                </c:pt>
                <c:pt idx="515">
                  <c:v>1.1518717948717951</c:v>
                </c:pt>
                <c:pt idx="516">
                  <c:v>1.1541059085841696</c:v>
                </c:pt>
                <c:pt idx="517">
                  <c:v>1.1563400222965441</c:v>
                </c:pt>
                <c:pt idx="518">
                  <c:v>1.1585741360089188</c:v>
                </c:pt>
                <c:pt idx="519">
                  <c:v>1.1608082497212935</c:v>
                </c:pt>
                <c:pt idx="520">
                  <c:v>1.1630423634336677</c:v>
                </c:pt>
                <c:pt idx="521">
                  <c:v>1.1652764771460424</c:v>
                </c:pt>
                <c:pt idx="522">
                  <c:v>1.1675105908584171</c:v>
                </c:pt>
                <c:pt idx="523">
                  <c:v>1.1697447045707916</c:v>
                </c:pt>
                <c:pt idx="524">
                  <c:v>1.1719788182831663</c:v>
                </c:pt>
                <c:pt idx="525">
                  <c:v>1.174212931995541</c:v>
                </c:pt>
                <c:pt idx="526">
                  <c:v>1.1764470457079153</c:v>
                </c:pt>
                <c:pt idx="527">
                  <c:v>1.1786811594202899</c:v>
                </c:pt>
                <c:pt idx="528">
                  <c:v>1.1809152731326644</c:v>
                </c:pt>
                <c:pt idx="529">
                  <c:v>1.1831493868450389</c:v>
                </c:pt>
                <c:pt idx="530">
                  <c:v>1.1853835005574138</c:v>
                </c:pt>
                <c:pt idx="531">
                  <c:v>1.1876176142697883</c:v>
                </c:pt>
                <c:pt idx="532">
                  <c:v>1.189851727982163</c:v>
                </c:pt>
                <c:pt idx="533">
                  <c:v>1.1920858416945375</c:v>
                </c:pt>
                <c:pt idx="534">
                  <c:v>1.1943199554069122</c:v>
                </c:pt>
                <c:pt idx="535">
                  <c:v>1.1965540691192866</c:v>
                </c:pt>
                <c:pt idx="536">
                  <c:v>1.1987881828316613</c:v>
                </c:pt>
                <c:pt idx="537">
                  <c:v>1.201022296544036</c:v>
                </c:pt>
                <c:pt idx="538">
                  <c:v>1.2032564102564103</c:v>
                </c:pt>
                <c:pt idx="539">
                  <c:v>1.2054905239687848</c:v>
                </c:pt>
                <c:pt idx="540">
                  <c:v>1.2077246376811595</c:v>
                </c:pt>
                <c:pt idx="541">
                  <c:v>1.2099587513935341</c:v>
                </c:pt>
                <c:pt idx="542">
                  <c:v>1.2121928651059086</c:v>
                </c:pt>
                <c:pt idx="543">
                  <c:v>1.2144269788182833</c:v>
                </c:pt>
                <c:pt idx="544">
                  <c:v>1.2166610925306578</c:v>
                </c:pt>
                <c:pt idx="545">
                  <c:v>1.2188952062430325</c:v>
                </c:pt>
                <c:pt idx="546">
                  <c:v>1.221129319955407</c:v>
                </c:pt>
                <c:pt idx="547">
                  <c:v>1.2233634336677817</c:v>
                </c:pt>
                <c:pt idx="548">
                  <c:v>1.2255975473801561</c:v>
                </c:pt>
                <c:pt idx="549">
                  <c:v>1.2278316610925308</c:v>
                </c:pt>
                <c:pt idx="550">
                  <c:v>1.2300657748049053</c:v>
                </c:pt>
                <c:pt idx="551">
                  <c:v>1.23229988851728</c:v>
                </c:pt>
                <c:pt idx="552">
                  <c:v>1.2345340022296547</c:v>
                </c:pt>
                <c:pt idx="553">
                  <c:v>1.2367681159420292</c:v>
                </c:pt>
                <c:pt idx="554">
                  <c:v>1.2390022296544037</c:v>
                </c:pt>
                <c:pt idx="555">
                  <c:v>1.2412363433667783</c:v>
                </c:pt>
                <c:pt idx="556">
                  <c:v>1.243470457079153</c:v>
                </c:pt>
                <c:pt idx="557">
                  <c:v>1.2457045707915275</c:v>
                </c:pt>
                <c:pt idx="558">
                  <c:v>1.2479386845039022</c:v>
                </c:pt>
                <c:pt idx="559">
                  <c:v>1.2501727982162767</c:v>
                </c:pt>
                <c:pt idx="560">
                  <c:v>1.2524069119286512</c:v>
                </c:pt>
                <c:pt idx="561">
                  <c:v>1.2546410256410259</c:v>
                </c:pt>
                <c:pt idx="562">
                  <c:v>1.2568751393534006</c:v>
                </c:pt>
                <c:pt idx="563">
                  <c:v>1.2591092530657748</c:v>
                </c:pt>
                <c:pt idx="564">
                  <c:v>1.2613433667781495</c:v>
                </c:pt>
                <c:pt idx="565">
                  <c:v>1.263577480490524</c:v>
                </c:pt>
                <c:pt idx="566">
                  <c:v>1.2658115942028987</c:v>
                </c:pt>
                <c:pt idx="567">
                  <c:v>1.2680457079152732</c:v>
                </c:pt>
                <c:pt idx="568">
                  <c:v>1.2702798216276479</c:v>
                </c:pt>
                <c:pt idx="569">
                  <c:v>1.2725139353400223</c:v>
                </c:pt>
                <c:pt idx="570">
                  <c:v>1.274748049052397</c:v>
                </c:pt>
                <c:pt idx="571">
                  <c:v>1.2769821627647717</c:v>
                </c:pt>
                <c:pt idx="572">
                  <c:v>1.2792162764771462</c:v>
                </c:pt>
                <c:pt idx="573">
                  <c:v>1.2814503901895207</c:v>
                </c:pt>
                <c:pt idx="574">
                  <c:v>1.2836845039018954</c:v>
                </c:pt>
                <c:pt idx="575">
                  <c:v>1.2859186176142701</c:v>
                </c:pt>
                <c:pt idx="576">
                  <c:v>1.2881527313266445</c:v>
                </c:pt>
                <c:pt idx="577">
                  <c:v>1.2903868450390192</c:v>
                </c:pt>
                <c:pt idx="578">
                  <c:v>1.2926209587513939</c:v>
                </c:pt>
                <c:pt idx="579">
                  <c:v>1.2948550724637682</c:v>
                </c:pt>
                <c:pt idx="580">
                  <c:v>1.2970891861761429</c:v>
                </c:pt>
                <c:pt idx="581">
                  <c:v>1.2993232998885176</c:v>
                </c:pt>
                <c:pt idx="582">
                  <c:v>1.3015574136008921</c:v>
                </c:pt>
                <c:pt idx="583">
                  <c:v>1.3037915273132668</c:v>
                </c:pt>
                <c:pt idx="584">
                  <c:v>1.3060256410256414</c:v>
                </c:pt>
                <c:pt idx="585">
                  <c:v>1.3082597547380155</c:v>
                </c:pt>
                <c:pt idx="586">
                  <c:v>1.3104938684503902</c:v>
                </c:pt>
                <c:pt idx="587">
                  <c:v>1.3127279821627649</c:v>
                </c:pt>
                <c:pt idx="588">
                  <c:v>1.3149620958751393</c:v>
                </c:pt>
                <c:pt idx="589">
                  <c:v>1.317196209587514</c:v>
                </c:pt>
                <c:pt idx="590">
                  <c:v>1.3194303232998887</c:v>
                </c:pt>
                <c:pt idx="591">
                  <c:v>1.3216644370122634</c:v>
                </c:pt>
                <c:pt idx="592">
                  <c:v>1.3238985507246377</c:v>
                </c:pt>
                <c:pt idx="593">
                  <c:v>1.3261326644370124</c:v>
                </c:pt>
                <c:pt idx="594">
                  <c:v>1.3283667781493869</c:v>
                </c:pt>
                <c:pt idx="595">
                  <c:v>1.3306008918617616</c:v>
                </c:pt>
                <c:pt idx="596">
                  <c:v>1.3328350055741363</c:v>
                </c:pt>
                <c:pt idx="597">
                  <c:v>1.335069119286511</c:v>
                </c:pt>
                <c:pt idx="598">
                  <c:v>1.3373032329988852</c:v>
                </c:pt>
                <c:pt idx="599">
                  <c:v>1.3395373467112599</c:v>
                </c:pt>
                <c:pt idx="600">
                  <c:v>1.3417714604236346</c:v>
                </c:pt>
                <c:pt idx="601">
                  <c:v>1.3440055741360091</c:v>
                </c:pt>
                <c:pt idx="602">
                  <c:v>1.3462396878483838</c:v>
                </c:pt>
                <c:pt idx="603">
                  <c:v>1.3484738015607585</c:v>
                </c:pt>
                <c:pt idx="604">
                  <c:v>1.3507079152731329</c:v>
                </c:pt>
                <c:pt idx="605">
                  <c:v>1.3529420289855074</c:v>
                </c:pt>
                <c:pt idx="606">
                  <c:v>1.3551761426978821</c:v>
                </c:pt>
                <c:pt idx="607">
                  <c:v>1.3574102564102564</c:v>
                </c:pt>
                <c:pt idx="608">
                  <c:v>1.3596443701226311</c:v>
                </c:pt>
                <c:pt idx="609">
                  <c:v>1.3618784838350058</c:v>
                </c:pt>
                <c:pt idx="610">
                  <c:v>1.3641125975473802</c:v>
                </c:pt>
                <c:pt idx="611">
                  <c:v>1.3663467112597547</c:v>
                </c:pt>
                <c:pt idx="612">
                  <c:v>1.3685808249721294</c:v>
                </c:pt>
                <c:pt idx="613">
                  <c:v>1.3708149386845039</c:v>
                </c:pt>
                <c:pt idx="614">
                  <c:v>1.3730490523968786</c:v>
                </c:pt>
                <c:pt idx="615">
                  <c:v>1.3752831661092533</c:v>
                </c:pt>
                <c:pt idx="616">
                  <c:v>1.377517279821628</c:v>
                </c:pt>
                <c:pt idx="617">
                  <c:v>1.3797513935340024</c:v>
                </c:pt>
                <c:pt idx="618">
                  <c:v>1.3819855072463769</c:v>
                </c:pt>
                <c:pt idx="619">
                  <c:v>1.3842196209587514</c:v>
                </c:pt>
                <c:pt idx="620">
                  <c:v>1.3864537346711261</c:v>
                </c:pt>
                <c:pt idx="621">
                  <c:v>1.3886878483835008</c:v>
                </c:pt>
                <c:pt idx="622">
                  <c:v>1.3909219620958755</c:v>
                </c:pt>
                <c:pt idx="623">
                  <c:v>1.39315607580825</c:v>
                </c:pt>
                <c:pt idx="624">
                  <c:v>1.3953901895206244</c:v>
                </c:pt>
                <c:pt idx="625">
                  <c:v>1.3976243032329991</c:v>
                </c:pt>
                <c:pt idx="626">
                  <c:v>1.3998584169453736</c:v>
                </c:pt>
                <c:pt idx="627">
                  <c:v>1.4020925306577483</c:v>
                </c:pt>
                <c:pt idx="628">
                  <c:v>1.404326644370123</c:v>
                </c:pt>
                <c:pt idx="629">
                  <c:v>1.4065607580824975</c:v>
                </c:pt>
                <c:pt idx="630">
                  <c:v>1.4087948717948722</c:v>
                </c:pt>
                <c:pt idx="631">
                  <c:v>1.4110289855072466</c:v>
                </c:pt>
                <c:pt idx="632">
                  <c:v>1.4132630992196209</c:v>
                </c:pt>
                <c:pt idx="633">
                  <c:v>1.4154972129319956</c:v>
                </c:pt>
                <c:pt idx="634">
                  <c:v>1.4177313266443703</c:v>
                </c:pt>
                <c:pt idx="635">
                  <c:v>1.4199654403567448</c:v>
                </c:pt>
                <c:pt idx="636">
                  <c:v>1.4221995540691195</c:v>
                </c:pt>
                <c:pt idx="637">
                  <c:v>1.4244336677814942</c:v>
                </c:pt>
                <c:pt idx="638">
                  <c:v>1.4266677814938684</c:v>
                </c:pt>
                <c:pt idx="639">
                  <c:v>1.4289018952062429</c:v>
                </c:pt>
                <c:pt idx="640">
                  <c:v>1.4311360089186178</c:v>
                </c:pt>
                <c:pt idx="641">
                  <c:v>1.4333701226309925</c:v>
                </c:pt>
                <c:pt idx="642">
                  <c:v>1.435604236343367</c:v>
                </c:pt>
                <c:pt idx="643">
                  <c:v>1.4378383500557417</c:v>
                </c:pt>
                <c:pt idx="644">
                  <c:v>1.4400724637681159</c:v>
                </c:pt>
                <c:pt idx="645">
                  <c:v>1.4423065774804906</c:v>
                </c:pt>
                <c:pt idx="646">
                  <c:v>1.4445406911928653</c:v>
                </c:pt>
                <c:pt idx="647">
                  <c:v>1.44677480490524</c:v>
                </c:pt>
                <c:pt idx="648">
                  <c:v>1.4490089186176145</c:v>
                </c:pt>
                <c:pt idx="649">
                  <c:v>1.4512430323299892</c:v>
                </c:pt>
                <c:pt idx="650">
                  <c:v>1.4534771460423639</c:v>
                </c:pt>
                <c:pt idx="651">
                  <c:v>1.4557112597547381</c:v>
                </c:pt>
                <c:pt idx="652">
                  <c:v>1.4579453734671131</c:v>
                </c:pt>
                <c:pt idx="653">
                  <c:v>1.4601794871794878</c:v>
                </c:pt>
                <c:pt idx="654">
                  <c:v>1.4624136008918618</c:v>
                </c:pt>
                <c:pt idx="655">
                  <c:v>1.4646477146042365</c:v>
                </c:pt>
                <c:pt idx="656">
                  <c:v>1.4668818283166112</c:v>
                </c:pt>
                <c:pt idx="657">
                  <c:v>1.4691159420289852</c:v>
                </c:pt>
                <c:pt idx="658">
                  <c:v>1.4713500557413599</c:v>
                </c:pt>
                <c:pt idx="659">
                  <c:v>1.4735841694537346</c:v>
                </c:pt>
                <c:pt idx="660">
                  <c:v>1.4758182831661093</c:v>
                </c:pt>
                <c:pt idx="661">
                  <c:v>1.4780523968784838</c:v>
                </c:pt>
                <c:pt idx="662">
                  <c:v>1.4802865105908587</c:v>
                </c:pt>
                <c:pt idx="663">
                  <c:v>1.4825206243032334</c:v>
                </c:pt>
                <c:pt idx="664">
                  <c:v>1.4847547380156076</c:v>
                </c:pt>
                <c:pt idx="665">
                  <c:v>1.4869888517279823</c:v>
                </c:pt>
                <c:pt idx="666">
                  <c:v>1.489222965440357</c:v>
                </c:pt>
                <c:pt idx="667">
                  <c:v>1.4914570791527315</c:v>
                </c:pt>
                <c:pt idx="668">
                  <c:v>1.4936911928651062</c:v>
                </c:pt>
                <c:pt idx="669">
                  <c:v>1.4959253065774807</c:v>
                </c:pt>
                <c:pt idx="670">
                  <c:v>1.4981594202898549</c:v>
                </c:pt>
                <c:pt idx="671">
                  <c:v>1.5003935340022299</c:v>
                </c:pt>
                <c:pt idx="672">
                  <c:v>1.5026276477146046</c:v>
                </c:pt>
                <c:pt idx="673">
                  <c:v>1.5048617614269788</c:v>
                </c:pt>
                <c:pt idx="674">
                  <c:v>1.5070958751393535</c:v>
                </c:pt>
                <c:pt idx="675">
                  <c:v>1.5093299888517282</c:v>
                </c:pt>
                <c:pt idx="676">
                  <c:v>1.5115641025641027</c:v>
                </c:pt>
                <c:pt idx="677">
                  <c:v>1.5137982162764771</c:v>
                </c:pt>
                <c:pt idx="678">
                  <c:v>1.5160323299888518</c:v>
                </c:pt>
                <c:pt idx="679">
                  <c:v>1.5182664437012261</c:v>
                </c:pt>
                <c:pt idx="680">
                  <c:v>1.520500557413601</c:v>
                </c:pt>
                <c:pt idx="681">
                  <c:v>1.5227346711259757</c:v>
                </c:pt>
                <c:pt idx="682">
                  <c:v>1.5249687848383502</c:v>
                </c:pt>
                <c:pt idx="683">
                  <c:v>1.5272028985507249</c:v>
                </c:pt>
                <c:pt idx="684">
                  <c:v>1.5294370122630996</c:v>
                </c:pt>
                <c:pt idx="685">
                  <c:v>1.5316711259754738</c:v>
                </c:pt>
                <c:pt idx="686">
                  <c:v>1.5339052396878485</c:v>
                </c:pt>
                <c:pt idx="687">
                  <c:v>1.5361393534002235</c:v>
                </c:pt>
                <c:pt idx="688">
                  <c:v>1.5383734671125977</c:v>
                </c:pt>
                <c:pt idx="689">
                  <c:v>1.5406075808249724</c:v>
                </c:pt>
                <c:pt idx="690">
                  <c:v>1.5428416945373469</c:v>
                </c:pt>
                <c:pt idx="691">
                  <c:v>1.5450758082497216</c:v>
                </c:pt>
                <c:pt idx="692">
                  <c:v>1.547309921962096</c:v>
                </c:pt>
                <c:pt idx="693">
                  <c:v>1.5495440356744707</c:v>
                </c:pt>
                <c:pt idx="694">
                  <c:v>1.551778149386845</c:v>
                </c:pt>
                <c:pt idx="695">
                  <c:v>1.5540122630992199</c:v>
                </c:pt>
                <c:pt idx="696">
                  <c:v>1.5562463768115946</c:v>
                </c:pt>
                <c:pt idx="697">
                  <c:v>1.5584804905239691</c:v>
                </c:pt>
                <c:pt idx="698">
                  <c:v>1.5607146042363438</c:v>
                </c:pt>
                <c:pt idx="699">
                  <c:v>1.5629487179487185</c:v>
                </c:pt>
                <c:pt idx="700">
                  <c:v>1.5651828316610927</c:v>
                </c:pt>
                <c:pt idx="701">
                  <c:v>1.5674169453734672</c:v>
                </c:pt>
                <c:pt idx="702">
                  <c:v>1.5696510590858419</c:v>
                </c:pt>
                <c:pt idx="703">
                  <c:v>1.5718851727982164</c:v>
                </c:pt>
                <c:pt idx="704">
                  <c:v>1.5741192865105906</c:v>
                </c:pt>
                <c:pt idx="705">
                  <c:v>1.5763534002229653</c:v>
                </c:pt>
                <c:pt idx="706">
                  <c:v>1.5785875139353402</c:v>
                </c:pt>
                <c:pt idx="707">
                  <c:v>1.5808216276477149</c:v>
                </c:pt>
                <c:pt idx="708">
                  <c:v>1.5830557413600892</c:v>
                </c:pt>
                <c:pt idx="709">
                  <c:v>1.5852898550724639</c:v>
                </c:pt>
                <c:pt idx="710">
                  <c:v>1.5875239687848384</c:v>
                </c:pt>
                <c:pt idx="711">
                  <c:v>1.5897580824972131</c:v>
                </c:pt>
                <c:pt idx="712">
                  <c:v>1.5919921962095878</c:v>
                </c:pt>
                <c:pt idx="713">
                  <c:v>1.5942263099219622</c:v>
                </c:pt>
                <c:pt idx="714">
                  <c:v>1.5964604236343369</c:v>
                </c:pt>
                <c:pt idx="715">
                  <c:v>1.5986945373467116</c:v>
                </c:pt>
                <c:pt idx="716">
                  <c:v>1.6009286510590861</c:v>
                </c:pt>
                <c:pt idx="717">
                  <c:v>1.6031627647714606</c:v>
                </c:pt>
                <c:pt idx="718">
                  <c:v>1.6053968784838353</c:v>
                </c:pt>
                <c:pt idx="719">
                  <c:v>1.6076309921962095</c:v>
                </c:pt>
                <c:pt idx="720">
                  <c:v>1.6098651059085842</c:v>
                </c:pt>
                <c:pt idx="721">
                  <c:v>1.6120992196209589</c:v>
                </c:pt>
                <c:pt idx="722">
                  <c:v>1.6143333333333338</c:v>
                </c:pt>
                <c:pt idx="723">
                  <c:v>1.6165674470457079</c:v>
                </c:pt>
                <c:pt idx="724">
                  <c:v>1.6188015607580826</c:v>
                </c:pt>
                <c:pt idx="725">
                  <c:v>1.6210356744704573</c:v>
                </c:pt>
                <c:pt idx="726">
                  <c:v>1.6232697881828317</c:v>
                </c:pt>
                <c:pt idx="727">
                  <c:v>1.6255039018952064</c:v>
                </c:pt>
                <c:pt idx="728">
                  <c:v>1.6277380156075811</c:v>
                </c:pt>
              </c:numCache>
            </c:numRef>
          </c:xVal>
          <c:yVal>
            <c:numRef>
              <c:f>'Wafer#10 SIMS'!$I$3:$I$731</c:f>
              <c:numCache>
                <c:formatCode>General</c:formatCode>
                <c:ptCount val="729"/>
                <c:pt idx="0">
                  <c:v>5.120676496246569E+18</c:v>
                </c:pt>
                <c:pt idx="1">
                  <c:v>2.4437469391039524E+16</c:v>
                </c:pt>
                <c:pt idx="2">
                  <c:v>1.9707625889652536E+16</c:v>
                </c:pt>
                <c:pt idx="3">
                  <c:v>2.837900957141072E+16</c:v>
                </c:pt>
                <c:pt idx="4">
                  <c:v>4.0203651544633528E+16</c:v>
                </c:pt>
                <c:pt idx="5">
                  <c:v>2.9955626643723712E+16</c:v>
                </c:pt>
                <c:pt idx="6">
                  <c:v>4.256858379706176E+16</c:v>
                </c:pt>
                <c:pt idx="7">
                  <c:v>2.6014085034546164E+16</c:v>
                </c:pt>
                <c:pt idx="8">
                  <c:v>3.0743935394201256E+16</c:v>
                </c:pt>
                <c:pt idx="9">
                  <c:v>2.128423981859286E+16</c:v>
                </c:pt>
                <c:pt idx="10">
                  <c:v>1.7342706067845382E+16</c:v>
                </c:pt>
                <c:pt idx="11">
                  <c:v>1.340117588910769E+16</c:v>
                </c:pt>
                <c:pt idx="12">
                  <c:v>1.2612870282001108E+16</c:v>
                </c:pt>
                <c:pt idx="13">
                  <c:v>1.2612870282001108E+16</c:v>
                </c:pt>
                <c:pt idx="14">
                  <c:v>7883039639846723</c:v>
                </c:pt>
                <c:pt idx="15">
                  <c:v>6306430568836733</c:v>
                </c:pt>
                <c:pt idx="16">
                  <c:v>8671344389671944</c:v>
                </c:pt>
                <c:pt idx="17">
                  <c:v>7094735032901658</c:v>
                </c:pt>
                <c:pt idx="18">
                  <c:v>6306430568836733</c:v>
                </c:pt>
                <c:pt idx="19">
                  <c:v>7094735032901658</c:v>
                </c:pt>
                <c:pt idx="20">
                  <c:v>7094735032901658</c:v>
                </c:pt>
                <c:pt idx="21">
                  <c:v>5518126247651929</c:v>
                </c:pt>
                <c:pt idx="22">
                  <c:v>3941518033922598</c:v>
                </c:pt>
                <c:pt idx="23">
                  <c:v>7094735032901658</c:v>
                </c:pt>
                <c:pt idx="24">
                  <c:v>7883039639846723</c:v>
                </c:pt>
                <c:pt idx="25">
                  <c:v>7094735032901658</c:v>
                </c:pt>
                <c:pt idx="26">
                  <c:v>1.1036259496428752E+16</c:v>
                </c:pt>
                <c:pt idx="27">
                  <c:v>4729822069347223</c:v>
                </c:pt>
                <c:pt idx="28">
                  <c:v>4729822069347222</c:v>
                </c:pt>
                <c:pt idx="29">
                  <c:v>8671344389671944</c:v>
                </c:pt>
                <c:pt idx="30">
                  <c:v>6306430568836733</c:v>
                </c:pt>
                <c:pt idx="31">
                  <c:v>1.0247954317962938E+16</c:v>
                </c:pt>
                <c:pt idx="32">
                  <c:v>6306430568836733</c:v>
                </c:pt>
                <c:pt idx="33">
                  <c:v>6306430568836733</c:v>
                </c:pt>
                <c:pt idx="34">
                  <c:v>1.1824564817774802E+16</c:v>
                </c:pt>
                <c:pt idx="35">
                  <c:v>3941518033922598</c:v>
                </c:pt>
                <c:pt idx="36">
                  <c:v>8671344389671944</c:v>
                </c:pt>
                <c:pt idx="37">
                  <c:v>8671344389671944</c:v>
                </c:pt>
                <c:pt idx="38">
                  <c:v>9459649282377344</c:v>
                </c:pt>
                <c:pt idx="39">
                  <c:v>9459649282377344</c:v>
                </c:pt>
                <c:pt idx="40">
                  <c:v>8671344389671944</c:v>
                </c:pt>
                <c:pt idx="41">
                  <c:v>3941518033922598</c:v>
                </c:pt>
                <c:pt idx="42">
                  <c:v>7883039639846723</c:v>
                </c:pt>
                <c:pt idx="43">
                  <c:v>3153214141378033.5</c:v>
                </c:pt>
                <c:pt idx="44">
                  <c:v>8671344389671944</c:v>
                </c:pt>
                <c:pt idx="45">
                  <c:v>1.0247954317962938E+16</c:v>
                </c:pt>
                <c:pt idx="46">
                  <c:v>9459649282377344</c:v>
                </c:pt>
                <c:pt idx="47">
                  <c:v>9459649282377344</c:v>
                </c:pt>
                <c:pt idx="48">
                  <c:v>7883039639846723</c:v>
                </c:pt>
                <c:pt idx="49">
                  <c:v>7883039639846723</c:v>
                </c:pt>
                <c:pt idx="50">
                  <c:v>7883039639846723</c:v>
                </c:pt>
                <c:pt idx="51">
                  <c:v>6306430568836733</c:v>
                </c:pt>
                <c:pt idx="52">
                  <c:v>1.1036259496428752E+16</c:v>
                </c:pt>
                <c:pt idx="53">
                  <c:v>1.2612870282001108E+16</c:v>
                </c:pt>
                <c:pt idx="54">
                  <c:v>1.1824564817774802E+16</c:v>
                </c:pt>
                <c:pt idx="55">
                  <c:v>5518126247651928</c:v>
                </c:pt>
                <c:pt idx="56">
                  <c:v>3153214141378033.5</c:v>
                </c:pt>
                <c:pt idx="57">
                  <c:v>6306430568836733</c:v>
                </c:pt>
                <c:pt idx="58">
                  <c:v>1.1036259496428752E+16</c:v>
                </c:pt>
                <c:pt idx="59">
                  <c:v>8671344389671944</c:v>
                </c:pt>
                <c:pt idx="60">
                  <c:v>7094735032901658</c:v>
                </c:pt>
                <c:pt idx="61">
                  <c:v>9459649282377344</c:v>
                </c:pt>
                <c:pt idx="62">
                  <c:v>8671344389671944</c:v>
                </c:pt>
                <c:pt idx="63">
                  <c:v>7883039639846723</c:v>
                </c:pt>
                <c:pt idx="64">
                  <c:v>7883039639846723</c:v>
                </c:pt>
                <c:pt idx="65">
                  <c:v>1.1824564817774802E+16</c:v>
                </c:pt>
                <c:pt idx="66">
                  <c:v>8671344389671944</c:v>
                </c:pt>
                <c:pt idx="67">
                  <c:v>6306430568836733</c:v>
                </c:pt>
                <c:pt idx="68">
                  <c:v>1.1036259496428752E+16</c:v>
                </c:pt>
                <c:pt idx="69">
                  <c:v>8671344389671944</c:v>
                </c:pt>
                <c:pt idx="70">
                  <c:v>7883039639846723</c:v>
                </c:pt>
                <c:pt idx="71">
                  <c:v>7883039639846723</c:v>
                </c:pt>
                <c:pt idx="72">
                  <c:v>8671344389671944</c:v>
                </c:pt>
                <c:pt idx="73">
                  <c:v>9459649282377344</c:v>
                </c:pt>
                <c:pt idx="74">
                  <c:v>5518126247651928</c:v>
                </c:pt>
                <c:pt idx="75">
                  <c:v>4729822069347222</c:v>
                </c:pt>
                <c:pt idx="76">
                  <c:v>4729822069347223</c:v>
                </c:pt>
                <c:pt idx="77">
                  <c:v>6306430568836733</c:v>
                </c:pt>
                <c:pt idx="78">
                  <c:v>1.0247954317962938E+16</c:v>
                </c:pt>
                <c:pt idx="79">
                  <c:v>3153214141378033.5</c:v>
                </c:pt>
                <c:pt idx="80">
                  <c:v>1.0247954317962938E+16</c:v>
                </c:pt>
                <c:pt idx="81">
                  <c:v>6306430568836733</c:v>
                </c:pt>
                <c:pt idx="82">
                  <c:v>4729822069347222</c:v>
                </c:pt>
                <c:pt idx="83">
                  <c:v>5518126247651929</c:v>
                </c:pt>
                <c:pt idx="84">
                  <c:v>7883039639846723</c:v>
                </c:pt>
                <c:pt idx="85">
                  <c:v>788303321024514</c:v>
                </c:pt>
                <c:pt idx="86">
                  <c:v>9459649282377344</c:v>
                </c:pt>
                <c:pt idx="87">
                  <c:v>4729822069347222</c:v>
                </c:pt>
                <c:pt idx="88">
                  <c:v>4729822069347222</c:v>
                </c:pt>
                <c:pt idx="89">
                  <c:v>7094735032901658</c:v>
                </c:pt>
                <c:pt idx="90">
                  <c:v>3153214141378033.5</c:v>
                </c:pt>
                <c:pt idx="91">
                  <c:v>3153214141378033.5</c:v>
                </c:pt>
                <c:pt idx="92">
                  <c:v>8671344389671944</c:v>
                </c:pt>
                <c:pt idx="93">
                  <c:v>3153214141378033.5</c:v>
                </c:pt>
                <c:pt idx="94">
                  <c:v>6306430568836733</c:v>
                </c:pt>
                <c:pt idx="95">
                  <c:v>3941518033922598</c:v>
                </c:pt>
                <c:pt idx="96">
                  <c:v>3941518033922598</c:v>
                </c:pt>
                <c:pt idx="97">
                  <c:v>3153214141378033.5</c:v>
                </c:pt>
                <c:pt idx="98">
                  <c:v>6306430568836733</c:v>
                </c:pt>
                <c:pt idx="99">
                  <c:v>788303321024514</c:v>
                </c:pt>
                <c:pt idx="100">
                  <c:v>3153214141378033.5</c:v>
                </c:pt>
                <c:pt idx="101">
                  <c:v>4729822069347222</c:v>
                </c:pt>
                <c:pt idx="102">
                  <c:v>3941518033922598</c:v>
                </c:pt>
                <c:pt idx="103">
                  <c:v>4729822069347222</c:v>
                </c:pt>
                <c:pt idx="104">
                  <c:v>2364910391713510.5</c:v>
                </c:pt>
                <c:pt idx="105">
                  <c:v>2364910391713510.5</c:v>
                </c:pt>
                <c:pt idx="106">
                  <c:v>1576606784929011</c:v>
                </c:pt>
                <c:pt idx="107">
                  <c:v>4729822069347222</c:v>
                </c:pt>
                <c:pt idx="108">
                  <c:v>2364910391713510.5</c:v>
                </c:pt>
                <c:pt idx="109">
                  <c:v>2364910391713510.5</c:v>
                </c:pt>
                <c:pt idx="110">
                  <c:v>3153214141378033.5</c:v>
                </c:pt>
                <c:pt idx="111">
                  <c:v>788303321024514</c:v>
                </c:pt>
                <c:pt idx="112">
                  <c:v>1576606784929011</c:v>
                </c:pt>
                <c:pt idx="113">
                  <c:v>1576606784929011</c:v>
                </c:pt>
                <c:pt idx="114">
                  <c:v>5518126247651928</c:v>
                </c:pt>
                <c:pt idx="115">
                  <c:v>2364910391713510.5</c:v>
                </c:pt>
                <c:pt idx="116">
                  <c:v>2364910391713510.5</c:v>
                </c:pt>
                <c:pt idx="117">
                  <c:v>3153214141378033.5</c:v>
                </c:pt>
                <c:pt idx="118">
                  <c:v>788303321024514</c:v>
                </c:pt>
                <c:pt idx="119">
                  <c:v>1576606784929011</c:v>
                </c:pt>
                <c:pt idx="120">
                  <c:v>1576606784929011</c:v>
                </c:pt>
                <c:pt idx="121">
                  <c:v>1576606784929011</c:v>
                </c:pt>
                <c:pt idx="122">
                  <c:v>1576606784929011</c:v>
                </c:pt>
                <c:pt idx="123">
                  <c:v>788303321024514</c:v>
                </c:pt>
                <c:pt idx="124">
                  <c:v>236490974875358.56</c:v>
                </c:pt>
                <c:pt idx="125">
                  <c:v>2364910391713510.5</c:v>
                </c:pt>
                <c:pt idx="126">
                  <c:v>1576606784929011</c:v>
                </c:pt>
                <c:pt idx="127">
                  <c:v>788303321024514</c:v>
                </c:pt>
                <c:pt idx="128">
                  <c:v>236490974875358.56</c:v>
                </c:pt>
                <c:pt idx="129">
                  <c:v>236490974875358.56</c:v>
                </c:pt>
                <c:pt idx="130">
                  <c:v>3153214141378033.5</c:v>
                </c:pt>
                <c:pt idx="131">
                  <c:v>788303321024514</c:v>
                </c:pt>
                <c:pt idx="132">
                  <c:v>788303321024514</c:v>
                </c:pt>
                <c:pt idx="133">
                  <c:v>3153214141378033.5</c:v>
                </c:pt>
                <c:pt idx="134">
                  <c:v>236490974875358.56</c:v>
                </c:pt>
                <c:pt idx="135">
                  <c:v>1576606784929011</c:v>
                </c:pt>
                <c:pt idx="136">
                  <c:v>1576606784929011</c:v>
                </c:pt>
                <c:pt idx="137">
                  <c:v>3153214141378033.5</c:v>
                </c:pt>
                <c:pt idx="138">
                  <c:v>788303321024514</c:v>
                </c:pt>
                <c:pt idx="139">
                  <c:v>1576606784929011</c:v>
                </c:pt>
                <c:pt idx="140">
                  <c:v>1576606784929011</c:v>
                </c:pt>
                <c:pt idx="141">
                  <c:v>3153214141378033.5</c:v>
                </c:pt>
                <c:pt idx="142">
                  <c:v>1576606784929011</c:v>
                </c:pt>
                <c:pt idx="143">
                  <c:v>2364910391713510.5</c:v>
                </c:pt>
                <c:pt idx="144">
                  <c:v>3941518033922598</c:v>
                </c:pt>
                <c:pt idx="145">
                  <c:v>2364910391713510.5</c:v>
                </c:pt>
                <c:pt idx="146">
                  <c:v>2364910391713510.5</c:v>
                </c:pt>
                <c:pt idx="147">
                  <c:v>236490974875358.56</c:v>
                </c:pt>
                <c:pt idx="148">
                  <c:v>2364910391713510.5</c:v>
                </c:pt>
                <c:pt idx="149">
                  <c:v>1576606784929011</c:v>
                </c:pt>
                <c:pt idx="150">
                  <c:v>1576606784929011</c:v>
                </c:pt>
                <c:pt idx="151">
                  <c:v>788303321024514</c:v>
                </c:pt>
                <c:pt idx="152">
                  <c:v>1576606784929011</c:v>
                </c:pt>
                <c:pt idx="153">
                  <c:v>1576606784929011</c:v>
                </c:pt>
                <c:pt idx="154">
                  <c:v>788303321024514</c:v>
                </c:pt>
                <c:pt idx="155">
                  <c:v>236490974875358.56</c:v>
                </c:pt>
                <c:pt idx="156">
                  <c:v>788303321024514</c:v>
                </c:pt>
                <c:pt idx="157">
                  <c:v>3941518033922598</c:v>
                </c:pt>
                <c:pt idx="158">
                  <c:v>1576606784929011</c:v>
                </c:pt>
                <c:pt idx="159">
                  <c:v>3153214141378033.5</c:v>
                </c:pt>
                <c:pt idx="160">
                  <c:v>788303321024514</c:v>
                </c:pt>
                <c:pt idx="161">
                  <c:v>1576606784929011</c:v>
                </c:pt>
                <c:pt idx="162">
                  <c:v>2364910391713510.5</c:v>
                </c:pt>
                <c:pt idx="163">
                  <c:v>788303321024514</c:v>
                </c:pt>
                <c:pt idx="164">
                  <c:v>236490974875358.56</c:v>
                </c:pt>
                <c:pt idx="165">
                  <c:v>1576606784929011</c:v>
                </c:pt>
                <c:pt idx="166">
                  <c:v>788303321024514</c:v>
                </c:pt>
                <c:pt idx="167">
                  <c:v>1576606784929011</c:v>
                </c:pt>
                <c:pt idx="168">
                  <c:v>788303321024514</c:v>
                </c:pt>
                <c:pt idx="169">
                  <c:v>236490974875358.56</c:v>
                </c:pt>
                <c:pt idx="170">
                  <c:v>2364910391713510.5</c:v>
                </c:pt>
                <c:pt idx="171">
                  <c:v>788303321024514</c:v>
                </c:pt>
                <c:pt idx="172">
                  <c:v>1576606784929011</c:v>
                </c:pt>
                <c:pt idx="173">
                  <c:v>1576606784929011</c:v>
                </c:pt>
                <c:pt idx="174">
                  <c:v>1576606784929011</c:v>
                </c:pt>
                <c:pt idx="175">
                  <c:v>788303321024514</c:v>
                </c:pt>
                <c:pt idx="176">
                  <c:v>3153214141378033.5</c:v>
                </c:pt>
                <c:pt idx="177">
                  <c:v>2364910391713510.5</c:v>
                </c:pt>
                <c:pt idx="178">
                  <c:v>788303321024514</c:v>
                </c:pt>
                <c:pt idx="179">
                  <c:v>788303321024514</c:v>
                </c:pt>
                <c:pt idx="180">
                  <c:v>236490974875358.56</c:v>
                </c:pt>
                <c:pt idx="181">
                  <c:v>1576606784929011</c:v>
                </c:pt>
                <c:pt idx="182">
                  <c:v>236490974875358.56</c:v>
                </c:pt>
                <c:pt idx="183">
                  <c:v>1576606784929011</c:v>
                </c:pt>
                <c:pt idx="184">
                  <c:v>788303321024514</c:v>
                </c:pt>
                <c:pt idx="185">
                  <c:v>236490974875358.56</c:v>
                </c:pt>
                <c:pt idx="186">
                  <c:v>236490974875358.56</c:v>
                </c:pt>
                <c:pt idx="187">
                  <c:v>1576606784929011</c:v>
                </c:pt>
                <c:pt idx="188">
                  <c:v>1576606784929011</c:v>
                </c:pt>
                <c:pt idx="189">
                  <c:v>1576606784929011</c:v>
                </c:pt>
                <c:pt idx="190">
                  <c:v>2364910391713510.5</c:v>
                </c:pt>
                <c:pt idx="191">
                  <c:v>2364910391713510.5</c:v>
                </c:pt>
                <c:pt idx="192">
                  <c:v>2364910391713510.5</c:v>
                </c:pt>
                <c:pt idx="193">
                  <c:v>788303321024514</c:v>
                </c:pt>
                <c:pt idx="194">
                  <c:v>2364910391713510.5</c:v>
                </c:pt>
                <c:pt idx="195">
                  <c:v>2364910391713510.5</c:v>
                </c:pt>
                <c:pt idx="196">
                  <c:v>1576606784929011</c:v>
                </c:pt>
                <c:pt idx="197">
                  <c:v>3153214141378033.5</c:v>
                </c:pt>
                <c:pt idx="198">
                  <c:v>2364910391713510.5</c:v>
                </c:pt>
                <c:pt idx="199">
                  <c:v>1576606784929011</c:v>
                </c:pt>
                <c:pt idx="200">
                  <c:v>3941518033922598</c:v>
                </c:pt>
                <c:pt idx="201">
                  <c:v>2364910391713510.5</c:v>
                </c:pt>
                <c:pt idx="202">
                  <c:v>3153214141378033.5</c:v>
                </c:pt>
                <c:pt idx="203">
                  <c:v>1576606784929011</c:v>
                </c:pt>
                <c:pt idx="204">
                  <c:v>1576606784929011</c:v>
                </c:pt>
                <c:pt idx="205">
                  <c:v>788303321024514</c:v>
                </c:pt>
                <c:pt idx="206">
                  <c:v>3941518033922598</c:v>
                </c:pt>
                <c:pt idx="207">
                  <c:v>2364910391713510.5</c:v>
                </c:pt>
                <c:pt idx="208">
                  <c:v>2364910391713510.5</c:v>
                </c:pt>
                <c:pt idx="209">
                  <c:v>788303321024514</c:v>
                </c:pt>
                <c:pt idx="210">
                  <c:v>3941518033922598</c:v>
                </c:pt>
                <c:pt idx="211">
                  <c:v>1576606784929011</c:v>
                </c:pt>
                <c:pt idx="212">
                  <c:v>1576606784929011</c:v>
                </c:pt>
                <c:pt idx="213">
                  <c:v>788303321024514</c:v>
                </c:pt>
                <c:pt idx="214">
                  <c:v>1576606784929011</c:v>
                </c:pt>
                <c:pt idx="215">
                  <c:v>1576606784929011</c:v>
                </c:pt>
                <c:pt idx="216">
                  <c:v>2364910391713510.5</c:v>
                </c:pt>
                <c:pt idx="217">
                  <c:v>1576606784929011</c:v>
                </c:pt>
                <c:pt idx="218">
                  <c:v>3153214141378033.5</c:v>
                </c:pt>
                <c:pt idx="219">
                  <c:v>788303321024514</c:v>
                </c:pt>
                <c:pt idx="220">
                  <c:v>2364910391713510.5</c:v>
                </c:pt>
                <c:pt idx="221">
                  <c:v>788303321024514</c:v>
                </c:pt>
                <c:pt idx="222">
                  <c:v>236490974875358.56</c:v>
                </c:pt>
                <c:pt idx="223">
                  <c:v>2364910391713510.5</c:v>
                </c:pt>
                <c:pt idx="224">
                  <c:v>3153214141378033.5</c:v>
                </c:pt>
                <c:pt idx="225">
                  <c:v>2364910391713510.5</c:v>
                </c:pt>
                <c:pt idx="226">
                  <c:v>2364910391713510.5</c:v>
                </c:pt>
                <c:pt idx="227">
                  <c:v>1576606784929011</c:v>
                </c:pt>
                <c:pt idx="228">
                  <c:v>2364910391713510.5</c:v>
                </c:pt>
                <c:pt idx="229">
                  <c:v>3941518033922598</c:v>
                </c:pt>
                <c:pt idx="230">
                  <c:v>788303321024514</c:v>
                </c:pt>
                <c:pt idx="231">
                  <c:v>2364910391713510.5</c:v>
                </c:pt>
                <c:pt idx="232">
                  <c:v>788303321024514</c:v>
                </c:pt>
                <c:pt idx="233">
                  <c:v>3941518033922598</c:v>
                </c:pt>
                <c:pt idx="234">
                  <c:v>3153214141378033.5</c:v>
                </c:pt>
                <c:pt idx="235">
                  <c:v>1576606784929011</c:v>
                </c:pt>
                <c:pt idx="236">
                  <c:v>4729822069347222</c:v>
                </c:pt>
                <c:pt idx="237">
                  <c:v>3153214141378033.5</c:v>
                </c:pt>
                <c:pt idx="238">
                  <c:v>788303321024514</c:v>
                </c:pt>
                <c:pt idx="239">
                  <c:v>3941518033922598</c:v>
                </c:pt>
                <c:pt idx="240">
                  <c:v>1576606784929011</c:v>
                </c:pt>
                <c:pt idx="241">
                  <c:v>236490974875358.56</c:v>
                </c:pt>
                <c:pt idx="242">
                  <c:v>2364910391713510.5</c:v>
                </c:pt>
                <c:pt idx="243">
                  <c:v>1576606784929011</c:v>
                </c:pt>
                <c:pt idx="244">
                  <c:v>1576606784929011</c:v>
                </c:pt>
                <c:pt idx="245">
                  <c:v>3941518033922598</c:v>
                </c:pt>
                <c:pt idx="246">
                  <c:v>3941518033922598</c:v>
                </c:pt>
                <c:pt idx="247">
                  <c:v>3153214141378033.5</c:v>
                </c:pt>
                <c:pt idx="248">
                  <c:v>3153214141378033.5</c:v>
                </c:pt>
                <c:pt idx="249">
                  <c:v>2364910391713510.5</c:v>
                </c:pt>
                <c:pt idx="250">
                  <c:v>788303321024514</c:v>
                </c:pt>
                <c:pt idx="251">
                  <c:v>3153214141378033.5</c:v>
                </c:pt>
                <c:pt idx="252">
                  <c:v>3153214141378033.5</c:v>
                </c:pt>
                <c:pt idx="253">
                  <c:v>2364910391713510.5</c:v>
                </c:pt>
                <c:pt idx="254">
                  <c:v>3153214141378033.5</c:v>
                </c:pt>
                <c:pt idx="255">
                  <c:v>236490974875358.56</c:v>
                </c:pt>
                <c:pt idx="256">
                  <c:v>3941518033922598</c:v>
                </c:pt>
                <c:pt idx="257">
                  <c:v>788303321024514</c:v>
                </c:pt>
                <c:pt idx="258">
                  <c:v>3153214141378033.5</c:v>
                </c:pt>
                <c:pt idx="259">
                  <c:v>3941518033922598</c:v>
                </c:pt>
                <c:pt idx="260">
                  <c:v>1576606784929011</c:v>
                </c:pt>
                <c:pt idx="261">
                  <c:v>3153214141378033.5</c:v>
                </c:pt>
                <c:pt idx="262">
                  <c:v>3153214141378033.5</c:v>
                </c:pt>
                <c:pt idx="263">
                  <c:v>3153214141378033.5</c:v>
                </c:pt>
                <c:pt idx="264">
                  <c:v>4729822069347222</c:v>
                </c:pt>
                <c:pt idx="265">
                  <c:v>3941518033922598</c:v>
                </c:pt>
                <c:pt idx="266">
                  <c:v>2364910391713510.5</c:v>
                </c:pt>
                <c:pt idx="267">
                  <c:v>4729822069347222</c:v>
                </c:pt>
                <c:pt idx="268">
                  <c:v>2364910391713510.5</c:v>
                </c:pt>
                <c:pt idx="269">
                  <c:v>3153214141378033.5</c:v>
                </c:pt>
                <c:pt idx="270">
                  <c:v>788303321024514</c:v>
                </c:pt>
                <c:pt idx="271">
                  <c:v>788303321024514</c:v>
                </c:pt>
                <c:pt idx="272">
                  <c:v>4729822069347222</c:v>
                </c:pt>
                <c:pt idx="273">
                  <c:v>3941518033922598</c:v>
                </c:pt>
                <c:pt idx="274">
                  <c:v>5518126247651929</c:v>
                </c:pt>
                <c:pt idx="275">
                  <c:v>2364910391713510.5</c:v>
                </c:pt>
                <c:pt idx="276">
                  <c:v>5518126247651929</c:v>
                </c:pt>
                <c:pt idx="277">
                  <c:v>2364910391713510.5</c:v>
                </c:pt>
                <c:pt idx="278">
                  <c:v>3153214141378033.5</c:v>
                </c:pt>
                <c:pt idx="279">
                  <c:v>3941518033922598</c:v>
                </c:pt>
                <c:pt idx="280">
                  <c:v>3153214141378033.5</c:v>
                </c:pt>
                <c:pt idx="281">
                  <c:v>6306430568836733</c:v>
                </c:pt>
                <c:pt idx="282">
                  <c:v>3153214141378033.5</c:v>
                </c:pt>
                <c:pt idx="283">
                  <c:v>7094735032901658</c:v>
                </c:pt>
                <c:pt idx="284">
                  <c:v>6306430568836733</c:v>
                </c:pt>
                <c:pt idx="285">
                  <c:v>788303321024514</c:v>
                </c:pt>
                <c:pt idx="286">
                  <c:v>1576606784929011</c:v>
                </c:pt>
                <c:pt idx="287">
                  <c:v>5518126247651929</c:v>
                </c:pt>
                <c:pt idx="288">
                  <c:v>5518126247651928</c:v>
                </c:pt>
                <c:pt idx="289">
                  <c:v>3941518033922598</c:v>
                </c:pt>
                <c:pt idx="290">
                  <c:v>6306430568836733</c:v>
                </c:pt>
                <c:pt idx="291">
                  <c:v>5518126247651928</c:v>
                </c:pt>
                <c:pt idx="292">
                  <c:v>3153214141378033.5</c:v>
                </c:pt>
                <c:pt idx="293">
                  <c:v>4729822069347222</c:v>
                </c:pt>
                <c:pt idx="294">
                  <c:v>5518126247651929</c:v>
                </c:pt>
                <c:pt idx="295">
                  <c:v>6306430568836733</c:v>
                </c:pt>
                <c:pt idx="296">
                  <c:v>3153214141378033.5</c:v>
                </c:pt>
                <c:pt idx="297">
                  <c:v>6306430568836733</c:v>
                </c:pt>
                <c:pt idx="298">
                  <c:v>1.0247954317962938E+16</c:v>
                </c:pt>
                <c:pt idx="299">
                  <c:v>4729822069347222</c:v>
                </c:pt>
                <c:pt idx="300">
                  <c:v>4729822069347222</c:v>
                </c:pt>
                <c:pt idx="301">
                  <c:v>7094735032901658</c:v>
                </c:pt>
                <c:pt idx="302">
                  <c:v>3941518033922598</c:v>
                </c:pt>
                <c:pt idx="303">
                  <c:v>3941518033922598</c:v>
                </c:pt>
                <c:pt idx="304">
                  <c:v>5518126247651928</c:v>
                </c:pt>
                <c:pt idx="305">
                  <c:v>7094735032901658</c:v>
                </c:pt>
                <c:pt idx="306">
                  <c:v>5518126247651928</c:v>
                </c:pt>
                <c:pt idx="307">
                  <c:v>8671344389671944</c:v>
                </c:pt>
                <c:pt idx="308">
                  <c:v>7883039639846723</c:v>
                </c:pt>
                <c:pt idx="309">
                  <c:v>5518126247651929</c:v>
                </c:pt>
                <c:pt idx="310">
                  <c:v>6306430568836733</c:v>
                </c:pt>
                <c:pt idx="311">
                  <c:v>9459649282377344</c:v>
                </c:pt>
                <c:pt idx="312">
                  <c:v>7883039639846723</c:v>
                </c:pt>
                <c:pt idx="313">
                  <c:v>7883039639846723</c:v>
                </c:pt>
                <c:pt idx="314">
                  <c:v>6306430568836733</c:v>
                </c:pt>
                <c:pt idx="315">
                  <c:v>5518126247651928</c:v>
                </c:pt>
                <c:pt idx="316">
                  <c:v>5518126247651928</c:v>
                </c:pt>
                <c:pt idx="317">
                  <c:v>1.0247954317962938E+16</c:v>
                </c:pt>
                <c:pt idx="318">
                  <c:v>8671344389671944</c:v>
                </c:pt>
                <c:pt idx="319">
                  <c:v>8671344389671944</c:v>
                </c:pt>
                <c:pt idx="320">
                  <c:v>7094735032901658</c:v>
                </c:pt>
                <c:pt idx="321">
                  <c:v>4729822069347222</c:v>
                </c:pt>
                <c:pt idx="322">
                  <c:v>8671344389671944</c:v>
                </c:pt>
                <c:pt idx="323">
                  <c:v>7883039639846723</c:v>
                </c:pt>
                <c:pt idx="324">
                  <c:v>7883039639846723</c:v>
                </c:pt>
                <c:pt idx="325">
                  <c:v>7094735032901658</c:v>
                </c:pt>
                <c:pt idx="326">
                  <c:v>1.0180468299565298E+16</c:v>
                </c:pt>
                <c:pt idx="327">
                  <c:v>1.0247954317962938E+16</c:v>
                </c:pt>
                <c:pt idx="328">
                  <c:v>7883039639846723</c:v>
                </c:pt>
                <c:pt idx="329">
                  <c:v>3941518033922598</c:v>
                </c:pt>
                <c:pt idx="330">
                  <c:v>1.5766093567709268E+16</c:v>
                </c:pt>
                <c:pt idx="331">
                  <c:v>1.1582350955822916E+16</c:v>
                </c:pt>
                <c:pt idx="332">
                  <c:v>8671344389671944</c:v>
                </c:pt>
                <c:pt idx="333">
                  <c:v>1.1036259496428752E+16</c:v>
                </c:pt>
                <c:pt idx="334">
                  <c:v>7883039639846723</c:v>
                </c:pt>
                <c:pt idx="335">
                  <c:v>1.1036259496428752E+16</c:v>
                </c:pt>
                <c:pt idx="336">
                  <c:v>7883039639846723</c:v>
                </c:pt>
                <c:pt idx="337">
                  <c:v>1.1824564817774802E+16</c:v>
                </c:pt>
                <c:pt idx="338">
                  <c:v>1.1036259496428752E+16</c:v>
                </c:pt>
                <c:pt idx="339">
                  <c:v>4729822069347222</c:v>
                </c:pt>
                <c:pt idx="340">
                  <c:v>1.1824564817774802E+16</c:v>
                </c:pt>
                <c:pt idx="341">
                  <c:v>1.2612870282001108E+16</c:v>
                </c:pt>
                <c:pt idx="342">
                  <c:v>9459649282377344</c:v>
                </c:pt>
                <c:pt idx="343">
                  <c:v>1.2612870282001108E+16</c:v>
                </c:pt>
                <c:pt idx="344">
                  <c:v>9663550390322490</c:v>
                </c:pt>
                <c:pt idx="345">
                  <c:v>1.1036259496428752E+16</c:v>
                </c:pt>
                <c:pt idx="346">
                  <c:v>7883039639846723</c:v>
                </c:pt>
                <c:pt idx="347">
                  <c:v>1.4189481639094558E+16</c:v>
                </c:pt>
                <c:pt idx="348">
                  <c:v>1.2254639800637684E+16</c:v>
                </c:pt>
                <c:pt idx="349">
                  <c:v>1.2612870282001108E+16</c:v>
                </c:pt>
                <c:pt idx="350">
                  <c:v>1.0247954317962938E+16</c:v>
                </c:pt>
                <c:pt idx="351">
                  <c:v>1.9707625889652536E+16</c:v>
                </c:pt>
                <c:pt idx="352">
                  <c:v>1.4977787531961748E+16</c:v>
                </c:pt>
                <c:pt idx="353">
                  <c:v>1.1824564817774802E+16</c:v>
                </c:pt>
                <c:pt idx="354">
                  <c:v>1.0247954317962938E+16</c:v>
                </c:pt>
                <c:pt idx="355">
                  <c:v>1.1036259496428752E+16</c:v>
                </c:pt>
                <c:pt idx="356">
                  <c:v>1.655439974633714E+16</c:v>
                </c:pt>
                <c:pt idx="357">
                  <c:v>1.1036259496428752E+16</c:v>
                </c:pt>
                <c:pt idx="358">
                  <c:v>1.340117588910769E+16</c:v>
                </c:pt>
                <c:pt idx="359">
                  <c:v>1.340117588910769E+16</c:v>
                </c:pt>
                <c:pt idx="360">
                  <c:v>1.1824564817774802E+16</c:v>
                </c:pt>
                <c:pt idx="361">
                  <c:v>1.1824564817774804E+16</c:v>
                </c:pt>
                <c:pt idx="362">
                  <c:v>1.813101253223402E+16</c:v>
                </c:pt>
                <c:pt idx="363">
                  <c:v>7094735032901658</c:v>
                </c:pt>
                <c:pt idx="364">
                  <c:v>1.1036259496428754E+16</c:v>
                </c:pt>
                <c:pt idx="365">
                  <c:v>1.5766093567709268E+16</c:v>
                </c:pt>
                <c:pt idx="366">
                  <c:v>1.4189481639094558E+16</c:v>
                </c:pt>
                <c:pt idx="367">
                  <c:v>1.5766093567709268E+16</c:v>
                </c:pt>
                <c:pt idx="368">
                  <c:v>1.4189481639094558E+16</c:v>
                </c:pt>
                <c:pt idx="369">
                  <c:v>1.1036259496428752E+16</c:v>
                </c:pt>
                <c:pt idx="370">
                  <c:v>1.340117588910769E+16</c:v>
                </c:pt>
                <c:pt idx="371">
                  <c:v>1.5766093567709268E+16</c:v>
                </c:pt>
                <c:pt idx="372">
                  <c:v>2.0495932782682468E+16</c:v>
                </c:pt>
                <c:pt idx="373">
                  <c:v>2.2860854319055136E+16</c:v>
                </c:pt>
                <c:pt idx="374">
                  <c:v>1.340117588910769E+16</c:v>
                </c:pt>
                <c:pt idx="375">
                  <c:v>1.340117588910769E+16</c:v>
                </c:pt>
                <c:pt idx="376">
                  <c:v>1.9707625889652536E+16</c:v>
                </c:pt>
                <c:pt idx="377">
                  <c:v>1.655439974633714E+16</c:v>
                </c:pt>
                <c:pt idx="378">
                  <c:v>1.7342706067845382E+16</c:v>
                </c:pt>
                <c:pt idx="379">
                  <c:v>1.4537855356846246E+16</c:v>
                </c:pt>
                <c:pt idx="380">
                  <c:v>1.1824564817774802E+16</c:v>
                </c:pt>
                <c:pt idx="381">
                  <c:v>1.4977787531961748E+16</c:v>
                </c:pt>
                <c:pt idx="382">
                  <c:v>1.340117588910769E+16</c:v>
                </c:pt>
                <c:pt idx="383">
                  <c:v>1.340117588910769E+16</c:v>
                </c:pt>
                <c:pt idx="384">
                  <c:v>1.8919319139503064E+16</c:v>
                </c:pt>
                <c:pt idx="385">
                  <c:v>1.325977241229326E+16</c:v>
                </c:pt>
                <c:pt idx="386">
                  <c:v>1.9707625889652536E+16</c:v>
                </c:pt>
                <c:pt idx="387">
                  <c:v>1.4068280176697014E+16</c:v>
                </c:pt>
                <c:pt idx="388">
                  <c:v>1.1036259496428752E+16</c:v>
                </c:pt>
                <c:pt idx="389">
                  <c:v>1.4977787531961748E+16</c:v>
                </c:pt>
                <c:pt idx="390">
                  <c:v>1.0247954317962938E+16</c:v>
                </c:pt>
                <c:pt idx="391">
                  <c:v>1.5766093567709268E+16</c:v>
                </c:pt>
                <c:pt idx="392">
                  <c:v>1.655439974633714E+16</c:v>
                </c:pt>
                <c:pt idx="393">
                  <c:v>1.9608431418858224E+16</c:v>
                </c:pt>
                <c:pt idx="394">
                  <c:v>1.9707625889652536E+16</c:v>
                </c:pt>
                <c:pt idx="395">
                  <c:v>1.4977787531961748E+16</c:v>
                </c:pt>
                <c:pt idx="396">
                  <c:v>1.4189481639094558E+16</c:v>
                </c:pt>
                <c:pt idx="397">
                  <c:v>2.0495932782682468E+16</c:v>
                </c:pt>
                <c:pt idx="398">
                  <c:v>1.5766093567709268E+16</c:v>
                </c:pt>
                <c:pt idx="399">
                  <c:v>1.655439974633714E+16</c:v>
                </c:pt>
                <c:pt idx="400">
                  <c:v>1.813101253223402E+16</c:v>
                </c:pt>
                <c:pt idx="401">
                  <c:v>1.4073833174369604E+16</c:v>
                </c:pt>
                <c:pt idx="402">
                  <c:v>1.340117588910769E+16</c:v>
                </c:pt>
                <c:pt idx="403">
                  <c:v>1.5766093567709268E+16</c:v>
                </c:pt>
                <c:pt idx="404">
                  <c:v>1.5766093567709268E+16</c:v>
                </c:pt>
                <c:pt idx="405">
                  <c:v>1.5766093567709268E+16</c:v>
                </c:pt>
                <c:pt idx="406">
                  <c:v>1.8919319139503064E+16</c:v>
                </c:pt>
                <c:pt idx="407">
                  <c:v>2.4437469391039524E+16</c:v>
                </c:pt>
                <c:pt idx="408">
                  <c:v>2.2072546997383744E+16</c:v>
                </c:pt>
                <c:pt idx="409">
                  <c:v>1.340117588910769E+16</c:v>
                </c:pt>
                <c:pt idx="410">
                  <c:v>1.813101253223402E+16</c:v>
                </c:pt>
                <c:pt idx="411">
                  <c:v>1.4523530060971846E+16</c:v>
                </c:pt>
                <c:pt idx="412">
                  <c:v>1.1824564817774802E+16</c:v>
                </c:pt>
                <c:pt idx="413">
                  <c:v>1.655439974633714E+16</c:v>
                </c:pt>
                <c:pt idx="414">
                  <c:v>1.4189481639094558E+16</c:v>
                </c:pt>
                <c:pt idx="415">
                  <c:v>1.2612870282001108E+16</c:v>
                </c:pt>
                <c:pt idx="416">
                  <c:v>2.6014085034546164E+16</c:v>
                </c:pt>
                <c:pt idx="417">
                  <c:v>1.655439974633714E+16</c:v>
                </c:pt>
                <c:pt idx="418">
                  <c:v>1.655439974633714E+16</c:v>
                </c:pt>
                <c:pt idx="419">
                  <c:v>1.813101253223402E+16</c:v>
                </c:pt>
                <c:pt idx="420">
                  <c:v>1.813101253223402E+16</c:v>
                </c:pt>
                <c:pt idx="421">
                  <c:v>1.340117588910769E+16</c:v>
                </c:pt>
                <c:pt idx="422">
                  <c:v>1.813101253223402E+16</c:v>
                </c:pt>
                <c:pt idx="423">
                  <c:v>1.1824564817774802E+16</c:v>
                </c:pt>
                <c:pt idx="424">
                  <c:v>1.1824564817774804E+16</c:v>
                </c:pt>
                <c:pt idx="425">
                  <c:v>1.2612870282001108E+16</c:v>
                </c:pt>
                <c:pt idx="426">
                  <c:v>1.2612870282001108E+16</c:v>
                </c:pt>
                <c:pt idx="427">
                  <c:v>1.340117588910769E+16</c:v>
                </c:pt>
                <c:pt idx="428">
                  <c:v>1.5766093567709268E+16</c:v>
                </c:pt>
                <c:pt idx="429">
                  <c:v>1.4977787531961748E+16</c:v>
                </c:pt>
                <c:pt idx="430">
                  <c:v>1.813101253223402E+16</c:v>
                </c:pt>
                <c:pt idx="431">
                  <c:v>8671344389671944</c:v>
                </c:pt>
                <c:pt idx="432">
                  <c:v>1.340117588910769E+16</c:v>
                </c:pt>
                <c:pt idx="433">
                  <c:v>1.2612870282001108E+16</c:v>
                </c:pt>
                <c:pt idx="434">
                  <c:v>1.4977787531961748E+16</c:v>
                </c:pt>
                <c:pt idx="435">
                  <c:v>1.1824564817774804E+16</c:v>
                </c:pt>
                <c:pt idx="436">
                  <c:v>1.4977787531961748E+16</c:v>
                </c:pt>
                <c:pt idx="437">
                  <c:v>1.4977787531961748E+16</c:v>
                </c:pt>
                <c:pt idx="438">
                  <c:v>1.340117588910769E+16</c:v>
                </c:pt>
                <c:pt idx="439">
                  <c:v>1.1036259496428752E+16</c:v>
                </c:pt>
                <c:pt idx="440">
                  <c:v>1.1824564817774802E+16</c:v>
                </c:pt>
                <c:pt idx="441">
                  <c:v>9459649282377344</c:v>
                </c:pt>
                <c:pt idx="442">
                  <c:v>1.5766093567709268E+16</c:v>
                </c:pt>
                <c:pt idx="443">
                  <c:v>1.0912060252810444E+16</c:v>
                </c:pt>
                <c:pt idx="444">
                  <c:v>1.0777967902605632E+16</c:v>
                </c:pt>
                <c:pt idx="445">
                  <c:v>1.1036259496428752E+16</c:v>
                </c:pt>
                <c:pt idx="446">
                  <c:v>1.0247954317962938E+16</c:v>
                </c:pt>
                <c:pt idx="447">
                  <c:v>1.340117588910769E+16</c:v>
                </c:pt>
                <c:pt idx="448">
                  <c:v>9459649282377344</c:v>
                </c:pt>
                <c:pt idx="449">
                  <c:v>7883039639846723</c:v>
                </c:pt>
                <c:pt idx="450">
                  <c:v>7094735032901658</c:v>
                </c:pt>
                <c:pt idx="451">
                  <c:v>1.1036259496428752E+16</c:v>
                </c:pt>
                <c:pt idx="452">
                  <c:v>1.5766093567709268E+16</c:v>
                </c:pt>
                <c:pt idx="453">
                  <c:v>1.0247954317962938E+16</c:v>
                </c:pt>
                <c:pt idx="454">
                  <c:v>7094735032901658</c:v>
                </c:pt>
                <c:pt idx="455">
                  <c:v>5518126247651928</c:v>
                </c:pt>
                <c:pt idx="456">
                  <c:v>8671344389671944</c:v>
                </c:pt>
                <c:pt idx="457">
                  <c:v>7883039639846723</c:v>
                </c:pt>
                <c:pt idx="458">
                  <c:v>1.0247954317962938E+16</c:v>
                </c:pt>
                <c:pt idx="459">
                  <c:v>8671344389671944</c:v>
                </c:pt>
                <c:pt idx="460">
                  <c:v>8671344389671944</c:v>
                </c:pt>
                <c:pt idx="461">
                  <c:v>9459649282377344</c:v>
                </c:pt>
                <c:pt idx="462">
                  <c:v>5518126247651928</c:v>
                </c:pt>
                <c:pt idx="463">
                  <c:v>5518126247651928</c:v>
                </c:pt>
                <c:pt idx="464">
                  <c:v>4729822069347222</c:v>
                </c:pt>
                <c:pt idx="465">
                  <c:v>7094735032901658</c:v>
                </c:pt>
                <c:pt idx="466">
                  <c:v>7883039639846723</c:v>
                </c:pt>
                <c:pt idx="467">
                  <c:v>4729822069347222</c:v>
                </c:pt>
                <c:pt idx="468">
                  <c:v>1.0247954317962938E+16</c:v>
                </c:pt>
                <c:pt idx="469">
                  <c:v>5518126247651928</c:v>
                </c:pt>
                <c:pt idx="470">
                  <c:v>9459649282377344</c:v>
                </c:pt>
                <c:pt idx="471">
                  <c:v>7094735032901658</c:v>
                </c:pt>
                <c:pt idx="472">
                  <c:v>4729822069347222</c:v>
                </c:pt>
                <c:pt idx="473">
                  <c:v>9459649282377344</c:v>
                </c:pt>
                <c:pt idx="474">
                  <c:v>6331121105448794</c:v>
                </c:pt>
                <c:pt idx="475">
                  <c:v>4729822069347222</c:v>
                </c:pt>
                <c:pt idx="476">
                  <c:v>6306430568836733</c:v>
                </c:pt>
                <c:pt idx="477">
                  <c:v>5137049038246816</c:v>
                </c:pt>
                <c:pt idx="478">
                  <c:v>7094735032901658</c:v>
                </c:pt>
                <c:pt idx="479">
                  <c:v>5518126247651929</c:v>
                </c:pt>
                <c:pt idx="480">
                  <c:v>8671344389671944</c:v>
                </c:pt>
                <c:pt idx="481">
                  <c:v>6306430568836733</c:v>
                </c:pt>
                <c:pt idx="482">
                  <c:v>7883039639846723</c:v>
                </c:pt>
                <c:pt idx="483">
                  <c:v>6306430568836733</c:v>
                </c:pt>
                <c:pt idx="484">
                  <c:v>5333006941268031</c:v>
                </c:pt>
                <c:pt idx="485">
                  <c:v>5518126247651928</c:v>
                </c:pt>
                <c:pt idx="486">
                  <c:v>7883039639846723</c:v>
                </c:pt>
                <c:pt idx="487">
                  <c:v>2364910391713510.5</c:v>
                </c:pt>
                <c:pt idx="488">
                  <c:v>7883039639846723</c:v>
                </c:pt>
                <c:pt idx="489">
                  <c:v>6306430568836733</c:v>
                </c:pt>
                <c:pt idx="490">
                  <c:v>4729822069347222</c:v>
                </c:pt>
                <c:pt idx="491">
                  <c:v>2364910391713510.5</c:v>
                </c:pt>
                <c:pt idx="492">
                  <c:v>3941518033922598</c:v>
                </c:pt>
                <c:pt idx="493">
                  <c:v>3127845714039746.5</c:v>
                </c:pt>
                <c:pt idx="494">
                  <c:v>4729822069347222</c:v>
                </c:pt>
                <c:pt idx="495">
                  <c:v>3941518033922598</c:v>
                </c:pt>
                <c:pt idx="496">
                  <c:v>2364910391713510.5</c:v>
                </c:pt>
                <c:pt idx="497">
                  <c:v>3153214141378033.5</c:v>
                </c:pt>
                <c:pt idx="498">
                  <c:v>6306430568836733</c:v>
                </c:pt>
                <c:pt idx="499">
                  <c:v>4729822069347222</c:v>
                </c:pt>
                <c:pt idx="500">
                  <c:v>3153214141378033.5</c:v>
                </c:pt>
                <c:pt idx="501">
                  <c:v>6306430568836733</c:v>
                </c:pt>
                <c:pt idx="502">
                  <c:v>4729822069347222</c:v>
                </c:pt>
                <c:pt idx="503">
                  <c:v>2364910391713510.5</c:v>
                </c:pt>
                <c:pt idx="504">
                  <c:v>4729822069347222</c:v>
                </c:pt>
                <c:pt idx="505">
                  <c:v>4729822069347222</c:v>
                </c:pt>
                <c:pt idx="506">
                  <c:v>1576606784929011</c:v>
                </c:pt>
                <c:pt idx="507">
                  <c:v>1585312937227899</c:v>
                </c:pt>
                <c:pt idx="508">
                  <c:v>2364910391713510.5</c:v>
                </c:pt>
                <c:pt idx="509">
                  <c:v>3153214141378033.5</c:v>
                </c:pt>
                <c:pt idx="510">
                  <c:v>788303321024514</c:v>
                </c:pt>
                <c:pt idx="511">
                  <c:v>3941518033922598</c:v>
                </c:pt>
                <c:pt idx="512">
                  <c:v>3941518033922598</c:v>
                </c:pt>
                <c:pt idx="513">
                  <c:v>1576606784929011</c:v>
                </c:pt>
                <c:pt idx="514">
                  <c:v>1576606784929011</c:v>
                </c:pt>
                <c:pt idx="515">
                  <c:v>3153214141378033.5</c:v>
                </c:pt>
                <c:pt idx="516">
                  <c:v>1576606784929011</c:v>
                </c:pt>
                <c:pt idx="517">
                  <c:v>5518126247651928</c:v>
                </c:pt>
                <c:pt idx="518">
                  <c:v>2364910391713510.5</c:v>
                </c:pt>
                <c:pt idx="519">
                  <c:v>2364910391713510.5</c:v>
                </c:pt>
                <c:pt idx="520">
                  <c:v>5518126247651928</c:v>
                </c:pt>
                <c:pt idx="521">
                  <c:v>1576606784929011</c:v>
                </c:pt>
                <c:pt idx="522">
                  <c:v>3941518033922598</c:v>
                </c:pt>
                <c:pt idx="523">
                  <c:v>3153214141378033.5</c:v>
                </c:pt>
                <c:pt idx="524">
                  <c:v>3941518033922598</c:v>
                </c:pt>
                <c:pt idx="525">
                  <c:v>3153214141378033.5</c:v>
                </c:pt>
                <c:pt idx="526">
                  <c:v>1576606784929011</c:v>
                </c:pt>
                <c:pt idx="527">
                  <c:v>3941518033922598</c:v>
                </c:pt>
                <c:pt idx="528">
                  <c:v>1576606784929011</c:v>
                </c:pt>
                <c:pt idx="529">
                  <c:v>1576606784929011</c:v>
                </c:pt>
                <c:pt idx="530">
                  <c:v>3153214141378033.5</c:v>
                </c:pt>
                <c:pt idx="531">
                  <c:v>4729822069347222</c:v>
                </c:pt>
                <c:pt idx="532">
                  <c:v>1576606784929011</c:v>
                </c:pt>
                <c:pt idx="533">
                  <c:v>2364910391713510.5</c:v>
                </c:pt>
                <c:pt idx="534">
                  <c:v>1576606784929011</c:v>
                </c:pt>
                <c:pt idx="535">
                  <c:v>3153214141378033.5</c:v>
                </c:pt>
                <c:pt idx="536">
                  <c:v>1576606784929011</c:v>
                </c:pt>
                <c:pt idx="537">
                  <c:v>2364910391713510.5</c:v>
                </c:pt>
                <c:pt idx="538">
                  <c:v>1576606784929011</c:v>
                </c:pt>
                <c:pt idx="539">
                  <c:v>1576606784929011</c:v>
                </c:pt>
                <c:pt idx="540">
                  <c:v>1576606784929011</c:v>
                </c:pt>
                <c:pt idx="541">
                  <c:v>2364910391713510.5</c:v>
                </c:pt>
                <c:pt idx="542">
                  <c:v>788303321024514</c:v>
                </c:pt>
                <c:pt idx="543">
                  <c:v>788303321024514</c:v>
                </c:pt>
                <c:pt idx="544">
                  <c:v>3153214141378033.5</c:v>
                </c:pt>
                <c:pt idx="545">
                  <c:v>788303321024514</c:v>
                </c:pt>
                <c:pt idx="546">
                  <c:v>2364910391713510.5</c:v>
                </c:pt>
                <c:pt idx="547">
                  <c:v>2364910391713510.5</c:v>
                </c:pt>
                <c:pt idx="548">
                  <c:v>236490974875358.56</c:v>
                </c:pt>
                <c:pt idx="549">
                  <c:v>788303321024514</c:v>
                </c:pt>
                <c:pt idx="550">
                  <c:v>1576606784929011</c:v>
                </c:pt>
                <c:pt idx="551">
                  <c:v>2364910391713510.5</c:v>
                </c:pt>
                <c:pt idx="552">
                  <c:v>1576606784929011</c:v>
                </c:pt>
                <c:pt idx="553">
                  <c:v>236490974875358.56</c:v>
                </c:pt>
                <c:pt idx="554">
                  <c:v>788303321024514</c:v>
                </c:pt>
                <c:pt idx="555">
                  <c:v>1576606784929011</c:v>
                </c:pt>
                <c:pt idx="556">
                  <c:v>2364910391713510.5</c:v>
                </c:pt>
                <c:pt idx="557">
                  <c:v>2364910391713510.5</c:v>
                </c:pt>
                <c:pt idx="558">
                  <c:v>236490974875358.56</c:v>
                </c:pt>
                <c:pt idx="559">
                  <c:v>1576606784929011</c:v>
                </c:pt>
                <c:pt idx="560">
                  <c:v>236490974875358.56</c:v>
                </c:pt>
                <c:pt idx="561">
                  <c:v>2364910391713510.5</c:v>
                </c:pt>
                <c:pt idx="562">
                  <c:v>1576606784929011</c:v>
                </c:pt>
                <c:pt idx="563">
                  <c:v>236490974875358.56</c:v>
                </c:pt>
                <c:pt idx="564">
                  <c:v>3153214141378033.5</c:v>
                </c:pt>
                <c:pt idx="565">
                  <c:v>1576606784929011</c:v>
                </c:pt>
                <c:pt idx="566">
                  <c:v>236490974875358.56</c:v>
                </c:pt>
                <c:pt idx="567">
                  <c:v>3153214141378033.5</c:v>
                </c:pt>
                <c:pt idx="568">
                  <c:v>236490974875358.56</c:v>
                </c:pt>
                <c:pt idx="569">
                  <c:v>1576606784929011</c:v>
                </c:pt>
                <c:pt idx="570">
                  <c:v>236490974875358.56</c:v>
                </c:pt>
                <c:pt idx="571">
                  <c:v>1576606784929011</c:v>
                </c:pt>
                <c:pt idx="572">
                  <c:v>788303321024514</c:v>
                </c:pt>
                <c:pt idx="573">
                  <c:v>236490974875358.56</c:v>
                </c:pt>
                <c:pt idx="574">
                  <c:v>1576606784929011</c:v>
                </c:pt>
                <c:pt idx="575">
                  <c:v>1576606784929011</c:v>
                </c:pt>
                <c:pt idx="576">
                  <c:v>1576606784929011</c:v>
                </c:pt>
                <c:pt idx="577">
                  <c:v>236490974875358.56</c:v>
                </c:pt>
                <c:pt idx="578">
                  <c:v>236490974875358.56</c:v>
                </c:pt>
                <c:pt idx="579">
                  <c:v>236490974875358.56</c:v>
                </c:pt>
                <c:pt idx="580">
                  <c:v>3153214141378033.5</c:v>
                </c:pt>
                <c:pt idx="581">
                  <c:v>788303321024514</c:v>
                </c:pt>
                <c:pt idx="582">
                  <c:v>1576606784929011</c:v>
                </c:pt>
                <c:pt idx="583">
                  <c:v>1576606784929011</c:v>
                </c:pt>
                <c:pt idx="584">
                  <c:v>788303321024514</c:v>
                </c:pt>
                <c:pt idx="585">
                  <c:v>1576606784929011</c:v>
                </c:pt>
                <c:pt idx="586">
                  <c:v>2364910391713510.5</c:v>
                </c:pt>
                <c:pt idx="587">
                  <c:v>1576606784929011</c:v>
                </c:pt>
                <c:pt idx="588">
                  <c:v>788303321024514</c:v>
                </c:pt>
                <c:pt idx="589">
                  <c:v>2364910391713510.5</c:v>
                </c:pt>
                <c:pt idx="590">
                  <c:v>236490974875358.56</c:v>
                </c:pt>
                <c:pt idx="591">
                  <c:v>1576606784929011</c:v>
                </c:pt>
                <c:pt idx="592">
                  <c:v>788303321024514</c:v>
                </c:pt>
                <c:pt idx="593">
                  <c:v>788303321024514</c:v>
                </c:pt>
                <c:pt idx="594">
                  <c:v>788303321024514</c:v>
                </c:pt>
                <c:pt idx="595">
                  <c:v>1576606784929011</c:v>
                </c:pt>
                <c:pt idx="596">
                  <c:v>788303321024514</c:v>
                </c:pt>
                <c:pt idx="597">
                  <c:v>236490974875358.56</c:v>
                </c:pt>
                <c:pt idx="598">
                  <c:v>3153214141378033.5</c:v>
                </c:pt>
                <c:pt idx="599">
                  <c:v>236490974875358.56</c:v>
                </c:pt>
                <c:pt idx="600">
                  <c:v>1576606784929011</c:v>
                </c:pt>
                <c:pt idx="601">
                  <c:v>788303321024514</c:v>
                </c:pt>
                <c:pt idx="602">
                  <c:v>1576606784929011</c:v>
                </c:pt>
                <c:pt idx="603">
                  <c:v>1576606784929011</c:v>
                </c:pt>
                <c:pt idx="604">
                  <c:v>788303321024514</c:v>
                </c:pt>
                <c:pt idx="605">
                  <c:v>236490974875358.56</c:v>
                </c:pt>
                <c:pt idx="606">
                  <c:v>1576606784929011</c:v>
                </c:pt>
                <c:pt idx="607">
                  <c:v>236490974875358.56</c:v>
                </c:pt>
                <c:pt idx="608">
                  <c:v>788303321024514</c:v>
                </c:pt>
                <c:pt idx="609">
                  <c:v>236490974875358.56</c:v>
                </c:pt>
                <c:pt idx="610">
                  <c:v>788303321024514</c:v>
                </c:pt>
                <c:pt idx="611">
                  <c:v>2364910391713510.5</c:v>
                </c:pt>
                <c:pt idx="612">
                  <c:v>788303321024514</c:v>
                </c:pt>
                <c:pt idx="613">
                  <c:v>236490974875358.56</c:v>
                </c:pt>
                <c:pt idx="614">
                  <c:v>236490974875358.56</c:v>
                </c:pt>
                <c:pt idx="615">
                  <c:v>788303321024514</c:v>
                </c:pt>
                <c:pt idx="616">
                  <c:v>236490974875358.56</c:v>
                </c:pt>
                <c:pt idx="617">
                  <c:v>788303321024514</c:v>
                </c:pt>
                <c:pt idx="618">
                  <c:v>788303321024514</c:v>
                </c:pt>
                <c:pt idx="619">
                  <c:v>236490974875358.56</c:v>
                </c:pt>
                <c:pt idx="620">
                  <c:v>236490974875358.56</c:v>
                </c:pt>
                <c:pt idx="621">
                  <c:v>236490974875358.56</c:v>
                </c:pt>
                <c:pt idx="622">
                  <c:v>236490974875358.56</c:v>
                </c:pt>
                <c:pt idx="623">
                  <c:v>236490974875358.56</c:v>
                </c:pt>
                <c:pt idx="624">
                  <c:v>236490974875358.56</c:v>
                </c:pt>
                <c:pt idx="625">
                  <c:v>236490974875358.56</c:v>
                </c:pt>
                <c:pt idx="626">
                  <c:v>236490974875358.56</c:v>
                </c:pt>
                <c:pt idx="627">
                  <c:v>236490974875358.56</c:v>
                </c:pt>
                <c:pt idx="628">
                  <c:v>236490974875358.56</c:v>
                </c:pt>
                <c:pt idx="629">
                  <c:v>236490974875358.56</c:v>
                </c:pt>
                <c:pt idx="630">
                  <c:v>236490974875358.56</c:v>
                </c:pt>
                <c:pt idx="631">
                  <c:v>236490974875358.56</c:v>
                </c:pt>
                <c:pt idx="632">
                  <c:v>788303321024514</c:v>
                </c:pt>
                <c:pt idx="633">
                  <c:v>788303321024514</c:v>
                </c:pt>
                <c:pt idx="634">
                  <c:v>788303321024514</c:v>
                </c:pt>
                <c:pt idx="635">
                  <c:v>236490974875358.56</c:v>
                </c:pt>
                <c:pt idx="636">
                  <c:v>236490974875358.56</c:v>
                </c:pt>
                <c:pt idx="637">
                  <c:v>236490974875358.56</c:v>
                </c:pt>
                <c:pt idx="638">
                  <c:v>236490974875358.56</c:v>
                </c:pt>
                <c:pt idx="639">
                  <c:v>788303321024514</c:v>
                </c:pt>
                <c:pt idx="640">
                  <c:v>788303321024514</c:v>
                </c:pt>
                <c:pt idx="641">
                  <c:v>1576606784929011</c:v>
                </c:pt>
                <c:pt idx="642">
                  <c:v>236490974875358.56</c:v>
                </c:pt>
                <c:pt idx="643">
                  <c:v>236490974875358.56</c:v>
                </c:pt>
                <c:pt idx="644">
                  <c:v>788303321024514</c:v>
                </c:pt>
                <c:pt idx="645">
                  <c:v>788303321024514</c:v>
                </c:pt>
                <c:pt idx="646">
                  <c:v>236490974875358.56</c:v>
                </c:pt>
                <c:pt idx="647">
                  <c:v>236490974875358.56</c:v>
                </c:pt>
                <c:pt idx="648">
                  <c:v>788303321024514</c:v>
                </c:pt>
                <c:pt idx="649">
                  <c:v>788303321024514</c:v>
                </c:pt>
                <c:pt idx="650">
                  <c:v>788303321024514</c:v>
                </c:pt>
                <c:pt idx="651">
                  <c:v>236490974875358.56</c:v>
                </c:pt>
                <c:pt idx="652">
                  <c:v>236490974875358.56</c:v>
                </c:pt>
                <c:pt idx="653">
                  <c:v>236490974875358.56</c:v>
                </c:pt>
                <c:pt idx="654">
                  <c:v>788303321024514</c:v>
                </c:pt>
                <c:pt idx="655">
                  <c:v>236490974875358.56</c:v>
                </c:pt>
                <c:pt idx="656">
                  <c:v>236490974875358.56</c:v>
                </c:pt>
                <c:pt idx="657">
                  <c:v>788303321024514</c:v>
                </c:pt>
                <c:pt idx="658">
                  <c:v>788303321024514</c:v>
                </c:pt>
                <c:pt idx="659">
                  <c:v>236490974875358.56</c:v>
                </c:pt>
                <c:pt idx="660">
                  <c:v>788303321024514</c:v>
                </c:pt>
                <c:pt idx="661">
                  <c:v>236490974875358.56</c:v>
                </c:pt>
                <c:pt idx="662">
                  <c:v>236490974875358.56</c:v>
                </c:pt>
                <c:pt idx="663">
                  <c:v>788303321024514</c:v>
                </c:pt>
                <c:pt idx="664">
                  <c:v>788303321024514</c:v>
                </c:pt>
                <c:pt idx="665">
                  <c:v>236490974875358.56</c:v>
                </c:pt>
                <c:pt idx="666">
                  <c:v>236490974875358.56</c:v>
                </c:pt>
                <c:pt idx="667">
                  <c:v>236490974875358.56</c:v>
                </c:pt>
                <c:pt idx="668">
                  <c:v>788303321024514</c:v>
                </c:pt>
                <c:pt idx="669">
                  <c:v>788303321024514</c:v>
                </c:pt>
                <c:pt idx="670">
                  <c:v>236490974875358.56</c:v>
                </c:pt>
                <c:pt idx="671">
                  <c:v>236490974875358.56</c:v>
                </c:pt>
                <c:pt idx="672">
                  <c:v>236490974875358.56</c:v>
                </c:pt>
                <c:pt idx="673">
                  <c:v>788303321024514</c:v>
                </c:pt>
                <c:pt idx="674">
                  <c:v>1576606784929011</c:v>
                </c:pt>
                <c:pt idx="675">
                  <c:v>236490974875358.56</c:v>
                </c:pt>
                <c:pt idx="676">
                  <c:v>236490974875358.56</c:v>
                </c:pt>
                <c:pt idx="677">
                  <c:v>236490974875358.56</c:v>
                </c:pt>
                <c:pt idx="678">
                  <c:v>236490974875358.56</c:v>
                </c:pt>
                <c:pt idx="679">
                  <c:v>788303321024514</c:v>
                </c:pt>
                <c:pt idx="680">
                  <c:v>1576606784929011</c:v>
                </c:pt>
                <c:pt idx="681">
                  <c:v>236490974875358.56</c:v>
                </c:pt>
                <c:pt idx="682">
                  <c:v>236490974875358.56</c:v>
                </c:pt>
                <c:pt idx="683">
                  <c:v>236490974875358.56</c:v>
                </c:pt>
                <c:pt idx="684">
                  <c:v>788303321024514</c:v>
                </c:pt>
                <c:pt idx="685">
                  <c:v>788303321024514</c:v>
                </c:pt>
                <c:pt idx="686">
                  <c:v>236490974875358.56</c:v>
                </c:pt>
                <c:pt idx="687">
                  <c:v>236490974875358.56</c:v>
                </c:pt>
                <c:pt idx="688">
                  <c:v>236490974875358.56</c:v>
                </c:pt>
                <c:pt idx="689">
                  <c:v>236490974875358.56</c:v>
                </c:pt>
                <c:pt idx="690">
                  <c:v>236490974875358.56</c:v>
                </c:pt>
                <c:pt idx="691">
                  <c:v>236490974875358.56</c:v>
                </c:pt>
                <c:pt idx="692">
                  <c:v>236490974875358.56</c:v>
                </c:pt>
                <c:pt idx="693">
                  <c:v>236490974875358.56</c:v>
                </c:pt>
                <c:pt idx="694">
                  <c:v>236490974875358.56</c:v>
                </c:pt>
                <c:pt idx="695">
                  <c:v>236490974875358.56</c:v>
                </c:pt>
                <c:pt idx="696">
                  <c:v>236490974875358.56</c:v>
                </c:pt>
                <c:pt idx="697">
                  <c:v>236490974875358.56</c:v>
                </c:pt>
                <c:pt idx="698">
                  <c:v>236490974875358.56</c:v>
                </c:pt>
                <c:pt idx="699">
                  <c:v>236490974875358.56</c:v>
                </c:pt>
                <c:pt idx="700">
                  <c:v>236490974875358.56</c:v>
                </c:pt>
                <c:pt idx="701">
                  <c:v>236490974875358.56</c:v>
                </c:pt>
                <c:pt idx="702">
                  <c:v>236490974875358.56</c:v>
                </c:pt>
                <c:pt idx="703">
                  <c:v>236490974875358.56</c:v>
                </c:pt>
                <c:pt idx="704">
                  <c:v>788303321024514</c:v>
                </c:pt>
                <c:pt idx="705">
                  <c:v>236490974875358.56</c:v>
                </c:pt>
                <c:pt idx="706">
                  <c:v>236490974875358.56</c:v>
                </c:pt>
                <c:pt idx="707">
                  <c:v>236490974875358.56</c:v>
                </c:pt>
                <c:pt idx="708">
                  <c:v>788303321024514</c:v>
                </c:pt>
                <c:pt idx="709">
                  <c:v>236490974875358.56</c:v>
                </c:pt>
                <c:pt idx="710">
                  <c:v>236490974875358.56</c:v>
                </c:pt>
                <c:pt idx="711">
                  <c:v>236490974875358.56</c:v>
                </c:pt>
                <c:pt idx="712">
                  <c:v>236490974875358.56</c:v>
                </c:pt>
                <c:pt idx="713">
                  <c:v>788303321024514</c:v>
                </c:pt>
                <c:pt idx="714">
                  <c:v>236490974875358.56</c:v>
                </c:pt>
                <c:pt idx="715">
                  <c:v>236490974875358.56</c:v>
                </c:pt>
                <c:pt idx="716">
                  <c:v>236490974875358.56</c:v>
                </c:pt>
                <c:pt idx="717">
                  <c:v>236490974875358.56</c:v>
                </c:pt>
                <c:pt idx="718">
                  <c:v>236490974875358.56</c:v>
                </c:pt>
                <c:pt idx="719">
                  <c:v>788303321024514</c:v>
                </c:pt>
                <c:pt idx="720">
                  <c:v>236490974875358.56</c:v>
                </c:pt>
                <c:pt idx="721">
                  <c:v>236490974875358.56</c:v>
                </c:pt>
                <c:pt idx="722">
                  <c:v>236490974875358.56</c:v>
                </c:pt>
                <c:pt idx="723">
                  <c:v>236490974875358.56</c:v>
                </c:pt>
                <c:pt idx="724">
                  <c:v>236490974875358.56</c:v>
                </c:pt>
                <c:pt idx="725">
                  <c:v>236490974875358.56</c:v>
                </c:pt>
                <c:pt idx="726">
                  <c:v>788303321024514</c:v>
                </c:pt>
                <c:pt idx="727">
                  <c:v>236490974875358.56</c:v>
                </c:pt>
                <c:pt idx="728">
                  <c:v>236490974875358.56</c:v>
                </c:pt>
              </c:numCache>
            </c:numRef>
          </c:yVal>
          <c:smooth val="0"/>
          <c:extLst>
            <c:ext xmlns:c16="http://schemas.microsoft.com/office/drawing/2014/chart" uri="{C3380CC4-5D6E-409C-BE32-E72D297353CC}">
              <c16:uniqueId val="{00000004-D7C9-476C-A1CD-D9866ADF0B49}"/>
            </c:ext>
          </c:extLst>
        </c:ser>
        <c:ser>
          <c:idx val="5"/>
          <c:order val="7"/>
          <c:tx>
            <c:v>SIMS P Edge</c:v>
          </c:tx>
          <c:spPr>
            <a:ln>
              <a:noFill/>
            </a:ln>
          </c:spPr>
          <c:marker>
            <c:symbol val="triangle"/>
            <c:size val="5"/>
            <c:spPr>
              <a:noFill/>
              <a:ln>
                <a:solidFill>
                  <a:srgbClr val="00B0F0"/>
                </a:solidFill>
              </a:ln>
            </c:spPr>
          </c:marker>
          <c:xVal>
            <c:numRef>
              <c:f>'Wafer#10 SIMS'!$F$3:$F$1309</c:f>
              <c:numCache>
                <c:formatCode>General</c:formatCode>
                <c:ptCount val="1307"/>
                <c:pt idx="0">
                  <c:v>6.08955223880597E-4</c:v>
                </c:pt>
                <c:pt idx="1">
                  <c:v>1.5223880597014928E-3</c:v>
                </c:pt>
                <c:pt idx="2">
                  <c:v>2.435820895522388E-3</c:v>
                </c:pt>
                <c:pt idx="3">
                  <c:v>3.3492537313432832E-3</c:v>
                </c:pt>
                <c:pt idx="4">
                  <c:v>4.2626865671641792E-3</c:v>
                </c:pt>
                <c:pt idx="5">
                  <c:v>5.1761194029850749E-3</c:v>
                </c:pt>
                <c:pt idx="6">
                  <c:v>6.0895522388059696E-3</c:v>
                </c:pt>
                <c:pt idx="7">
                  <c:v>7.0029850746268643E-3</c:v>
                </c:pt>
                <c:pt idx="8">
                  <c:v>7.9164179104477608E-3</c:v>
                </c:pt>
                <c:pt idx="9">
                  <c:v>8.8298507462686564E-3</c:v>
                </c:pt>
                <c:pt idx="10">
                  <c:v>9.7432835820895521E-3</c:v>
                </c:pt>
                <c:pt idx="11">
                  <c:v>1.0656716417910448E-2</c:v>
                </c:pt>
                <c:pt idx="12">
                  <c:v>1.1570149253731343E-2</c:v>
                </c:pt>
                <c:pt idx="13">
                  <c:v>1.2483582089552237E-2</c:v>
                </c:pt>
                <c:pt idx="14">
                  <c:v>1.3397014925373133E-2</c:v>
                </c:pt>
                <c:pt idx="15">
                  <c:v>1.4310447761194027E-2</c:v>
                </c:pt>
                <c:pt idx="16">
                  <c:v>1.5223880597014926E-2</c:v>
                </c:pt>
                <c:pt idx="17">
                  <c:v>1.6137313432835823E-2</c:v>
                </c:pt>
                <c:pt idx="18">
                  <c:v>1.7050746268656717E-2</c:v>
                </c:pt>
                <c:pt idx="19">
                  <c:v>1.7964179104477607E-2</c:v>
                </c:pt>
                <c:pt idx="20">
                  <c:v>1.8877611940298508E-2</c:v>
                </c:pt>
                <c:pt idx="21">
                  <c:v>1.9791044776119402E-2</c:v>
                </c:pt>
                <c:pt idx="22">
                  <c:v>2.0704477611940299E-2</c:v>
                </c:pt>
                <c:pt idx="23">
                  <c:v>2.161791044776119E-2</c:v>
                </c:pt>
                <c:pt idx="24">
                  <c:v>2.2531343283582091E-2</c:v>
                </c:pt>
                <c:pt idx="25">
                  <c:v>2.3444776119402985E-2</c:v>
                </c:pt>
                <c:pt idx="26">
                  <c:v>2.4358208955223882E-2</c:v>
                </c:pt>
                <c:pt idx="27">
                  <c:v>2.5271641791044772E-2</c:v>
                </c:pt>
                <c:pt idx="28">
                  <c:v>2.618507462686567E-2</c:v>
                </c:pt>
                <c:pt idx="29">
                  <c:v>2.7098507462686567E-2</c:v>
                </c:pt>
                <c:pt idx="30">
                  <c:v>2.8011940298507461E-2</c:v>
                </c:pt>
                <c:pt idx="31">
                  <c:v>2.8925373134328358E-2</c:v>
                </c:pt>
                <c:pt idx="32">
                  <c:v>2.9838805970149256E-2</c:v>
                </c:pt>
                <c:pt idx="33">
                  <c:v>3.0752238805970149E-2</c:v>
                </c:pt>
                <c:pt idx="34">
                  <c:v>3.1665671641791043E-2</c:v>
                </c:pt>
                <c:pt idx="35">
                  <c:v>3.2579104477611941E-2</c:v>
                </c:pt>
                <c:pt idx="36">
                  <c:v>3.3492537313432838E-2</c:v>
                </c:pt>
                <c:pt idx="37">
                  <c:v>3.4405970149253735E-2</c:v>
                </c:pt>
                <c:pt idx="38">
                  <c:v>3.5319402985074626E-2</c:v>
                </c:pt>
                <c:pt idx="39">
                  <c:v>3.6232835820895516E-2</c:v>
                </c:pt>
                <c:pt idx="40">
                  <c:v>3.7146268656716414E-2</c:v>
                </c:pt>
                <c:pt idx="41">
                  <c:v>3.8059701492537311E-2</c:v>
                </c:pt>
                <c:pt idx="42">
                  <c:v>3.8973134328358208E-2</c:v>
                </c:pt>
                <c:pt idx="43">
                  <c:v>3.9886567164179106E-2</c:v>
                </c:pt>
                <c:pt idx="44">
                  <c:v>4.0799999999999996E-2</c:v>
                </c:pt>
                <c:pt idx="45">
                  <c:v>4.17134328358209E-2</c:v>
                </c:pt>
                <c:pt idx="46">
                  <c:v>4.2626865671641791E-2</c:v>
                </c:pt>
                <c:pt idx="47">
                  <c:v>4.3540298507462681E-2</c:v>
                </c:pt>
                <c:pt idx="48">
                  <c:v>4.4453731343283578E-2</c:v>
                </c:pt>
                <c:pt idx="49">
                  <c:v>4.5367164179104469E-2</c:v>
                </c:pt>
                <c:pt idx="50">
                  <c:v>4.6280597014925373E-2</c:v>
                </c:pt>
                <c:pt idx="51">
                  <c:v>4.719402985074627E-2</c:v>
                </c:pt>
                <c:pt idx="52">
                  <c:v>4.8107462686567161E-2</c:v>
                </c:pt>
                <c:pt idx="53">
                  <c:v>4.9020895522388058E-2</c:v>
                </c:pt>
                <c:pt idx="54">
                  <c:v>4.9934328358208956E-2</c:v>
                </c:pt>
                <c:pt idx="55">
                  <c:v>5.0847761194029846E-2</c:v>
                </c:pt>
                <c:pt idx="56">
                  <c:v>5.1761194029850743E-2</c:v>
                </c:pt>
                <c:pt idx="57">
                  <c:v>5.2674626865671634E-2</c:v>
                </c:pt>
                <c:pt idx="58">
                  <c:v>5.3588059701492531E-2</c:v>
                </c:pt>
                <c:pt idx="59">
                  <c:v>5.4501492537313435E-2</c:v>
                </c:pt>
                <c:pt idx="60">
                  <c:v>5.5414925373134326E-2</c:v>
                </c:pt>
                <c:pt idx="61">
                  <c:v>5.6328358208955223E-2</c:v>
                </c:pt>
                <c:pt idx="62">
                  <c:v>5.7241791044776114E-2</c:v>
                </c:pt>
                <c:pt idx="63">
                  <c:v>5.8155223880597018E-2</c:v>
                </c:pt>
                <c:pt idx="64">
                  <c:v>5.9068656716417908E-2</c:v>
                </c:pt>
                <c:pt idx="65">
                  <c:v>5.9982089552238799E-2</c:v>
                </c:pt>
                <c:pt idx="66">
                  <c:v>6.0895522388059696E-2</c:v>
                </c:pt>
                <c:pt idx="67">
                  <c:v>6.18089552238806E-2</c:v>
                </c:pt>
                <c:pt idx="68">
                  <c:v>6.2722388059701484E-2</c:v>
                </c:pt>
                <c:pt idx="69">
                  <c:v>6.3635820895522374E-2</c:v>
                </c:pt>
                <c:pt idx="70">
                  <c:v>6.4549253731343292E-2</c:v>
                </c:pt>
                <c:pt idx="71">
                  <c:v>6.5462686567164169E-2</c:v>
                </c:pt>
                <c:pt idx="72">
                  <c:v>6.6376119402985073E-2</c:v>
                </c:pt>
                <c:pt idx="73">
                  <c:v>6.7289552238805964E-2</c:v>
                </c:pt>
                <c:pt idx="74">
                  <c:v>6.8202985074626868E-2</c:v>
                </c:pt>
                <c:pt idx="75">
                  <c:v>6.9116417910447758E-2</c:v>
                </c:pt>
                <c:pt idx="76">
                  <c:v>7.0029850746268663E-2</c:v>
                </c:pt>
                <c:pt idx="77">
                  <c:v>7.0943283582089553E-2</c:v>
                </c:pt>
                <c:pt idx="78">
                  <c:v>7.185671641791043E-2</c:v>
                </c:pt>
                <c:pt idx="79">
                  <c:v>7.2770149253731348E-2</c:v>
                </c:pt>
                <c:pt idx="80">
                  <c:v>7.3683582089552238E-2</c:v>
                </c:pt>
                <c:pt idx="81">
                  <c:v>7.4597014925373129E-2</c:v>
                </c:pt>
                <c:pt idx="82">
                  <c:v>7.5510447761194033E-2</c:v>
                </c:pt>
                <c:pt idx="83">
                  <c:v>7.6423880597014937E-2</c:v>
                </c:pt>
                <c:pt idx="84">
                  <c:v>7.7337313432835814E-2</c:v>
                </c:pt>
                <c:pt idx="85">
                  <c:v>7.8250746268656704E-2</c:v>
                </c:pt>
                <c:pt idx="86">
                  <c:v>7.9164179104477608E-2</c:v>
                </c:pt>
                <c:pt idx="87">
                  <c:v>8.0077611940298499E-2</c:v>
                </c:pt>
                <c:pt idx="88">
                  <c:v>8.0991044776119403E-2</c:v>
                </c:pt>
                <c:pt idx="89">
                  <c:v>8.1904477611940293E-2</c:v>
                </c:pt>
                <c:pt idx="90">
                  <c:v>8.2817910447761198E-2</c:v>
                </c:pt>
                <c:pt idx="91">
                  <c:v>8.3731343283582074E-2</c:v>
                </c:pt>
                <c:pt idx="92">
                  <c:v>8.4644776119402992E-2</c:v>
                </c:pt>
                <c:pt idx="93">
                  <c:v>8.5558208955223883E-2</c:v>
                </c:pt>
                <c:pt idx="94">
                  <c:v>8.6471641791044759E-2</c:v>
                </c:pt>
                <c:pt idx="95">
                  <c:v>8.7385074626865678E-2</c:v>
                </c:pt>
                <c:pt idx="96">
                  <c:v>8.8298507462686554E-2</c:v>
                </c:pt>
                <c:pt idx="97">
                  <c:v>8.9211940298507458E-2</c:v>
                </c:pt>
                <c:pt idx="98">
                  <c:v>9.0125373134328363E-2</c:v>
                </c:pt>
                <c:pt idx="99">
                  <c:v>9.1038805970149253E-2</c:v>
                </c:pt>
                <c:pt idx="100">
                  <c:v>9.1952238805970143E-2</c:v>
                </c:pt>
                <c:pt idx="101">
                  <c:v>9.2865671641791034E-2</c:v>
                </c:pt>
                <c:pt idx="102">
                  <c:v>9.3779104477611938E-2</c:v>
                </c:pt>
                <c:pt idx="103">
                  <c:v>9.4692537313432829E-2</c:v>
                </c:pt>
                <c:pt idx="104">
                  <c:v>9.5605970149253719E-2</c:v>
                </c:pt>
                <c:pt idx="105">
                  <c:v>9.6519402985074623E-2</c:v>
                </c:pt>
                <c:pt idx="106">
                  <c:v>9.7432835820895528E-2</c:v>
                </c:pt>
                <c:pt idx="107">
                  <c:v>9.8346268656716404E-2</c:v>
                </c:pt>
                <c:pt idx="108">
                  <c:v>9.9259701492537322E-2</c:v>
                </c:pt>
                <c:pt idx="109">
                  <c:v>0.10017313432835818</c:v>
                </c:pt>
                <c:pt idx="110">
                  <c:v>0.1010865671641791</c:v>
                </c:pt>
                <c:pt idx="111">
                  <c:v>0.10200000000000002</c:v>
                </c:pt>
                <c:pt idx="112">
                  <c:v>0.1029134328358209</c:v>
                </c:pt>
                <c:pt idx="113">
                  <c:v>0.10382686567164179</c:v>
                </c:pt>
                <c:pt idx="114">
                  <c:v>0.10474029850746269</c:v>
                </c:pt>
                <c:pt idx="115">
                  <c:v>0.10565373134328358</c:v>
                </c:pt>
                <c:pt idx="116">
                  <c:v>0.10656716417910447</c:v>
                </c:pt>
                <c:pt idx="117">
                  <c:v>0.10748059701492536</c:v>
                </c:pt>
                <c:pt idx="118">
                  <c:v>0.10839402985074627</c:v>
                </c:pt>
                <c:pt idx="119">
                  <c:v>0.10930746268656714</c:v>
                </c:pt>
                <c:pt idx="120">
                  <c:v>0.11022089552238805</c:v>
                </c:pt>
                <c:pt idx="121">
                  <c:v>0.11113432835820894</c:v>
                </c:pt>
                <c:pt idx="122">
                  <c:v>0.11204776119402986</c:v>
                </c:pt>
                <c:pt idx="123">
                  <c:v>0.11296119402985073</c:v>
                </c:pt>
                <c:pt idx="124">
                  <c:v>0.11387462686567165</c:v>
                </c:pt>
                <c:pt idx="125">
                  <c:v>0.11478805970149253</c:v>
                </c:pt>
                <c:pt idx="126">
                  <c:v>0.11570149253731345</c:v>
                </c:pt>
                <c:pt idx="127">
                  <c:v>0.11661492537313434</c:v>
                </c:pt>
                <c:pt idx="128">
                  <c:v>0.11752835820895521</c:v>
                </c:pt>
                <c:pt idx="129">
                  <c:v>0.1184417910447761</c:v>
                </c:pt>
                <c:pt idx="130">
                  <c:v>0.11935522388059702</c:v>
                </c:pt>
                <c:pt idx="131">
                  <c:v>0.12026865671641793</c:v>
                </c:pt>
                <c:pt idx="132">
                  <c:v>0.1211820895522388</c:v>
                </c:pt>
                <c:pt idx="133">
                  <c:v>0.12209552238805968</c:v>
                </c:pt>
                <c:pt idx="134">
                  <c:v>0.12300895522388061</c:v>
                </c:pt>
                <c:pt idx="135">
                  <c:v>0.12392238805970147</c:v>
                </c:pt>
                <c:pt idx="136">
                  <c:v>0.12483582089552235</c:v>
                </c:pt>
                <c:pt idx="137">
                  <c:v>0.12574925373134327</c:v>
                </c:pt>
                <c:pt idx="138">
                  <c:v>0.12666268656716417</c:v>
                </c:pt>
                <c:pt idx="139">
                  <c:v>0.12757611940298508</c:v>
                </c:pt>
                <c:pt idx="140">
                  <c:v>0.12848955223880595</c:v>
                </c:pt>
                <c:pt idx="141">
                  <c:v>0.12940298507462686</c:v>
                </c:pt>
                <c:pt idx="142">
                  <c:v>0.13031641791044776</c:v>
                </c:pt>
                <c:pt idx="143">
                  <c:v>0.13122985074626867</c:v>
                </c:pt>
                <c:pt idx="144">
                  <c:v>0.13214328358208954</c:v>
                </c:pt>
                <c:pt idx="145">
                  <c:v>0.13305671641791045</c:v>
                </c:pt>
                <c:pt idx="146">
                  <c:v>0.13397014925373135</c:v>
                </c:pt>
                <c:pt idx="147">
                  <c:v>0.13488358208955223</c:v>
                </c:pt>
                <c:pt idx="148">
                  <c:v>0.13579701492537313</c:v>
                </c:pt>
                <c:pt idx="149">
                  <c:v>0.13671044776119401</c:v>
                </c:pt>
                <c:pt idx="150">
                  <c:v>0.13762388059701494</c:v>
                </c:pt>
                <c:pt idx="151">
                  <c:v>0.13853731343283582</c:v>
                </c:pt>
                <c:pt idx="152">
                  <c:v>0.13945074626865669</c:v>
                </c:pt>
                <c:pt idx="153">
                  <c:v>0.14036417910447763</c:v>
                </c:pt>
                <c:pt idx="154">
                  <c:v>0.1412776119402985</c:v>
                </c:pt>
                <c:pt idx="155">
                  <c:v>0.14219104477611938</c:v>
                </c:pt>
                <c:pt idx="156">
                  <c:v>0.14310447761194031</c:v>
                </c:pt>
                <c:pt idx="157">
                  <c:v>0.14401791044776119</c:v>
                </c:pt>
                <c:pt idx="158">
                  <c:v>0.14493134328358209</c:v>
                </c:pt>
                <c:pt idx="159">
                  <c:v>0.14584477611940297</c:v>
                </c:pt>
                <c:pt idx="160">
                  <c:v>0.14675820895522387</c:v>
                </c:pt>
                <c:pt idx="161">
                  <c:v>0.14767164179104478</c:v>
                </c:pt>
                <c:pt idx="162">
                  <c:v>0.14858507462686565</c:v>
                </c:pt>
                <c:pt idx="163">
                  <c:v>0.14949850746268656</c:v>
                </c:pt>
                <c:pt idx="164">
                  <c:v>0.15041194029850746</c:v>
                </c:pt>
                <c:pt idx="165">
                  <c:v>0.15132537313432834</c:v>
                </c:pt>
                <c:pt idx="166">
                  <c:v>0.15223880597014924</c:v>
                </c:pt>
                <c:pt idx="167">
                  <c:v>0.15315223880597015</c:v>
                </c:pt>
                <c:pt idx="168">
                  <c:v>0.15406567164179105</c:v>
                </c:pt>
                <c:pt idx="169">
                  <c:v>0.15497910447761193</c:v>
                </c:pt>
                <c:pt idx="170">
                  <c:v>0.15589253731343283</c:v>
                </c:pt>
                <c:pt idx="171">
                  <c:v>0.15680597014925374</c:v>
                </c:pt>
                <c:pt idx="172">
                  <c:v>0.15771940298507459</c:v>
                </c:pt>
                <c:pt idx="173">
                  <c:v>0.15863283582089552</c:v>
                </c:pt>
                <c:pt idx="174">
                  <c:v>0.15954626865671642</c:v>
                </c:pt>
                <c:pt idx="175">
                  <c:v>0.1604597014925373</c:v>
                </c:pt>
                <c:pt idx="176">
                  <c:v>0.1613731343283582</c:v>
                </c:pt>
                <c:pt idx="177">
                  <c:v>0.16228656716417911</c:v>
                </c:pt>
                <c:pt idx="178">
                  <c:v>0.16319999999999996</c:v>
                </c:pt>
                <c:pt idx="179">
                  <c:v>0.16411343283582089</c:v>
                </c:pt>
                <c:pt idx="180">
                  <c:v>0.16502686567164179</c:v>
                </c:pt>
                <c:pt idx="181">
                  <c:v>0.16594029850746267</c:v>
                </c:pt>
                <c:pt idx="182">
                  <c:v>0.16685373134328363</c:v>
                </c:pt>
                <c:pt idx="183">
                  <c:v>0.16776716417910448</c:v>
                </c:pt>
                <c:pt idx="184">
                  <c:v>0.16868059701492533</c:v>
                </c:pt>
                <c:pt idx="185">
                  <c:v>0.16959402985074626</c:v>
                </c:pt>
                <c:pt idx="186">
                  <c:v>0.17050746268656716</c:v>
                </c:pt>
                <c:pt idx="187">
                  <c:v>0.17142089552238804</c:v>
                </c:pt>
                <c:pt idx="188">
                  <c:v>0.17233432835820894</c:v>
                </c:pt>
                <c:pt idx="189">
                  <c:v>0.17324776119402985</c:v>
                </c:pt>
                <c:pt idx="190">
                  <c:v>0.17416119402985072</c:v>
                </c:pt>
                <c:pt idx="191">
                  <c:v>0.17507462686567163</c:v>
                </c:pt>
                <c:pt idx="192">
                  <c:v>0.17598805970149253</c:v>
                </c:pt>
                <c:pt idx="193">
                  <c:v>0.17690149253731344</c:v>
                </c:pt>
                <c:pt idx="194">
                  <c:v>0.17781492537313431</c:v>
                </c:pt>
                <c:pt idx="195">
                  <c:v>0.17872835820895519</c:v>
                </c:pt>
                <c:pt idx="196">
                  <c:v>0.17964179104477612</c:v>
                </c:pt>
                <c:pt idx="197">
                  <c:v>0.180555223880597</c:v>
                </c:pt>
                <c:pt idx="198">
                  <c:v>0.1814686567164179</c:v>
                </c:pt>
                <c:pt idx="199">
                  <c:v>0.18238208955223881</c:v>
                </c:pt>
                <c:pt idx="200">
                  <c:v>0.18329552238805971</c:v>
                </c:pt>
                <c:pt idx="201">
                  <c:v>0.18420895522388059</c:v>
                </c:pt>
                <c:pt idx="202">
                  <c:v>0.18512238805970149</c:v>
                </c:pt>
                <c:pt idx="203">
                  <c:v>0.1860358208955224</c:v>
                </c:pt>
                <c:pt idx="204">
                  <c:v>0.18694925373134327</c:v>
                </c:pt>
                <c:pt idx="205">
                  <c:v>0.18786268656716418</c:v>
                </c:pt>
                <c:pt idx="206">
                  <c:v>0.18877611940298508</c:v>
                </c:pt>
                <c:pt idx="207">
                  <c:v>0.18968955223880596</c:v>
                </c:pt>
                <c:pt idx="208">
                  <c:v>0.19060298507462686</c:v>
                </c:pt>
                <c:pt idx="209">
                  <c:v>0.19151641791044777</c:v>
                </c:pt>
                <c:pt idx="210">
                  <c:v>0.19242985074626864</c:v>
                </c:pt>
                <c:pt idx="211">
                  <c:v>0.19334328358208955</c:v>
                </c:pt>
                <c:pt idx="212">
                  <c:v>0.19425671641791045</c:v>
                </c:pt>
                <c:pt idx="213">
                  <c:v>0.19517014925373133</c:v>
                </c:pt>
                <c:pt idx="214">
                  <c:v>0.19608358208955223</c:v>
                </c:pt>
                <c:pt idx="215">
                  <c:v>0.19699701492537314</c:v>
                </c:pt>
                <c:pt idx="216">
                  <c:v>0.19791044776119401</c:v>
                </c:pt>
                <c:pt idx="217">
                  <c:v>0.19882388059701492</c:v>
                </c:pt>
                <c:pt idx="218">
                  <c:v>0.19973731343283582</c:v>
                </c:pt>
                <c:pt idx="219">
                  <c:v>0.2006507462686567</c:v>
                </c:pt>
                <c:pt idx="220">
                  <c:v>0.2015641791044776</c:v>
                </c:pt>
                <c:pt idx="221">
                  <c:v>0.20247761194029845</c:v>
                </c:pt>
                <c:pt idx="222">
                  <c:v>0.20339104477611938</c:v>
                </c:pt>
                <c:pt idx="223">
                  <c:v>0.20430447761194029</c:v>
                </c:pt>
                <c:pt idx="224">
                  <c:v>0.20521791044776114</c:v>
                </c:pt>
                <c:pt idx="225">
                  <c:v>0.2061313432835821</c:v>
                </c:pt>
                <c:pt idx="226">
                  <c:v>0.20704477611940297</c:v>
                </c:pt>
                <c:pt idx="227">
                  <c:v>0.20795820895522385</c:v>
                </c:pt>
                <c:pt idx="228">
                  <c:v>0.20887164179104478</c:v>
                </c:pt>
                <c:pt idx="229">
                  <c:v>0.20978507462686569</c:v>
                </c:pt>
                <c:pt idx="230">
                  <c:v>0.21069850746268654</c:v>
                </c:pt>
                <c:pt idx="231">
                  <c:v>0.21161194029850741</c:v>
                </c:pt>
                <c:pt idx="232">
                  <c:v>0.21252537313432837</c:v>
                </c:pt>
                <c:pt idx="233">
                  <c:v>0.21343880597014922</c:v>
                </c:pt>
                <c:pt idx="234">
                  <c:v>0.2143522388059701</c:v>
                </c:pt>
                <c:pt idx="235">
                  <c:v>0.21526567164179106</c:v>
                </c:pt>
                <c:pt idx="236">
                  <c:v>0.21617910447761193</c:v>
                </c:pt>
                <c:pt idx="237">
                  <c:v>0.21709253731343281</c:v>
                </c:pt>
                <c:pt idx="238">
                  <c:v>0.21800597014925374</c:v>
                </c:pt>
                <c:pt idx="239">
                  <c:v>0.21891940298507462</c:v>
                </c:pt>
                <c:pt idx="240">
                  <c:v>0.21983283582089549</c:v>
                </c:pt>
                <c:pt idx="241">
                  <c:v>0.22074626865671643</c:v>
                </c:pt>
                <c:pt idx="242">
                  <c:v>0.2216597014925373</c:v>
                </c:pt>
                <c:pt idx="243">
                  <c:v>0.22257313432835821</c:v>
                </c:pt>
                <c:pt idx="244">
                  <c:v>0.22348656716417906</c:v>
                </c:pt>
                <c:pt idx="245">
                  <c:v>0.22439999999999999</c:v>
                </c:pt>
                <c:pt idx="246">
                  <c:v>0.22531343283582089</c:v>
                </c:pt>
                <c:pt idx="247">
                  <c:v>0.22622686567164177</c:v>
                </c:pt>
                <c:pt idx="248">
                  <c:v>0.2271402985074627</c:v>
                </c:pt>
                <c:pt idx="249">
                  <c:v>0.22805373134328358</c:v>
                </c:pt>
                <c:pt idx="250">
                  <c:v>0.22896716417910445</c:v>
                </c:pt>
                <c:pt idx="251">
                  <c:v>0.22988059701492533</c:v>
                </c:pt>
                <c:pt idx="252">
                  <c:v>0.23079402985074626</c:v>
                </c:pt>
                <c:pt idx="253">
                  <c:v>0.23170746268656714</c:v>
                </c:pt>
                <c:pt idx="254">
                  <c:v>0.23262089552238807</c:v>
                </c:pt>
                <c:pt idx="255">
                  <c:v>0.23353432835820895</c:v>
                </c:pt>
                <c:pt idx="256">
                  <c:v>0.23444776119402982</c:v>
                </c:pt>
                <c:pt idx="257">
                  <c:v>0.23536119402985073</c:v>
                </c:pt>
                <c:pt idx="258">
                  <c:v>0.23627462686567166</c:v>
                </c:pt>
                <c:pt idx="259">
                  <c:v>0.23718805970149251</c:v>
                </c:pt>
                <c:pt idx="260">
                  <c:v>0.23810149253731341</c:v>
                </c:pt>
                <c:pt idx="261">
                  <c:v>0.23901492537313435</c:v>
                </c:pt>
                <c:pt idx="262">
                  <c:v>0.23992835820895519</c:v>
                </c:pt>
                <c:pt idx="263">
                  <c:v>0.2408417910447761</c:v>
                </c:pt>
                <c:pt idx="264">
                  <c:v>0.24175522388059703</c:v>
                </c:pt>
                <c:pt idx="265">
                  <c:v>0.24266865671641788</c:v>
                </c:pt>
                <c:pt idx="266">
                  <c:v>0.24358208955223878</c:v>
                </c:pt>
                <c:pt idx="267">
                  <c:v>0.24449552238805966</c:v>
                </c:pt>
                <c:pt idx="268">
                  <c:v>0.24540895522388062</c:v>
                </c:pt>
                <c:pt idx="269">
                  <c:v>0.24632238805970147</c:v>
                </c:pt>
                <c:pt idx="270">
                  <c:v>0.2472358208955224</c:v>
                </c:pt>
                <c:pt idx="271">
                  <c:v>0.24814925373134325</c:v>
                </c:pt>
                <c:pt idx="272">
                  <c:v>0.24906268656716415</c:v>
                </c:pt>
                <c:pt idx="273">
                  <c:v>0.24997611940298509</c:v>
                </c:pt>
                <c:pt idx="274">
                  <c:v>0.25088955223880594</c:v>
                </c:pt>
                <c:pt idx="275">
                  <c:v>0.25180298507462684</c:v>
                </c:pt>
                <c:pt idx="276">
                  <c:v>0.2527164179104478</c:v>
                </c:pt>
                <c:pt idx="277">
                  <c:v>0.25362985074626865</c:v>
                </c:pt>
                <c:pt idx="278">
                  <c:v>0.2545432835820895</c:v>
                </c:pt>
                <c:pt idx="279">
                  <c:v>0.25545671641791046</c:v>
                </c:pt>
                <c:pt idx="280">
                  <c:v>0.25637014925373131</c:v>
                </c:pt>
                <c:pt idx="281">
                  <c:v>0.25728358208955215</c:v>
                </c:pt>
                <c:pt idx="282">
                  <c:v>0.25819701492537317</c:v>
                </c:pt>
                <c:pt idx="283">
                  <c:v>0.25911044776119402</c:v>
                </c:pt>
                <c:pt idx="284">
                  <c:v>0.26002388059701492</c:v>
                </c:pt>
                <c:pt idx="285">
                  <c:v>0.26093731343283583</c:v>
                </c:pt>
                <c:pt idx="286">
                  <c:v>0.26185074626865668</c:v>
                </c:pt>
                <c:pt idx="287">
                  <c:v>0.26276417910447758</c:v>
                </c:pt>
                <c:pt idx="288">
                  <c:v>0.26367761194029848</c:v>
                </c:pt>
                <c:pt idx="289">
                  <c:v>0.26459104477611939</c:v>
                </c:pt>
                <c:pt idx="290">
                  <c:v>0.26550447761194029</c:v>
                </c:pt>
                <c:pt idx="291">
                  <c:v>0.2664179104477612</c:v>
                </c:pt>
                <c:pt idx="292">
                  <c:v>0.26733134328358205</c:v>
                </c:pt>
                <c:pt idx="293">
                  <c:v>0.26824477611940295</c:v>
                </c:pt>
                <c:pt idx="294">
                  <c:v>0.26915820895522385</c:v>
                </c:pt>
                <c:pt idx="295">
                  <c:v>0.27007164179104481</c:v>
                </c:pt>
                <c:pt idx="296">
                  <c:v>0.27098507462686566</c:v>
                </c:pt>
                <c:pt idx="297">
                  <c:v>0.27189850746268657</c:v>
                </c:pt>
                <c:pt idx="298">
                  <c:v>0.27281194029850747</c:v>
                </c:pt>
                <c:pt idx="299">
                  <c:v>0.27372537313432832</c:v>
                </c:pt>
                <c:pt idx="300">
                  <c:v>0.27463880597014922</c:v>
                </c:pt>
                <c:pt idx="301">
                  <c:v>0.27555223880597013</c:v>
                </c:pt>
                <c:pt idx="302">
                  <c:v>0.27646567164179103</c:v>
                </c:pt>
                <c:pt idx="303">
                  <c:v>0.27737910447761194</c:v>
                </c:pt>
                <c:pt idx="304">
                  <c:v>0.27829253731343284</c:v>
                </c:pt>
                <c:pt idx="305">
                  <c:v>0.27920597014925369</c:v>
                </c:pt>
                <c:pt idx="306">
                  <c:v>0.28011940298507465</c:v>
                </c:pt>
                <c:pt idx="307">
                  <c:v>0.2810328358208955</c:v>
                </c:pt>
                <c:pt idx="308">
                  <c:v>0.2819462686567164</c:v>
                </c:pt>
                <c:pt idx="309">
                  <c:v>0.28285970149253736</c:v>
                </c:pt>
                <c:pt idx="310">
                  <c:v>0.28377313432835821</c:v>
                </c:pt>
                <c:pt idx="311">
                  <c:v>0.28468656716417906</c:v>
                </c:pt>
                <c:pt idx="312">
                  <c:v>0.28560000000000002</c:v>
                </c:pt>
                <c:pt idx="313">
                  <c:v>0.28651343283582087</c:v>
                </c:pt>
                <c:pt idx="314">
                  <c:v>0.28742686567164172</c:v>
                </c:pt>
                <c:pt idx="315">
                  <c:v>0.28834029850746273</c:v>
                </c:pt>
                <c:pt idx="316">
                  <c:v>0.28925373134328358</c:v>
                </c:pt>
                <c:pt idx="317">
                  <c:v>0.29016716417910443</c:v>
                </c:pt>
                <c:pt idx="318">
                  <c:v>0.29108059701492539</c:v>
                </c:pt>
                <c:pt idx="319">
                  <c:v>0.29199402985074624</c:v>
                </c:pt>
                <c:pt idx="320">
                  <c:v>0.29290746268656714</c:v>
                </c:pt>
                <c:pt idx="321">
                  <c:v>0.2938208955223881</c:v>
                </c:pt>
                <c:pt idx="322">
                  <c:v>0.29473432835820895</c:v>
                </c:pt>
                <c:pt idx="323">
                  <c:v>0.29564776119402991</c:v>
                </c:pt>
                <c:pt idx="324">
                  <c:v>0.29656119402985076</c:v>
                </c:pt>
                <c:pt idx="325">
                  <c:v>0.29747462686567161</c:v>
                </c:pt>
                <c:pt idx="326">
                  <c:v>0.29838805970149251</c:v>
                </c:pt>
                <c:pt idx="327">
                  <c:v>0.29930149253731342</c:v>
                </c:pt>
                <c:pt idx="328">
                  <c:v>0.30021492537313432</c:v>
                </c:pt>
                <c:pt idx="329">
                  <c:v>0.30112835820895523</c:v>
                </c:pt>
                <c:pt idx="330">
                  <c:v>0.30204179104477613</c:v>
                </c:pt>
                <c:pt idx="331">
                  <c:v>0.30295522388059704</c:v>
                </c:pt>
                <c:pt idx="332">
                  <c:v>0.30386865671641788</c:v>
                </c:pt>
                <c:pt idx="333">
                  <c:v>0.30478208955223873</c:v>
                </c:pt>
                <c:pt idx="334">
                  <c:v>0.3056955223880598</c:v>
                </c:pt>
                <c:pt idx="335">
                  <c:v>0.3066089552238806</c:v>
                </c:pt>
                <c:pt idx="336">
                  <c:v>0.30752238805970145</c:v>
                </c:pt>
                <c:pt idx="337">
                  <c:v>0.30843582089552241</c:v>
                </c:pt>
                <c:pt idx="338">
                  <c:v>0.30934925373134325</c:v>
                </c:pt>
                <c:pt idx="339">
                  <c:v>0.3102626865671641</c:v>
                </c:pt>
                <c:pt idx="340">
                  <c:v>0.31117611940298506</c:v>
                </c:pt>
                <c:pt idx="341">
                  <c:v>0.31208955223880597</c:v>
                </c:pt>
                <c:pt idx="342">
                  <c:v>0.31300298507462682</c:v>
                </c:pt>
                <c:pt idx="343">
                  <c:v>0.31391641791044772</c:v>
                </c:pt>
                <c:pt idx="344">
                  <c:v>0.31482985074626862</c:v>
                </c:pt>
                <c:pt idx="345">
                  <c:v>0.31574328358208953</c:v>
                </c:pt>
                <c:pt idx="346">
                  <c:v>0.31665671641791043</c:v>
                </c:pt>
                <c:pt idx="347">
                  <c:v>0.31757014925373128</c:v>
                </c:pt>
                <c:pt idx="348">
                  <c:v>0.31848358208955224</c:v>
                </c:pt>
                <c:pt idx="349">
                  <c:v>0.31939701492537315</c:v>
                </c:pt>
                <c:pt idx="350">
                  <c:v>0.32031044776119399</c:v>
                </c:pt>
                <c:pt idx="351">
                  <c:v>0.3212238805970149</c:v>
                </c:pt>
                <c:pt idx="352">
                  <c:v>0.3221373134328358</c:v>
                </c:pt>
                <c:pt idx="353">
                  <c:v>0.32305074626865665</c:v>
                </c:pt>
                <c:pt idx="354">
                  <c:v>0.32396417910447761</c:v>
                </c:pt>
                <c:pt idx="355">
                  <c:v>0.32487761194029852</c:v>
                </c:pt>
                <c:pt idx="356">
                  <c:v>0.32579104477611942</c:v>
                </c:pt>
                <c:pt idx="357">
                  <c:v>0.32670447761194027</c:v>
                </c:pt>
                <c:pt idx="358">
                  <c:v>0.32761791044776117</c:v>
                </c:pt>
                <c:pt idx="359">
                  <c:v>0.32853134328358208</c:v>
                </c:pt>
                <c:pt idx="360">
                  <c:v>0.32944477611940293</c:v>
                </c:pt>
                <c:pt idx="361">
                  <c:v>0.33035820895522389</c:v>
                </c:pt>
                <c:pt idx="362">
                  <c:v>0.33127164179104479</c:v>
                </c:pt>
                <c:pt idx="363">
                  <c:v>0.33218507462686564</c:v>
                </c:pt>
                <c:pt idx="364">
                  <c:v>0.33309850746268654</c:v>
                </c:pt>
                <c:pt idx="365">
                  <c:v>0.33401194029850745</c:v>
                </c:pt>
                <c:pt idx="366">
                  <c:v>0.3349253731343283</c:v>
                </c:pt>
                <c:pt idx="367">
                  <c:v>0.33583880597014926</c:v>
                </c:pt>
                <c:pt idx="368">
                  <c:v>0.33675223880597016</c:v>
                </c:pt>
                <c:pt idx="369">
                  <c:v>0.33766567164179101</c:v>
                </c:pt>
                <c:pt idx="370">
                  <c:v>0.33857910447761197</c:v>
                </c:pt>
                <c:pt idx="371">
                  <c:v>0.33949253731343282</c:v>
                </c:pt>
                <c:pt idx="372">
                  <c:v>0.34040597014925372</c:v>
                </c:pt>
                <c:pt idx="373">
                  <c:v>0.34131940298507463</c:v>
                </c:pt>
                <c:pt idx="374">
                  <c:v>0.34223283582089553</c:v>
                </c:pt>
                <c:pt idx="375">
                  <c:v>0.34314626865671632</c:v>
                </c:pt>
                <c:pt idx="376">
                  <c:v>0.34405970149253734</c:v>
                </c:pt>
                <c:pt idx="377">
                  <c:v>0.34497313432835819</c:v>
                </c:pt>
                <c:pt idx="378">
                  <c:v>0.34588656716417904</c:v>
                </c:pt>
                <c:pt idx="379">
                  <c:v>0.3468</c:v>
                </c:pt>
                <c:pt idx="380">
                  <c:v>0.34771343283582096</c:v>
                </c:pt>
                <c:pt idx="381">
                  <c:v>0.34862686567164181</c:v>
                </c:pt>
                <c:pt idx="382">
                  <c:v>0.34954029850746271</c:v>
                </c:pt>
                <c:pt idx="383">
                  <c:v>0.35045373134328356</c:v>
                </c:pt>
                <c:pt idx="384">
                  <c:v>0.35136716417910446</c:v>
                </c:pt>
                <c:pt idx="385">
                  <c:v>0.35228059701492537</c:v>
                </c:pt>
                <c:pt idx="386">
                  <c:v>0.35319402985074622</c:v>
                </c:pt>
                <c:pt idx="387">
                  <c:v>0.35410746268656718</c:v>
                </c:pt>
                <c:pt idx="388">
                  <c:v>0.35502089552238808</c:v>
                </c:pt>
                <c:pt idx="389">
                  <c:v>0.35593432835820898</c:v>
                </c:pt>
                <c:pt idx="390">
                  <c:v>0.35684776119402983</c:v>
                </c:pt>
                <c:pt idx="391">
                  <c:v>0.35776119402985074</c:v>
                </c:pt>
                <c:pt idx="392">
                  <c:v>0.35867462686567164</c:v>
                </c:pt>
                <c:pt idx="393">
                  <c:v>0.35958805970149255</c:v>
                </c:pt>
                <c:pt idx="394">
                  <c:v>0.36050149253731345</c:v>
                </c:pt>
                <c:pt idx="395">
                  <c:v>0.36141492537313435</c:v>
                </c:pt>
                <c:pt idx="396">
                  <c:v>0.3623283582089552</c:v>
                </c:pt>
                <c:pt idx="397">
                  <c:v>0.36324179104477605</c:v>
                </c:pt>
                <c:pt idx="398">
                  <c:v>0.36415522388059701</c:v>
                </c:pt>
                <c:pt idx="399">
                  <c:v>0.36506865671641786</c:v>
                </c:pt>
                <c:pt idx="400">
                  <c:v>0.36598208955223877</c:v>
                </c:pt>
                <c:pt idx="401">
                  <c:v>0.36689552238805972</c:v>
                </c:pt>
                <c:pt idx="402">
                  <c:v>0.36780895522388057</c:v>
                </c:pt>
                <c:pt idx="403">
                  <c:v>0.36872238805970142</c:v>
                </c:pt>
                <c:pt idx="404">
                  <c:v>0.36963582089552238</c:v>
                </c:pt>
                <c:pt idx="405">
                  <c:v>0.37054925373134323</c:v>
                </c:pt>
                <c:pt idx="406">
                  <c:v>0.37146268656716414</c:v>
                </c:pt>
                <c:pt idx="407">
                  <c:v>0.3723761194029851</c:v>
                </c:pt>
                <c:pt idx="408">
                  <c:v>0.37328955223880594</c:v>
                </c:pt>
                <c:pt idx="409">
                  <c:v>0.3742029850746269</c:v>
                </c:pt>
                <c:pt idx="410">
                  <c:v>0.37511641791044775</c:v>
                </c:pt>
                <c:pt idx="411">
                  <c:v>0.3760298507462686</c:v>
                </c:pt>
                <c:pt idx="412">
                  <c:v>0.37694328358208956</c:v>
                </c:pt>
                <c:pt idx="413">
                  <c:v>0.37785671641791047</c:v>
                </c:pt>
                <c:pt idx="414">
                  <c:v>0.37877014925373131</c:v>
                </c:pt>
                <c:pt idx="415">
                  <c:v>0.37968358208955216</c:v>
                </c:pt>
                <c:pt idx="416">
                  <c:v>0.38059701492537312</c:v>
                </c:pt>
                <c:pt idx="417">
                  <c:v>0.38151044776119403</c:v>
                </c:pt>
                <c:pt idx="418">
                  <c:v>0.38242388059701488</c:v>
                </c:pt>
                <c:pt idx="419">
                  <c:v>0.38333731343283578</c:v>
                </c:pt>
                <c:pt idx="420">
                  <c:v>0.3842507462686568</c:v>
                </c:pt>
                <c:pt idx="421">
                  <c:v>0.38516417910447759</c:v>
                </c:pt>
                <c:pt idx="422">
                  <c:v>0.38607761194029849</c:v>
                </c:pt>
                <c:pt idx="423">
                  <c:v>0.3869910447761194</c:v>
                </c:pt>
                <c:pt idx="424">
                  <c:v>0.38790447761194025</c:v>
                </c:pt>
                <c:pt idx="425">
                  <c:v>0.38881791044776115</c:v>
                </c:pt>
                <c:pt idx="426">
                  <c:v>0.38973134328358205</c:v>
                </c:pt>
                <c:pt idx="427">
                  <c:v>0.39064477611940296</c:v>
                </c:pt>
                <c:pt idx="428">
                  <c:v>0.39155820895522386</c:v>
                </c:pt>
                <c:pt idx="429">
                  <c:v>0.39247164179104477</c:v>
                </c:pt>
                <c:pt idx="430">
                  <c:v>0.39338507462686562</c:v>
                </c:pt>
                <c:pt idx="431">
                  <c:v>0.39429850746268658</c:v>
                </c:pt>
                <c:pt idx="432">
                  <c:v>0.39521194029850748</c:v>
                </c:pt>
                <c:pt idx="433">
                  <c:v>0.39612537313432833</c:v>
                </c:pt>
                <c:pt idx="434">
                  <c:v>0.39703880597014929</c:v>
                </c:pt>
                <c:pt idx="435">
                  <c:v>0.39795223880597014</c:v>
                </c:pt>
                <c:pt idx="436">
                  <c:v>0.39886567164179099</c:v>
                </c:pt>
                <c:pt idx="437">
                  <c:v>0.39977910447761195</c:v>
                </c:pt>
                <c:pt idx="438">
                  <c:v>0.4006925373134328</c:v>
                </c:pt>
                <c:pt idx="439">
                  <c:v>0.4016059701492537</c:v>
                </c:pt>
                <c:pt idx="440">
                  <c:v>0.40251940298507471</c:v>
                </c:pt>
                <c:pt idx="441">
                  <c:v>0.40343283582089551</c:v>
                </c:pt>
                <c:pt idx="442">
                  <c:v>0.40434626865671641</c:v>
                </c:pt>
                <c:pt idx="443">
                  <c:v>0.40525970149253732</c:v>
                </c:pt>
                <c:pt idx="444">
                  <c:v>0.40617313432835817</c:v>
                </c:pt>
                <c:pt idx="445">
                  <c:v>0.40708656716417907</c:v>
                </c:pt>
                <c:pt idx="446">
                  <c:v>0.40799999999999997</c:v>
                </c:pt>
                <c:pt idx="447">
                  <c:v>0.40891343283582088</c:v>
                </c:pt>
                <c:pt idx="448">
                  <c:v>0.40982686567164178</c:v>
                </c:pt>
                <c:pt idx="449">
                  <c:v>0.41074029850746269</c:v>
                </c:pt>
                <c:pt idx="450">
                  <c:v>0.41165373134328354</c:v>
                </c:pt>
                <c:pt idx="451">
                  <c:v>0.41256716417910444</c:v>
                </c:pt>
                <c:pt idx="452">
                  <c:v>0.4134805970149254</c:v>
                </c:pt>
                <c:pt idx="453">
                  <c:v>0.41439402985074625</c:v>
                </c:pt>
                <c:pt idx="454">
                  <c:v>0.41530746268656715</c:v>
                </c:pt>
                <c:pt idx="455">
                  <c:v>0.41622089552238806</c:v>
                </c:pt>
                <c:pt idx="456">
                  <c:v>0.41713432835820896</c:v>
                </c:pt>
                <c:pt idx="457">
                  <c:v>0.41804776119402981</c:v>
                </c:pt>
                <c:pt idx="458">
                  <c:v>0.41896119402985071</c:v>
                </c:pt>
                <c:pt idx="459">
                  <c:v>0.41987462686567167</c:v>
                </c:pt>
                <c:pt idx="460">
                  <c:v>0.42078805970149252</c:v>
                </c:pt>
                <c:pt idx="461">
                  <c:v>0.42170149253731332</c:v>
                </c:pt>
                <c:pt idx="462">
                  <c:v>0.42261492537313433</c:v>
                </c:pt>
                <c:pt idx="463">
                  <c:v>0.42352835820895518</c:v>
                </c:pt>
                <c:pt idx="464">
                  <c:v>0.42444179104477597</c:v>
                </c:pt>
                <c:pt idx="465">
                  <c:v>0.42535522388059704</c:v>
                </c:pt>
                <c:pt idx="466">
                  <c:v>0.42626865671641789</c:v>
                </c:pt>
                <c:pt idx="467">
                  <c:v>0.4271820895522388</c:v>
                </c:pt>
                <c:pt idx="468">
                  <c:v>0.4280955223880597</c:v>
                </c:pt>
                <c:pt idx="469">
                  <c:v>0.42900895522388061</c:v>
                </c:pt>
                <c:pt idx="470">
                  <c:v>0.42992238805970145</c:v>
                </c:pt>
                <c:pt idx="471">
                  <c:v>0.43083582089552236</c:v>
                </c:pt>
                <c:pt idx="472">
                  <c:v>0.43174925373134321</c:v>
                </c:pt>
                <c:pt idx="473">
                  <c:v>0.43266268656716417</c:v>
                </c:pt>
                <c:pt idx="474">
                  <c:v>0.43357611940298507</c:v>
                </c:pt>
                <c:pt idx="475">
                  <c:v>0.43448955223880598</c:v>
                </c:pt>
                <c:pt idx="476">
                  <c:v>0.43540298507462682</c:v>
                </c:pt>
                <c:pt idx="477">
                  <c:v>0.43631641791044773</c:v>
                </c:pt>
                <c:pt idx="478">
                  <c:v>0.43722985074626863</c:v>
                </c:pt>
                <c:pt idx="479">
                  <c:v>0.43814328358208954</c:v>
                </c:pt>
                <c:pt idx="480">
                  <c:v>0.43905671641791044</c:v>
                </c:pt>
                <c:pt idx="481">
                  <c:v>0.43997014925373135</c:v>
                </c:pt>
                <c:pt idx="482">
                  <c:v>0.4408835820895522</c:v>
                </c:pt>
                <c:pt idx="483">
                  <c:v>0.4417970149253731</c:v>
                </c:pt>
                <c:pt idx="484">
                  <c:v>0.442710447761194</c:v>
                </c:pt>
                <c:pt idx="485">
                  <c:v>0.44362388059701491</c:v>
                </c:pt>
                <c:pt idx="486">
                  <c:v>0.44453731343283587</c:v>
                </c:pt>
                <c:pt idx="487">
                  <c:v>0.44545074626865672</c:v>
                </c:pt>
                <c:pt idx="488">
                  <c:v>0.44636417910447757</c:v>
                </c:pt>
                <c:pt idx="489">
                  <c:v>0.44727761194029853</c:v>
                </c:pt>
                <c:pt idx="490">
                  <c:v>0.44819104477611937</c:v>
                </c:pt>
                <c:pt idx="491">
                  <c:v>0.44910447761194022</c:v>
                </c:pt>
                <c:pt idx="492">
                  <c:v>0.45001791044776124</c:v>
                </c:pt>
                <c:pt idx="493">
                  <c:v>0.45093134328358209</c:v>
                </c:pt>
                <c:pt idx="494">
                  <c:v>0.45184477611940294</c:v>
                </c:pt>
                <c:pt idx="495">
                  <c:v>0.4527582089552239</c:v>
                </c:pt>
                <c:pt idx="496">
                  <c:v>0.45367164179104474</c:v>
                </c:pt>
                <c:pt idx="497">
                  <c:v>0.45458507462686559</c:v>
                </c:pt>
                <c:pt idx="498">
                  <c:v>0.45549850746268661</c:v>
                </c:pt>
                <c:pt idx="499">
                  <c:v>0.45641194029850746</c:v>
                </c:pt>
                <c:pt idx="500">
                  <c:v>0.45732537313432831</c:v>
                </c:pt>
                <c:pt idx="501">
                  <c:v>0.45823880597014927</c:v>
                </c:pt>
                <c:pt idx="502">
                  <c:v>0.45915223880597011</c:v>
                </c:pt>
                <c:pt idx="503">
                  <c:v>0.46006567164179096</c:v>
                </c:pt>
                <c:pt idx="504">
                  <c:v>0.46097910447761192</c:v>
                </c:pt>
                <c:pt idx="505">
                  <c:v>0.46189253731343283</c:v>
                </c:pt>
                <c:pt idx="506">
                  <c:v>0.46280597014925379</c:v>
                </c:pt>
                <c:pt idx="507">
                  <c:v>0.46371940298507464</c:v>
                </c:pt>
                <c:pt idx="508">
                  <c:v>0.46463283582089548</c:v>
                </c:pt>
                <c:pt idx="509">
                  <c:v>0.46554626865671644</c:v>
                </c:pt>
                <c:pt idx="510">
                  <c:v>0.46645970149253729</c:v>
                </c:pt>
                <c:pt idx="511">
                  <c:v>0.4673731343283582</c:v>
                </c:pt>
                <c:pt idx="512">
                  <c:v>0.46828656716417905</c:v>
                </c:pt>
                <c:pt idx="513">
                  <c:v>0.46920000000000001</c:v>
                </c:pt>
                <c:pt idx="514">
                  <c:v>0.47011343283582085</c:v>
                </c:pt>
                <c:pt idx="515">
                  <c:v>0.4710268656716417</c:v>
                </c:pt>
                <c:pt idx="516">
                  <c:v>0.47194029850746266</c:v>
                </c:pt>
                <c:pt idx="517">
                  <c:v>0.47285373134328357</c:v>
                </c:pt>
                <c:pt idx="518">
                  <c:v>0.47376716417910447</c:v>
                </c:pt>
                <c:pt idx="519">
                  <c:v>0.47468059701492538</c:v>
                </c:pt>
                <c:pt idx="520">
                  <c:v>0.47559402985074628</c:v>
                </c:pt>
                <c:pt idx="521">
                  <c:v>0.47650746268656707</c:v>
                </c:pt>
                <c:pt idx="522">
                  <c:v>0.47742089552238803</c:v>
                </c:pt>
                <c:pt idx="523">
                  <c:v>0.47833432835820894</c:v>
                </c:pt>
                <c:pt idx="524">
                  <c:v>0.47924776119402984</c:v>
                </c:pt>
                <c:pt idx="525">
                  <c:v>0.48016119402985069</c:v>
                </c:pt>
                <c:pt idx="526">
                  <c:v>0.48107462686567171</c:v>
                </c:pt>
                <c:pt idx="527">
                  <c:v>0.4819880597014925</c:v>
                </c:pt>
                <c:pt idx="528">
                  <c:v>0.4829014925373134</c:v>
                </c:pt>
                <c:pt idx="529">
                  <c:v>0.48381492537313436</c:v>
                </c:pt>
                <c:pt idx="530">
                  <c:v>0.48472835820895516</c:v>
                </c:pt>
                <c:pt idx="531">
                  <c:v>0.48564179104477612</c:v>
                </c:pt>
                <c:pt idx="532">
                  <c:v>0.48655522388059702</c:v>
                </c:pt>
                <c:pt idx="533">
                  <c:v>0.48746865671641793</c:v>
                </c:pt>
                <c:pt idx="534">
                  <c:v>0.48838208955223872</c:v>
                </c:pt>
                <c:pt idx="535">
                  <c:v>0.48929552238805962</c:v>
                </c:pt>
                <c:pt idx="536">
                  <c:v>0.49020895522388058</c:v>
                </c:pt>
                <c:pt idx="537">
                  <c:v>0.49112238805970138</c:v>
                </c:pt>
                <c:pt idx="538">
                  <c:v>0.49203582089552239</c:v>
                </c:pt>
                <c:pt idx="539">
                  <c:v>0.4929492537313433</c:v>
                </c:pt>
                <c:pt idx="540">
                  <c:v>0.49386268656716409</c:v>
                </c:pt>
                <c:pt idx="541">
                  <c:v>0.49477611940298499</c:v>
                </c:pt>
                <c:pt idx="542">
                  <c:v>0.49568955223880595</c:v>
                </c:pt>
                <c:pt idx="543">
                  <c:v>0.49660298507462675</c:v>
                </c:pt>
                <c:pt idx="544">
                  <c:v>0.49751641791044776</c:v>
                </c:pt>
                <c:pt idx="545">
                  <c:v>0.49842985074626867</c:v>
                </c:pt>
                <c:pt idx="546">
                  <c:v>0.49934328358208946</c:v>
                </c:pt>
                <c:pt idx="547">
                  <c:v>0.50025671641791047</c:v>
                </c:pt>
                <c:pt idx="548">
                  <c:v>0.50117014925373138</c:v>
                </c:pt>
                <c:pt idx="549">
                  <c:v>0.50208358208955228</c:v>
                </c:pt>
                <c:pt idx="550">
                  <c:v>0.50299701492537308</c:v>
                </c:pt>
                <c:pt idx="551">
                  <c:v>0.50391044776119398</c:v>
                </c:pt>
                <c:pt idx="552">
                  <c:v>0.50482388059701488</c:v>
                </c:pt>
                <c:pt idx="553">
                  <c:v>0.50573731343283579</c:v>
                </c:pt>
                <c:pt idx="554">
                  <c:v>0.50665074626865669</c:v>
                </c:pt>
                <c:pt idx="555">
                  <c:v>0.5075641791044776</c:v>
                </c:pt>
                <c:pt idx="556">
                  <c:v>0.5084776119402985</c:v>
                </c:pt>
                <c:pt idx="557">
                  <c:v>0.50939104477611941</c:v>
                </c:pt>
                <c:pt idx="558">
                  <c:v>0.51030447761194031</c:v>
                </c:pt>
                <c:pt idx="559">
                  <c:v>0.5112179104477611</c:v>
                </c:pt>
                <c:pt idx="560">
                  <c:v>0.51213134328358212</c:v>
                </c:pt>
                <c:pt idx="561">
                  <c:v>0.51304477611940302</c:v>
                </c:pt>
                <c:pt idx="562">
                  <c:v>0.51395820895522382</c:v>
                </c:pt>
                <c:pt idx="563">
                  <c:v>0.51487164179104472</c:v>
                </c:pt>
                <c:pt idx="564">
                  <c:v>0.51578507462686574</c:v>
                </c:pt>
                <c:pt idx="565">
                  <c:v>0.51669850746268653</c:v>
                </c:pt>
                <c:pt idx="566">
                  <c:v>0.51761194029850743</c:v>
                </c:pt>
                <c:pt idx="567">
                  <c:v>0.51852537313432834</c:v>
                </c:pt>
                <c:pt idx="568">
                  <c:v>0.51943880597014913</c:v>
                </c:pt>
                <c:pt idx="569">
                  <c:v>0.52035223880597004</c:v>
                </c:pt>
                <c:pt idx="570">
                  <c:v>0.52126567164179105</c:v>
                </c:pt>
                <c:pt idx="571">
                  <c:v>0.52217910447761196</c:v>
                </c:pt>
                <c:pt idx="572">
                  <c:v>0.52309253731343275</c:v>
                </c:pt>
                <c:pt idx="573">
                  <c:v>0.52400597014925376</c:v>
                </c:pt>
                <c:pt idx="574">
                  <c:v>0.52491940298507467</c:v>
                </c:pt>
                <c:pt idx="575">
                  <c:v>0.52583283582089546</c:v>
                </c:pt>
                <c:pt idx="576">
                  <c:v>0.52674626865671648</c:v>
                </c:pt>
                <c:pt idx="577">
                  <c:v>0.52765970149253738</c:v>
                </c:pt>
                <c:pt idx="578">
                  <c:v>0.52857313432835817</c:v>
                </c:pt>
                <c:pt idx="579">
                  <c:v>0.52948656716417908</c:v>
                </c:pt>
                <c:pt idx="580">
                  <c:v>0.53039999999999998</c:v>
                </c:pt>
                <c:pt idx="581">
                  <c:v>0.53131343283582078</c:v>
                </c:pt>
                <c:pt idx="582">
                  <c:v>0.53222686567164179</c:v>
                </c:pt>
                <c:pt idx="583">
                  <c:v>0.5331402985074627</c:v>
                </c:pt>
                <c:pt idx="584">
                  <c:v>0.53405373134328349</c:v>
                </c:pt>
                <c:pt idx="585">
                  <c:v>0.53496716417910439</c:v>
                </c:pt>
                <c:pt idx="586">
                  <c:v>0.53588059701492541</c:v>
                </c:pt>
                <c:pt idx="587">
                  <c:v>0.5367940298507462</c:v>
                </c:pt>
                <c:pt idx="588">
                  <c:v>0.53770746268656722</c:v>
                </c:pt>
                <c:pt idx="589">
                  <c:v>0.53862089552238812</c:v>
                </c:pt>
                <c:pt idx="590">
                  <c:v>0.53953432835820891</c:v>
                </c:pt>
                <c:pt idx="591">
                  <c:v>0.54044776119402982</c:v>
                </c:pt>
                <c:pt idx="592">
                  <c:v>0.54136119402985072</c:v>
                </c:pt>
                <c:pt idx="593">
                  <c:v>0.54227462686567152</c:v>
                </c:pt>
                <c:pt idx="594">
                  <c:v>0.54318805970149253</c:v>
                </c:pt>
                <c:pt idx="595">
                  <c:v>0.54410149253731344</c:v>
                </c:pt>
                <c:pt idx="596">
                  <c:v>0.54501492537313434</c:v>
                </c:pt>
                <c:pt idx="597">
                  <c:v>0.54592835820895513</c:v>
                </c:pt>
                <c:pt idx="598">
                  <c:v>0.54684179104477604</c:v>
                </c:pt>
                <c:pt idx="599">
                  <c:v>0.54775522388059705</c:v>
                </c:pt>
                <c:pt idx="600">
                  <c:v>0.54866865671641796</c:v>
                </c:pt>
                <c:pt idx="601">
                  <c:v>0.54958208955223886</c:v>
                </c:pt>
                <c:pt idx="602">
                  <c:v>0.55049552238805977</c:v>
                </c:pt>
                <c:pt idx="603">
                  <c:v>0.55140895522388056</c:v>
                </c:pt>
                <c:pt idx="604">
                  <c:v>0.55232238805970146</c:v>
                </c:pt>
                <c:pt idx="605">
                  <c:v>0.55323582089552237</c:v>
                </c:pt>
                <c:pt idx="606">
                  <c:v>0.55414925373134327</c:v>
                </c:pt>
                <c:pt idx="607">
                  <c:v>0.55506268656716418</c:v>
                </c:pt>
                <c:pt idx="608">
                  <c:v>0.55597611940298508</c:v>
                </c:pt>
                <c:pt idx="609">
                  <c:v>0.55688955223880587</c:v>
                </c:pt>
                <c:pt idx="610">
                  <c:v>0.55780298507462678</c:v>
                </c:pt>
                <c:pt idx="611">
                  <c:v>0.55871641791044768</c:v>
                </c:pt>
                <c:pt idx="612">
                  <c:v>0.55962985074626859</c:v>
                </c:pt>
                <c:pt idx="613">
                  <c:v>0.5605432835820896</c:v>
                </c:pt>
                <c:pt idx="614">
                  <c:v>0.56145671641791051</c:v>
                </c:pt>
                <c:pt idx="615">
                  <c:v>0.5623701492537313</c:v>
                </c:pt>
                <c:pt idx="616">
                  <c:v>0.5632835820895522</c:v>
                </c:pt>
                <c:pt idx="617">
                  <c:v>0.56419701492537311</c:v>
                </c:pt>
                <c:pt idx="618">
                  <c:v>0.56511044776119401</c:v>
                </c:pt>
                <c:pt idx="619">
                  <c:v>0.56602388059701492</c:v>
                </c:pt>
                <c:pt idx="620">
                  <c:v>0.56693731343283582</c:v>
                </c:pt>
                <c:pt idx="621">
                  <c:v>0.56785074626865673</c:v>
                </c:pt>
                <c:pt idx="622">
                  <c:v>0.56876417910447752</c:v>
                </c:pt>
                <c:pt idx="623">
                  <c:v>0.56967761194029842</c:v>
                </c:pt>
                <c:pt idx="624">
                  <c:v>0.57059104477611933</c:v>
                </c:pt>
                <c:pt idx="625">
                  <c:v>0.57150447761194023</c:v>
                </c:pt>
                <c:pt idx="626">
                  <c:v>0.57241791044776125</c:v>
                </c:pt>
                <c:pt idx="627">
                  <c:v>0.57333134328358215</c:v>
                </c:pt>
                <c:pt idx="628">
                  <c:v>0.57424477611940294</c:v>
                </c:pt>
                <c:pt idx="629">
                  <c:v>0.57515820895522385</c:v>
                </c:pt>
                <c:pt idx="630">
                  <c:v>0.57607164179104475</c:v>
                </c:pt>
                <c:pt idx="631">
                  <c:v>0.57698507462686566</c:v>
                </c:pt>
                <c:pt idx="632">
                  <c:v>0.57789850746268656</c:v>
                </c:pt>
                <c:pt idx="633">
                  <c:v>0.57881194029850747</c:v>
                </c:pt>
                <c:pt idx="634">
                  <c:v>0.57972537313432837</c:v>
                </c:pt>
                <c:pt idx="635">
                  <c:v>0.58063880597014916</c:v>
                </c:pt>
                <c:pt idx="636">
                  <c:v>0.58155223880597007</c:v>
                </c:pt>
                <c:pt idx="637">
                  <c:v>0.58246567164179097</c:v>
                </c:pt>
                <c:pt idx="638">
                  <c:v>0.58337910447761188</c:v>
                </c:pt>
                <c:pt idx="639">
                  <c:v>0.58429253731343278</c:v>
                </c:pt>
                <c:pt idx="640">
                  <c:v>0.58520597014925368</c:v>
                </c:pt>
                <c:pt idx="641">
                  <c:v>0.58611940298507459</c:v>
                </c:pt>
                <c:pt idx="642">
                  <c:v>0.58703283582089549</c:v>
                </c:pt>
                <c:pt idx="643">
                  <c:v>0.5879462686567164</c:v>
                </c:pt>
                <c:pt idx="644">
                  <c:v>0.5888597014925373</c:v>
                </c:pt>
                <c:pt idx="645">
                  <c:v>0.5897731343283581</c:v>
                </c:pt>
                <c:pt idx="646">
                  <c:v>0.59068656716417911</c:v>
                </c:pt>
                <c:pt idx="647">
                  <c:v>0.5915999999999999</c:v>
                </c:pt>
                <c:pt idx="648">
                  <c:v>0.59251343283582081</c:v>
                </c:pt>
                <c:pt idx="649">
                  <c:v>0.59342686567164182</c:v>
                </c:pt>
                <c:pt idx="650">
                  <c:v>0.59434029850746262</c:v>
                </c:pt>
                <c:pt idx="651">
                  <c:v>0.59525373134328363</c:v>
                </c:pt>
                <c:pt idx="652">
                  <c:v>0.59616716417910454</c:v>
                </c:pt>
                <c:pt idx="653">
                  <c:v>0.59708059701492533</c:v>
                </c:pt>
                <c:pt idx="654">
                  <c:v>0.59799402985074623</c:v>
                </c:pt>
                <c:pt idx="655">
                  <c:v>0.59890746268656725</c:v>
                </c:pt>
                <c:pt idx="656">
                  <c:v>0.59982089552238804</c:v>
                </c:pt>
                <c:pt idx="657">
                  <c:v>0.60073432835820895</c:v>
                </c:pt>
                <c:pt idx="658">
                  <c:v>0.60164776119402985</c:v>
                </c:pt>
                <c:pt idx="659">
                  <c:v>0.60256119402985064</c:v>
                </c:pt>
                <c:pt idx="660">
                  <c:v>0.60347462686567155</c:v>
                </c:pt>
                <c:pt idx="661">
                  <c:v>0.60438805970149256</c:v>
                </c:pt>
                <c:pt idx="662">
                  <c:v>0.60530149253731336</c:v>
                </c:pt>
                <c:pt idx="663">
                  <c:v>0.60621492537313426</c:v>
                </c:pt>
                <c:pt idx="664">
                  <c:v>0.60712835820895517</c:v>
                </c:pt>
                <c:pt idx="665">
                  <c:v>0.60804179104477607</c:v>
                </c:pt>
                <c:pt idx="666">
                  <c:v>0.60895522388059697</c:v>
                </c:pt>
                <c:pt idx="667">
                  <c:v>0.60986865671641799</c:v>
                </c:pt>
                <c:pt idx="668">
                  <c:v>0.61078208955223867</c:v>
                </c:pt>
                <c:pt idx="669">
                  <c:v>0.61169552238805969</c:v>
                </c:pt>
                <c:pt idx="670">
                  <c:v>0.61260895522388059</c:v>
                </c:pt>
                <c:pt idx="671">
                  <c:v>0.6135223880597015</c:v>
                </c:pt>
                <c:pt idx="672">
                  <c:v>0.61443582089552229</c:v>
                </c:pt>
                <c:pt idx="673">
                  <c:v>0.61534925373134342</c:v>
                </c:pt>
                <c:pt idx="674">
                  <c:v>0.61626268656716421</c:v>
                </c:pt>
                <c:pt idx="675">
                  <c:v>0.617176119402985</c:v>
                </c:pt>
                <c:pt idx="676">
                  <c:v>0.61808955223880591</c:v>
                </c:pt>
                <c:pt idx="677">
                  <c:v>0.61900298507462681</c:v>
                </c:pt>
                <c:pt idx="678">
                  <c:v>0.61991641791044771</c:v>
                </c:pt>
                <c:pt idx="679">
                  <c:v>0.62082985074626862</c:v>
                </c:pt>
                <c:pt idx="680">
                  <c:v>0.62174328358208963</c:v>
                </c:pt>
                <c:pt idx="681">
                  <c:v>0.62265671641791043</c:v>
                </c:pt>
                <c:pt idx="682">
                  <c:v>0.62357014925373133</c:v>
                </c:pt>
                <c:pt idx="683">
                  <c:v>0.62448358208955224</c:v>
                </c:pt>
                <c:pt idx="684">
                  <c:v>0.62539701492537303</c:v>
                </c:pt>
                <c:pt idx="685">
                  <c:v>0.62631044776119393</c:v>
                </c:pt>
                <c:pt idx="686">
                  <c:v>0.62722388059701495</c:v>
                </c:pt>
                <c:pt idx="687">
                  <c:v>0.62813731343283574</c:v>
                </c:pt>
                <c:pt idx="688">
                  <c:v>0.62905074626865665</c:v>
                </c:pt>
                <c:pt idx="689">
                  <c:v>0.62996417910447755</c:v>
                </c:pt>
                <c:pt idx="690">
                  <c:v>0.63087761194029834</c:v>
                </c:pt>
                <c:pt idx="691">
                  <c:v>0.63179104477611925</c:v>
                </c:pt>
                <c:pt idx="692">
                  <c:v>0.63270447761194037</c:v>
                </c:pt>
                <c:pt idx="693">
                  <c:v>0.63361791044776117</c:v>
                </c:pt>
                <c:pt idx="694">
                  <c:v>0.63453134328358207</c:v>
                </c:pt>
                <c:pt idx="695">
                  <c:v>0.63544477611940298</c:v>
                </c:pt>
                <c:pt idx="696">
                  <c:v>0.63635820895522399</c:v>
                </c:pt>
                <c:pt idx="697">
                  <c:v>0.63727164179104479</c:v>
                </c:pt>
                <c:pt idx="698">
                  <c:v>0.63818507462686569</c:v>
                </c:pt>
                <c:pt idx="699">
                  <c:v>0.63909850746268659</c:v>
                </c:pt>
                <c:pt idx="700">
                  <c:v>0.64001194029850739</c:v>
                </c:pt>
                <c:pt idx="701">
                  <c:v>0.64092537313432829</c:v>
                </c:pt>
                <c:pt idx="702">
                  <c:v>0.6418388059701492</c:v>
                </c:pt>
                <c:pt idx="703">
                  <c:v>0.64275223880596999</c:v>
                </c:pt>
                <c:pt idx="704">
                  <c:v>0.64366567164179112</c:v>
                </c:pt>
                <c:pt idx="705">
                  <c:v>0.64457910447761202</c:v>
                </c:pt>
                <c:pt idx="706">
                  <c:v>0.64549253731343281</c:v>
                </c:pt>
                <c:pt idx="707">
                  <c:v>0.64640597014925372</c:v>
                </c:pt>
                <c:pt idx="708">
                  <c:v>0.64731940298507451</c:v>
                </c:pt>
                <c:pt idx="709">
                  <c:v>0.64823283582089541</c:v>
                </c:pt>
                <c:pt idx="710">
                  <c:v>0.64914626865671643</c:v>
                </c:pt>
                <c:pt idx="711">
                  <c:v>0.65005970149253733</c:v>
                </c:pt>
                <c:pt idx="712">
                  <c:v>0.65097313432835813</c:v>
                </c:pt>
                <c:pt idx="713">
                  <c:v>0.65188656716417903</c:v>
                </c:pt>
                <c:pt idx="714">
                  <c:v>0.65279999999999982</c:v>
                </c:pt>
                <c:pt idx="715">
                  <c:v>0.65371343283582062</c:v>
                </c:pt>
                <c:pt idx="716">
                  <c:v>0.65462686567164174</c:v>
                </c:pt>
                <c:pt idx="717">
                  <c:v>0.65554029850746276</c:v>
                </c:pt>
                <c:pt idx="718">
                  <c:v>0.65645373134328355</c:v>
                </c:pt>
                <c:pt idx="719">
                  <c:v>0.65736716417910446</c:v>
                </c:pt>
                <c:pt idx="720">
                  <c:v>0.65828059701492536</c:v>
                </c:pt>
                <c:pt idx="721">
                  <c:v>0.65919402985074627</c:v>
                </c:pt>
                <c:pt idx="722">
                  <c:v>0.66010746268656717</c:v>
                </c:pt>
                <c:pt idx="723">
                  <c:v>0.66102089552238807</c:v>
                </c:pt>
                <c:pt idx="724">
                  <c:v>0.66193432835820898</c:v>
                </c:pt>
                <c:pt idx="725">
                  <c:v>0.66284776119402977</c:v>
                </c:pt>
                <c:pt idx="726">
                  <c:v>0.66376119402985057</c:v>
                </c:pt>
                <c:pt idx="727">
                  <c:v>0.66467462686567158</c:v>
                </c:pt>
                <c:pt idx="728">
                  <c:v>0.66558805970149248</c:v>
                </c:pt>
                <c:pt idx="729">
                  <c:v>0.66650149253731339</c:v>
                </c:pt>
                <c:pt idx="730">
                  <c:v>0.66741492537313452</c:v>
                </c:pt>
                <c:pt idx="731">
                  <c:v>0.66832835820895509</c:v>
                </c:pt>
                <c:pt idx="732">
                  <c:v>0.6692417910447761</c:v>
                </c:pt>
                <c:pt idx="733">
                  <c:v>0.67015522388059701</c:v>
                </c:pt>
                <c:pt idx="734">
                  <c:v>0.67106865671641791</c:v>
                </c:pt>
                <c:pt idx="735">
                  <c:v>0.67198208955223881</c:v>
                </c:pt>
                <c:pt idx="736">
                  <c:v>0.67289552238805983</c:v>
                </c:pt>
                <c:pt idx="737">
                  <c:v>0.67380895522388062</c:v>
                </c:pt>
                <c:pt idx="738">
                  <c:v>0.67472238805970142</c:v>
                </c:pt>
                <c:pt idx="739">
                  <c:v>0.67563582089552232</c:v>
                </c:pt>
                <c:pt idx="740">
                  <c:v>0.67654925373134323</c:v>
                </c:pt>
                <c:pt idx="741">
                  <c:v>0.67746268656716413</c:v>
                </c:pt>
                <c:pt idx="742">
                  <c:v>0.67837611940298503</c:v>
                </c:pt>
                <c:pt idx="743">
                  <c:v>0.67928955223880594</c:v>
                </c:pt>
                <c:pt idx="744">
                  <c:v>0.68020298507462684</c:v>
                </c:pt>
                <c:pt idx="745">
                  <c:v>0.68111641791044775</c:v>
                </c:pt>
                <c:pt idx="746">
                  <c:v>0.68202985074626865</c:v>
                </c:pt>
                <c:pt idx="747">
                  <c:v>0.68294328358208956</c:v>
                </c:pt>
                <c:pt idx="748">
                  <c:v>0.68385671641791035</c:v>
                </c:pt>
                <c:pt idx="749">
                  <c:v>0.68477014925373136</c:v>
                </c:pt>
                <c:pt idx="750">
                  <c:v>0.68568358208955216</c:v>
                </c:pt>
                <c:pt idx="751">
                  <c:v>0.68659701492537306</c:v>
                </c:pt>
                <c:pt idx="752">
                  <c:v>0.68751044776119397</c:v>
                </c:pt>
                <c:pt idx="753">
                  <c:v>0.68842388059701487</c:v>
                </c:pt>
                <c:pt idx="754">
                  <c:v>0.68933731343283566</c:v>
                </c:pt>
                <c:pt idx="755">
                  <c:v>0.69025074626865668</c:v>
                </c:pt>
                <c:pt idx="756">
                  <c:v>0.69116417910447747</c:v>
                </c:pt>
                <c:pt idx="757">
                  <c:v>0.69207761194029849</c:v>
                </c:pt>
                <c:pt idx="758">
                  <c:v>0.69299104477611939</c:v>
                </c:pt>
                <c:pt idx="759">
                  <c:v>0.6939044776119403</c:v>
                </c:pt>
                <c:pt idx="760">
                  <c:v>0.6948179104477612</c:v>
                </c:pt>
                <c:pt idx="761">
                  <c:v>0.6957313432835821</c:v>
                </c:pt>
                <c:pt idx="762">
                  <c:v>0.6966447761194029</c:v>
                </c:pt>
                <c:pt idx="763">
                  <c:v>0.6975582089552238</c:v>
                </c:pt>
                <c:pt idx="764">
                  <c:v>0.69847164179104471</c:v>
                </c:pt>
                <c:pt idx="765">
                  <c:v>0.69938507462686561</c:v>
                </c:pt>
                <c:pt idx="766">
                  <c:v>0.70029850746268651</c:v>
                </c:pt>
                <c:pt idx="767">
                  <c:v>0.70121194029850742</c:v>
                </c:pt>
                <c:pt idx="768">
                  <c:v>0.70212537313432821</c:v>
                </c:pt>
                <c:pt idx="769">
                  <c:v>0.70303880597014912</c:v>
                </c:pt>
                <c:pt idx="770">
                  <c:v>0.70395223880597013</c:v>
                </c:pt>
                <c:pt idx="771">
                  <c:v>0.70486567164179115</c:v>
                </c:pt>
                <c:pt idx="772">
                  <c:v>0.70577910447761194</c:v>
                </c:pt>
                <c:pt idx="773">
                  <c:v>0.70669253731343284</c:v>
                </c:pt>
                <c:pt idx="774">
                  <c:v>0.70760597014925375</c:v>
                </c:pt>
                <c:pt idx="775">
                  <c:v>0.70851940298507454</c:v>
                </c:pt>
                <c:pt idx="776">
                  <c:v>0.70943283582089545</c:v>
                </c:pt>
                <c:pt idx="777">
                  <c:v>0.71034626865671646</c:v>
                </c:pt>
                <c:pt idx="778">
                  <c:v>0.71125970149253726</c:v>
                </c:pt>
                <c:pt idx="779">
                  <c:v>0.71217313432835816</c:v>
                </c:pt>
                <c:pt idx="780">
                  <c:v>0.71308656716417906</c:v>
                </c:pt>
                <c:pt idx="781">
                  <c:v>0.71399999999999986</c:v>
                </c:pt>
                <c:pt idx="782">
                  <c:v>0.71491343283582076</c:v>
                </c:pt>
                <c:pt idx="783">
                  <c:v>0.71582686567164189</c:v>
                </c:pt>
                <c:pt idx="784">
                  <c:v>0.71674029850746268</c:v>
                </c:pt>
                <c:pt idx="785">
                  <c:v>0.71765373134328359</c:v>
                </c:pt>
                <c:pt idx="786">
                  <c:v>0.71856716417910449</c:v>
                </c:pt>
                <c:pt idx="787">
                  <c:v>0.71948059701492528</c:v>
                </c:pt>
                <c:pt idx="788">
                  <c:v>0.72039402985074619</c:v>
                </c:pt>
                <c:pt idx="789">
                  <c:v>0.7213074626865672</c:v>
                </c:pt>
                <c:pt idx="790">
                  <c:v>0.722220895522388</c:v>
                </c:pt>
                <c:pt idx="791">
                  <c:v>0.7231343283582089</c:v>
                </c:pt>
                <c:pt idx="792">
                  <c:v>0.7240477611940298</c:v>
                </c:pt>
                <c:pt idx="793">
                  <c:v>0.7249611940298506</c:v>
                </c:pt>
                <c:pt idx="794">
                  <c:v>0.7258746268656715</c:v>
                </c:pt>
                <c:pt idx="795">
                  <c:v>0.72678805970149252</c:v>
                </c:pt>
                <c:pt idx="796">
                  <c:v>0.72770149253731353</c:v>
                </c:pt>
                <c:pt idx="797">
                  <c:v>0.72861492537313433</c:v>
                </c:pt>
                <c:pt idx="798">
                  <c:v>0.72952835820895523</c:v>
                </c:pt>
                <c:pt idx="799">
                  <c:v>0.73044179104477625</c:v>
                </c:pt>
                <c:pt idx="800">
                  <c:v>0.73135522388059682</c:v>
                </c:pt>
                <c:pt idx="801">
                  <c:v>0.73226865671641794</c:v>
                </c:pt>
                <c:pt idx="802">
                  <c:v>0.73318208955223885</c:v>
                </c:pt>
                <c:pt idx="803">
                  <c:v>0.73409552238805964</c:v>
                </c:pt>
                <c:pt idx="804">
                  <c:v>0.73500895522388054</c:v>
                </c:pt>
                <c:pt idx="805">
                  <c:v>0.73592238805970145</c:v>
                </c:pt>
                <c:pt idx="806">
                  <c:v>0.73683582089552235</c:v>
                </c:pt>
                <c:pt idx="807">
                  <c:v>0.73774925373134326</c:v>
                </c:pt>
                <c:pt idx="808">
                  <c:v>0.73866268656716416</c:v>
                </c:pt>
                <c:pt idx="809">
                  <c:v>0.73957611940298507</c:v>
                </c:pt>
                <c:pt idx="810">
                  <c:v>0.74048955223880597</c:v>
                </c:pt>
                <c:pt idx="811">
                  <c:v>0.74140298507462687</c:v>
                </c:pt>
                <c:pt idx="812">
                  <c:v>0.74231641791044767</c:v>
                </c:pt>
                <c:pt idx="813">
                  <c:v>0.74322985074626857</c:v>
                </c:pt>
                <c:pt idx="814">
                  <c:v>0.74414328358208959</c:v>
                </c:pt>
                <c:pt idx="815">
                  <c:v>0.74505671641791038</c:v>
                </c:pt>
                <c:pt idx="816">
                  <c:v>0.74597014925373129</c:v>
                </c:pt>
                <c:pt idx="817">
                  <c:v>0.74688358208955208</c:v>
                </c:pt>
                <c:pt idx="818">
                  <c:v>0.74779701492537309</c:v>
                </c:pt>
                <c:pt idx="819">
                  <c:v>0.74871044776119389</c:v>
                </c:pt>
                <c:pt idx="820">
                  <c:v>0.7496238805970149</c:v>
                </c:pt>
                <c:pt idx="821">
                  <c:v>0.75053731343283581</c:v>
                </c:pt>
                <c:pt idx="822">
                  <c:v>0.75145074626865682</c:v>
                </c:pt>
                <c:pt idx="823">
                  <c:v>0.75236417910447762</c:v>
                </c:pt>
                <c:pt idx="824">
                  <c:v>0.75327761194029852</c:v>
                </c:pt>
                <c:pt idx="825">
                  <c:v>0.75419104477611931</c:v>
                </c:pt>
                <c:pt idx="826">
                  <c:v>0.75510447761194033</c:v>
                </c:pt>
                <c:pt idx="827">
                  <c:v>0.75601791044776123</c:v>
                </c:pt>
                <c:pt idx="828">
                  <c:v>0.75693134328358203</c:v>
                </c:pt>
                <c:pt idx="829">
                  <c:v>0.75784477611940293</c:v>
                </c:pt>
                <c:pt idx="830">
                  <c:v>0.75875820895522383</c:v>
                </c:pt>
                <c:pt idx="831">
                  <c:v>0.75967164179104463</c:v>
                </c:pt>
                <c:pt idx="832">
                  <c:v>0.76058507462686564</c:v>
                </c:pt>
                <c:pt idx="833">
                  <c:v>0.76149850746268655</c:v>
                </c:pt>
                <c:pt idx="834">
                  <c:v>0.76241194029850734</c:v>
                </c:pt>
                <c:pt idx="835">
                  <c:v>0.76332537313432836</c:v>
                </c:pt>
                <c:pt idx="836">
                  <c:v>0.76423880597014926</c:v>
                </c:pt>
                <c:pt idx="837">
                  <c:v>0.76515223880597005</c:v>
                </c:pt>
                <c:pt idx="838">
                  <c:v>0.76606567164179107</c:v>
                </c:pt>
                <c:pt idx="839">
                  <c:v>0.76697910447761197</c:v>
                </c:pt>
                <c:pt idx="840">
                  <c:v>0.76789253731343265</c:v>
                </c:pt>
                <c:pt idx="841">
                  <c:v>0.76880597014925367</c:v>
                </c:pt>
                <c:pt idx="842">
                  <c:v>0.76971940298507457</c:v>
                </c:pt>
                <c:pt idx="843">
                  <c:v>0.77063283582089548</c:v>
                </c:pt>
                <c:pt idx="844">
                  <c:v>0.77154626865671638</c:v>
                </c:pt>
                <c:pt idx="845">
                  <c:v>0.77245970149253729</c:v>
                </c:pt>
                <c:pt idx="846">
                  <c:v>0.77337313432835819</c:v>
                </c:pt>
                <c:pt idx="847">
                  <c:v>0.77428656716417898</c:v>
                </c:pt>
                <c:pt idx="848">
                  <c:v>0.7752</c:v>
                </c:pt>
                <c:pt idx="849">
                  <c:v>0.7761134328358209</c:v>
                </c:pt>
                <c:pt idx="850">
                  <c:v>0.77702686567164181</c:v>
                </c:pt>
                <c:pt idx="851">
                  <c:v>0.77794029850746271</c:v>
                </c:pt>
                <c:pt idx="852">
                  <c:v>0.77885373134328362</c:v>
                </c:pt>
                <c:pt idx="853">
                  <c:v>0.77976716417910441</c:v>
                </c:pt>
                <c:pt idx="854">
                  <c:v>0.78068059701492531</c:v>
                </c:pt>
                <c:pt idx="855">
                  <c:v>0.78159402985074622</c:v>
                </c:pt>
                <c:pt idx="856">
                  <c:v>0.78250746268656712</c:v>
                </c:pt>
                <c:pt idx="857">
                  <c:v>0.78342089552238803</c:v>
                </c:pt>
                <c:pt idx="858">
                  <c:v>0.78433432835820893</c:v>
                </c:pt>
                <c:pt idx="859">
                  <c:v>0.78524776119402973</c:v>
                </c:pt>
                <c:pt idx="860">
                  <c:v>0.78616119402985063</c:v>
                </c:pt>
                <c:pt idx="861">
                  <c:v>0.78707462686567164</c:v>
                </c:pt>
                <c:pt idx="862">
                  <c:v>0.78798805970149266</c:v>
                </c:pt>
                <c:pt idx="863">
                  <c:v>0.78890149253731345</c:v>
                </c:pt>
                <c:pt idx="864">
                  <c:v>0.78981492537313436</c:v>
                </c:pt>
                <c:pt idx="865">
                  <c:v>0.79072835820895515</c:v>
                </c:pt>
                <c:pt idx="866">
                  <c:v>0.79164179104477606</c:v>
                </c:pt>
                <c:pt idx="867">
                  <c:v>0.79255522388059696</c:v>
                </c:pt>
                <c:pt idx="868">
                  <c:v>0.79346865671641797</c:v>
                </c:pt>
                <c:pt idx="869">
                  <c:v>0.79438208955223877</c:v>
                </c:pt>
                <c:pt idx="870">
                  <c:v>0.79529552238805967</c:v>
                </c:pt>
                <c:pt idx="871">
                  <c:v>0.79620895522388058</c:v>
                </c:pt>
                <c:pt idx="872">
                  <c:v>0.79712238805970137</c:v>
                </c:pt>
                <c:pt idx="873">
                  <c:v>0.79803582089552227</c:v>
                </c:pt>
                <c:pt idx="874">
                  <c:v>0.79894925373134318</c:v>
                </c:pt>
                <c:pt idx="875">
                  <c:v>0.79986268656716419</c:v>
                </c:pt>
                <c:pt idx="876">
                  <c:v>0.8007761194029851</c:v>
                </c:pt>
                <c:pt idx="877">
                  <c:v>0.801689552238806</c:v>
                </c:pt>
                <c:pt idx="878">
                  <c:v>0.8026029850746268</c:v>
                </c:pt>
                <c:pt idx="879">
                  <c:v>0.8035164179104477</c:v>
                </c:pt>
                <c:pt idx="880">
                  <c:v>0.80442985074626849</c:v>
                </c:pt>
                <c:pt idx="881">
                  <c:v>0.80534328358208951</c:v>
                </c:pt>
                <c:pt idx="882">
                  <c:v>0.80625671641791041</c:v>
                </c:pt>
                <c:pt idx="883">
                  <c:v>0.80717014925373132</c:v>
                </c:pt>
                <c:pt idx="884">
                  <c:v>0.80808358208955211</c:v>
                </c:pt>
                <c:pt idx="885">
                  <c:v>0.80899701492537301</c:v>
                </c:pt>
                <c:pt idx="886">
                  <c:v>0.80991044776119381</c:v>
                </c:pt>
                <c:pt idx="887">
                  <c:v>0.81082388059701493</c:v>
                </c:pt>
                <c:pt idx="888">
                  <c:v>0.81173731343283584</c:v>
                </c:pt>
                <c:pt idx="889">
                  <c:v>0.81265074626865674</c:v>
                </c:pt>
                <c:pt idx="890">
                  <c:v>0.81356417910447754</c:v>
                </c:pt>
                <c:pt idx="891">
                  <c:v>0.81447761194029855</c:v>
                </c:pt>
                <c:pt idx="892">
                  <c:v>0.81539104477611934</c:v>
                </c:pt>
                <c:pt idx="893">
                  <c:v>0.81630447761194036</c:v>
                </c:pt>
                <c:pt idx="894">
                  <c:v>0.81721791044776115</c:v>
                </c:pt>
                <c:pt idx="895">
                  <c:v>0.81813134328358206</c:v>
                </c:pt>
                <c:pt idx="896">
                  <c:v>0.81904477611940296</c:v>
                </c:pt>
                <c:pt idx="897">
                  <c:v>0.81995820895522376</c:v>
                </c:pt>
                <c:pt idx="898">
                  <c:v>0.82087164179104466</c:v>
                </c:pt>
                <c:pt idx="899">
                  <c:v>0.82178507462686567</c:v>
                </c:pt>
                <c:pt idx="900">
                  <c:v>0.82269850746268658</c:v>
                </c:pt>
                <c:pt idx="901">
                  <c:v>0.82361194029850748</c:v>
                </c:pt>
                <c:pt idx="902">
                  <c:v>0.8245253731343285</c:v>
                </c:pt>
                <c:pt idx="903">
                  <c:v>0.82543880597014907</c:v>
                </c:pt>
                <c:pt idx="904">
                  <c:v>0.82635223880597009</c:v>
                </c:pt>
                <c:pt idx="905">
                  <c:v>0.8272656716417911</c:v>
                </c:pt>
                <c:pt idx="906">
                  <c:v>0.82817910447761189</c:v>
                </c:pt>
                <c:pt idx="907">
                  <c:v>0.8290925373134328</c:v>
                </c:pt>
                <c:pt idx="908">
                  <c:v>0.83000597014925381</c:v>
                </c:pt>
                <c:pt idx="909">
                  <c:v>0.83091940298507438</c:v>
                </c:pt>
                <c:pt idx="910">
                  <c:v>0.8318328358208954</c:v>
                </c:pt>
                <c:pt idx="911">
                  <c:v>0.83274626865671642</c:v>
                </c:pt>
                <c:pt idx="912">
                  <c:v>0.83365970149253721</c:v>
                </c:pt>
                <c:pt idx="913">
                  <c:v>0.83457313432835822</c:v>
                </c:pt>
                <c:pt idx="914">
                  <c:v>0.83548656716417902</c:v>
                </c:pt>
                <c:pt idx="915">
                  <c:v>0.83639999999999992</c:v>
                </c:pt>
                <c:pt idx="916">
                  <c:v>0.83731343283582083</c:v>
                </c:pt>
                <c:pt idx="917">
                  <c:v>0.83822686567164184</c:v>
                </c:pt>
                <c:pt idx="918">
                  <c:v>0.83914029850746275</c:v>
                </c:pt>
                <c:pt idx="919">
                  <c:v>0.84005373134328354</c:v>
                </c:pt>
                <c:pt idx="920">
                  <c:v>0.84096716417910433</c:v>
                </c:pt>
                <c:pt idx="921">
                  <c:v>0.84188059701492535</c:v>
                </c:pt>
                <c:pt idx="922">
                  <c:v>0.84279402985074614</c:v>
                </c:pt>
                <c:pt idx="923">
                  <c:v>0.84370746268656716</c:v>
                </c:pt>
                <c:pt idx="924">
                  <c:v>0.84462089552238806</c:v>
                </c:pt>
                <c:pt idx="925">
                  <c:v>0.84553432835820885</c:v>
                </c:pt>
                <c:pt idx="926">
                  <c:v>0.84644776119402965</c:v>
                </c:pt>
                <c:pt idx="927">
                  <c:v>0.84736119402985077</c:v>
                </c:pt>
                <c:pt idx="928">
                  <c:v>0.84827462686567157</c:v>
                </c:pt>
                <c:pt idx="929">
                  <c:v>0.84918805970149258</c:v>
                </c:pt>
                <c:pt idx="930">
                  <c:v>0.85010149253731349</c:v>
                </c:pt>
                <c:pt idx="931">
                  <c:v>0.85101492537313439</c:v>
                </c:pt>
                <c:pt idx="932">
                  <c:v>0.85192835820895518</c:v>
                </c:pt>
                <c:pt idx="933">
                  <c:v>0.85284179104477609</c:v>
                </c:pt>
                <c:pt idx="934">
                  <c:v>0.85375522388059688</c:v>
                </c:pt>
                <c:pt idx="935">
                  <c:v>0.8546686567164179</c:v>
                </c:pt>
                <c:pt idx="936">
                  <c:v>0.8555820895522388</c:v>
                </c:pt>
                <c:pt idx="937">
                  <c:v>0.8564955223880597</c:v>
                </c:pt>
                <c:pt idx="938">
                  <c:v>0.8574089552238805</c:v>
                </c:pt>
                <c:pt idx="939">
                  <c:v>0.8583223880597014</c:v>
                </c:pt>
                <c:pt idx="940">
                  <c:v>0.85923582089552231</c:v>
                </c:pt>
                <c:pt idx="941">
                  <c:v>0.86014925373134321</c:v>
                </c:pt>
                <c:pt idx="942">
                  <c:v>0.86106268656716434</c:v>
                </c:pt>
                <c:pt idx="943">
                  <c:v>0.86197611940298513</c:v>
                </c:pt>
                <c:pt idx="944">
                  <c:v>0.86288955223880592</c:v>
                </c:pt>
                <c:pt idx="945">
                  <c:v>0.86380298507462683</c:v>
                </c:pt>
                <c:pt idx="946">
                  <c:v>0.86471641791044773</c:v>
                </c:pt>
                <c:pt idx="947">
                  <c:v>0.86562985074626853</c:v>
                </c:pt>
                <c:pt idx="948">
                  <c:v>0.86654328358208965</c:v>
                </c:pt>
                <c:pt idx="949">
                  <c:v>0.86745671641791045</c:v>
                </c:pt>
                <c:pt idx="950">
                  <c:v>0.86837014925373124</c:v>
                </c:pt>
                <c:pt idx="951">
                  <c:v>0.86928358208955214</c:v>
                </c:pt>
                <c:pt idx="952">
                  <c:v>0.87019701492537305</c:v>
                </c:pt>
                <c:pt idx="953">
                  <c:v>0.87111044776119395</c:v>
                </c:pt>
                <c:pt idx="954">
                  <c:v>0.87202388059701497</c:v>
                </c:pt>
                <c:pt idx="955">
                  <c:v>0.87293731343283587</c:v>
                </c:pt>
                <c:pt idx="956">
                  <c:v>0.87385074626865666</c:v>
                </c:pt>
                <c:pt idx="957">
                  <c:v>0.87476417910447757</c:v>
                </c:pt>
                <c:pt idx="958">
                  <c:v>0.87567761194029847</c:v>
                </c:pt>
                <c:pt idx="959">
                  <c:v>0.87659104477611927</c:v>
                </c:pt>
                <c:pt idx="960">
                  <c:v>0.87750447761194017</c:v>
                </c:pt>
                <c:pt idx="961">
                  <c:v>0.87841791044776119</c:v>
                </c:pt>
                <c:pt idx="962">
                  <c:v>0.87933134328358198</c:v>
                </c:pt>
                <c:pt idx="963">
                  <c:v>0.88024477611940288</c:v>
                </c:pt>
                <c:pt idx="964">
                  <c:v>0.88115820895522379</c:v>
                </c:pt>
                <c:pt idx="965">
                  <c:v>0.88207164179104458</c:v>
                </c:pt>
                <c:pt idx="966">
                  <c:v>0.88298507462686571</c:v>
                </c:pt>
                <c:pt idx="967">
                  <c:v>0.88389850746268661</c:v>
                </c:pt>
                <c:pt idx="968">
                  <c:v>0.88481194029850752</c:v>
                </c:pt>
                <c:pt idx="969">
                  <c:v>0.88572537313432831</c:v>
                </c:pt>
                <c:pt idx="970">
                  <c:v>0.88663880597014921</c:v>
                </c:pt>
                <c:pt idx="971">
                  <c:v>0.88755223880597023</c:v>
                </c:pt>
                <c:pt idx="972">
                  <c:v>0.88846567164179102</c:v>
                </c:pt>
                <c:pt idx="973">
                  <c:v>0.88937910447761193</c:v>
                </c:pt>
                <c:pt idx="974">
                  <c:v>0.89029253731343283</c:v>
                </c:pt>
                <c:pt idx="975">
                  <c:v>0.89120597014925362</c:v>
                </c:pt>
                <c:pt idx="976">
                  <c:v>0.89211940298507453</c:v>
                </c:pt>
                <c:pt idx="977">
                  <c:v>0.89303283582089554</c:v>
                </c:pt>
                <c:pt idx="978">
                  <c:v>0.89394626865671634</c:v>
                </c:pt>
                <c:pt idx="979">
                  <c:v>0.89485970149253735</c:v>
                </c:pt>
                <c:pt idx="980">
                  <c:v>0.89577313432835826</c:v>
                </c:pt>
                <c:pt idx="981">
                  <c:v>0.89668656716417905</c:v>
                </c:pt>
                <c:pt idx="982">
                  <c:v>0.89759999999999995</c:v>
                </c:pt>
                <c:pt idx="983">
                  <c:v>0.89851343283582075</c:v>
                </c:pt>
                <c:pt idx="984">
                  <c:v>0.89942686567164176</c:v>
                </c:pt>
                <c:pt idx="985">
                  <c:v>0.90034029850746267</c:v>
                </c:pt>
                <c:pt idx="986">
                  <c:v>0.90125373134328357</c:v>
                </c:pt>
                <c:pt idx="987">
                  <c:v>0.90216716417910436</c:v>
                </c:pt>
                <c:pt idx="988">
                  <c:v>0.90308059701492527</c:v>
                </c:pt>
                <c:pt idx="989">
                  <c:v>0.90399402985074606</c:v>
                </c:pt>
                <c:pt idx="990">
                  <c:v>0.90490746268656708</c:v>
                </c:pt>
                <c:pt idx="991">
                  <c:v>0.90582089552238798</c:v>
                </c:pt>
                <c:pt idx="992">
                  <c:v>0.906734328358209</c:v>
                </c:pt>
                <c:pt idx="993">
                  <c:v>0.9076477611940299</c:v>
                </c:pt>
                <c:pt idx="994">
                  <c:v>0.9085611940298508</c:v>
                </c:pt>
                <c:pt idx="995">
                  <c:v>0.9094746268656716</c:v>
                </c:pt>
                <c:pt idx="996">
                  <c:v>0.9103880597014925</c:v>
                </c:pt>
                <c:pt idx="997">
                  <c:v>0.91130149253731341</c:v>
                </c:pt>
                <c:pt idx="998">
                  <c:v>0.91221492537313431</c:v>
                </c:pt>
                <c:pt idx="999">
                  <c:v>0.91312835820895522</c:v>
                </c:pt>
                <c:pt idx="1000">
                  <c:v>0.91404179104477601</c:v>
                </c:pt>
                <c:pt idx="1001">
                  <c:v>0.91495522388059691</c:v>
                </c:pt>
                <c:pt idx="1002">
                  <c:v>0.91586865671641782</c:v>
                </c:pt>
                <c:pt idx="1003">
                  <c:v>0.91678208955223872</c:v>
                </c:pt>
                <c:pt idx="1004">
                  <c:v>0.91769552238805963</c:v>
                </c:pt>
                <c:pt idx="1005">
                  <c:v>0.91860895522388075</c:v>
                </c:pt>
                <c:pt idx="1006">
                  <c:v>0.91952238805970143</c:v>
                </c:pt>
                <c:pt idx="1007">
                  <c:v>0.92043582089552234</c:v>
                </c:pt>
                <c:pt idx="1008">
                  <c:v>0.92134925373134324</c:v>
                </c:pt>
                <c:pt idx="1009">
                  <c:v>0.92226268656716415</c:v>
                </c:pt>
                <c:pt idx="1010">
                  <c:v>0.92317611940298505</c:v>
                </c:pt>
                <c:pt idx="1011">
                  <c:v>0.92408955223880596</c:v>
                </c:pt>
                <c:pt idx="1012">
                  <c:v>0.92500298507462664</c:v>
                </c:pt>
                <c:pt idx="1013">
                  <c:v>0.92591641791044765</c:v>
                </c:pt>
                <c:pt idx="1014">
                  <c:v>0.92682985074626856</c:v>
                </c:pt>
                <c:pt idx="1015">
                  <c:v>0.92774328358208946</c:v>
                </c:pt>
                <c:pt idx="1016">
                  <c:v>0.92865671641791037</c:v>
                </c:pt>
                <c:pt idx="1017">
                  <c:v>0.92957014925373138</c:v>
                </c:pt>
                <c:pt idx="1018">
                  <c:v>0.93048358208955229</c:v>
                </c:pt>
                <c:pt idx="1019">
                  <c:v>0.93139701492537308</c:v>
                </c:pt>
                <c:pt idx="1020">
                  <c:v>0.93231044776119398</c:v>
                </c:pt>
                <c:pt idx="1021">
                  <c:v>0.933223880597015</c:v>
                </c:pt>
                <c:pt idx="1022">
                  <c:v>0.93413731343283579</c:v>
                </c:pt>
                <c:pt idx="1023">
                  <c:v>0.93505074626865659</c:v>
                </c:pt>
                <c:pt idx="1024">
                  <c:v>0.9359641791044776</c:v>
                </c:pt>
                <c:pt idx="1025">
                  <c:v>0.93687761194029839</c:v>
                </c:pt>
                <c:pt idx="1026">
                  <c:v>0.9377910447761193</c:v>
                </c:pt>
                <c:pt idx="1027">
                  <c:v>0.93870447761194031</c:v>
                </c:pt>
                <c:pt idx="1028">
                  <c:v>0.93961791044776111</c:v>
                </c:pt>
                <c:pt idx="1029">
                  <c:v>0.94053134328358201</c:v>
                </c:pt>
                <c:pt idx="1030">
                  <c:v>0.94144477611940292</c:v>
                </c:pt>
                <c:pt idx="1031">
                  <c:v>0.94235820895522382</c:v>
                </c:pt>
                <c:pt idx="1032">
                  <c:v>0.94327164179104472</c:v>
                </c:pt>
                <c:pt idx="1033">
                  <c:v>0.94418507462686574</c:v>
                </c:pt>
                <c:pt idx="1034">
                  <c:v>0.94509850746268664</c:v>
                </c:pt>
                <c:pt idx="1035">
                  <c:v>0.94601194029850744</c:v>
                </c:pt>
                <c:pt idx="1036">
                  <c:v>0.94692537313432834</c:v>
                </c:pt>
                <c:pt idx="1037">
                  <c:v>0.94783880597014913</c:v>
                </c:pt>
                <c:pt idx="1038">
                  <c:v>0.94875223880597004</c:v>
                </c:pt>
                <c:pt idx="1039">
                  <c:v>0.94966567164179105</c:v>
                </c:pt>
                <c:pt idx="1040">
                  <c:v>0.95057910447761196</c:v>
                </c:pt>
                <c:pt idx="1041">
                  <c:v>0.95149253731343275</c:v>
                </c:pt>
                <c:pt idx="1042">
                  <c:v>0.95240597014925366</c:v>
                </c:pt>
                <c:pt idx="1043">
                  <c:v>0.95331940298507456</c:v>
                </c:pt>
                <c:pt idx="1044">
                  <c:v>0.95423283582089535</c:v>
                </c:pt>
                <c:pt idx="1045">
                  <c:v>0.95514626865671637</c:v>
                </c:pt>
                <c:pt idx="1046">
                  <c:v>0.95605970149253738</c:v>
                </c:pt>
                <c:pt idx="1047">
                  <c:v>0.95697313432835818</c:v>
                </c:pt>
                <c:pt idx="1048">
                  <c:v>0.95788656716417908</c:v>
                </c:pt>
                <c:pt idx="1049">
                  <c:v>0.95879999999999999</c:v>
                </c:pt>
                <c:pt idx="1050">
                  <c:v>0.95971343283582078</c:v>
                </c:pt>
                <c:pt idx="1051">
                  <c:v>0.96062686567164191</c:v>
                </c:pt>
                <c:pt idx="1052">
                  <c:v>0.9615402985074627</c:v>
                </c:pt>
                <c:pt idx="1053">
                  <c:v>0.96245373134328349</c:v>
                </c:pt>
                <c:pt idx="1054">
                  <c:v>0.9633671641791044</c:v>
                </c:pt>
                <c:pt idx="1055">
                  <c:v>0.9642805970149253</c:v>
                </c:pt>
                <c:pt idx="1056">
                  <c:v>0.96519402985074609</c:v>
                </c:pt>
                <c:pt idx="1057">
                  <c:v>0.96610746268656722</c:v>
                </c:pt>
                <c:pt idx="1058">
                  <c:v>0.96702089552238812</c:v>
                </c:pt>
                <c:pt idx="1059">
                  <c:v>0.96793432835820892</c:v>
                </c:pt>
                <c:pt idx="1060">
                  <c:v>0.96884776119402982</c:v>
                </c:pt>
                <c:pt idx="1061">
                  <c:v>0.96976119402985073</c:v>
                </c:pt>
                <c:pt idx="1062">
                  <c:v>0.97067462686567152</c:v>
                </c:pt>
                <c:pt idx="1063">
                  <c:v>0.97158805970149253</c:v>
                </c:pt>
                <c:pt idx="1064">
                  <c:v>0.97250149253731344</c:v>
                </c:pt>
                <c:pt idx="1065">
                  <c:v>0.97341492537313434</c:v>
                </c:pt>
                <c:pt idx="1066">
                  <c:v>0.97432835820895514</c:v>
                </c:pt>
                <c:pt idx="1067">
                  <c:v>0.97524179104477604</c:v>
                </c:pt>
                <c:pt idx="1068">
                  <c:v>0.97615522388059695</c:v>
                </c:pt>
                <c:pt idx="1069">
                  <c:v>0.97706865671641774</c:v>
                </c:pt>
                <c:pt idx="1070">
                  <c:v>0.97798208955223864</c:v>
                </c:pt>
                <c:pt idx="1071">
                  <c:v>0.97889552238805966</c:v>
                </c:pt>
                <c:pt idx="1072">
                  <c:v>0.97980895522388056</c:v>
                </c:pt>
                <c:pt idx="1073">
                  <c:v>0.98072238805970147</c:v>
                </c:pt>
                <c:pt idx="1074">
                  <c:v>0.98163582089552248</c:v>
                </c:pt>
                <c:pt idx="1075">
                  <c:v>0.98254925373134328</c:v>
                </c:pt>
                <c:pt idx="1076">
                  <c:v>0.98346268656716407</c:v>
                </c:pt>
                <c:pt idx="1077">
                  <c:v>0.98437611940298497</c:v>
                </c:pt>
                <c:pt idx="1078">
                  <c:v>0.98528955223880588</c:v>
                </c:pt>
                <c:pt idx="1079">
                  <c:v>0.98620298507462678</c:v>
                </c:pt>
                <c:pt idx="1080">
                  <c:v>0.98711641791044769</c:v>
                </c:pt>
                <c:pt idx="1081">
                  <c:v>0.98802985074626859</c:v>
                </c:pt>
                <c:pt idx="1082">
                  <c:v>0.98894328358208961</c:v>
                </c:pt>
                <c:pt idx="1083">
                  <c:v>0.98985671641791029</c:v>
                </c:pt>
                <c:pt idx="1084">
                  <c:v>0.9907701492537313</c:v>
                </c:pt>
                <c:pt idx="1085">
                  <c:v>0.99168358208955221</c:v>
                </c:pt>
                <c:pt idx="1086">
                  <c:v>0.99259701492537311</c:v>
                </c:pt>
                <c:pt idx="1087">
                  <c:v>0.99351044776119402</c:v>
                </c:pt>
                <c:pt idx="1088">
                  <c:v>0.99442388059701503</c:v>
                </c:pt>
                <c:pt idx="1089">
                  <c:v>0.99533731343283571</c:v>
                </c:pt>
                <c:pt idx="1090">
                  <c:v>0.99625074626865662</c:v>
                </c:pt>
                <c:pt idx="1091">
                  <c:v>0.99716417910447752</c:v>
                </c:pt>
                <c:pt idx="1092">
                  <c:v>0.99807761194029831</c:v>
                </c:pt>
                <c:pt idx="1093">
                  <c:v>0.99899104477611933</c:v>
                </c:pt>
                <c:pt idx="1094">
                  <c:v>0.99990447761194035</c:v>
                </c:pt>
                <c:pt idx="1095">
                  <c:v>1.000817910447761</c:v>
                </c:pt>
                <c:pt idx="1096">
                  <c:v>1.0017313432835819</c:v>
                </c:pt>
                <c:pt idx="1097">
                  <c:v>1.0026447761194028</c:v>
                </c:pt>
                <c:pt idx="1098">
                  <c:v>1.0035582089552237</c:v>
                </c:pt>
                <c:pt idx="1099">
                  <c:v>1.0044716417910446</c:v>
                </c:pt>
                <c:pt idx="1100">
                  <c:v>1.0053850746268658</c:v>
                </c:pt>
                <c:pt idx="1101">
                  <c:v>1.0062985074626865</c:v>
                </c:pt>
                <c:pt idx="1102">
                  <c:v>1.0072119402985074</c:v>
                </c:pt>
                <c:pt idx="1103">
                  <c:v>1.0081253731343283</c:v>
                </c:pt>
                <c:pt idx="1104">
                  <c:v>1.0090388059701492</c:v>
                </c:pt>
                <c:pt idx="1105">
                  <c:v>1.0099522388059701</c:v>
                </c:pt>
                <c:pt idx="1106">
                  <c:v>1.0108656716417912</c:v>
                </c:pt>
                <c:pt idx="1107">
                  <c:v>1.0117791044776121</c:v>
                </c:pt>
                <c:pt idx="1108">
                  <c:v>1.0126925373134328</c:v>
                </c:pt>
                <c:pt idx="1109">
                  <c:v>1.0136059701492539</c:v>
                </c:pt>
                <c:pt idx="1110">
                  <c:v>1.0145194029850746</c:v>
                </c:pt>
                <c:pt idx="1111">
                  <c:v>1.0154328358208955</c:v>
                </c:pt>
                <c:pt idx="1112">
                  <c:v>1.0163462686567164</c:v>
                </c:pt>
                <c:pt idx="1113">
                  <c:v>1.0172597014925373</c:v>
                </c:pt>
                <c:pt idx="1114">
                  <c:v>1.018173134328358</c:v>
                </c:pt>
                <c:pt idx="1115">
                  <c:v>1.0190865671641789</c:v>
                </c:pt>
                <c:pt idx="1116">
                  <c:v>1.02</c:v>
                </c:pt>
                <c:pt idx="1117">
                  <c:v>1.0209134328358209</c:v>
                </c:pt>
                <c:pt idx="1118">
                  <c:v>1.0218268656716418</c:v>
                </c:pt>
                <c:pt idx="1119">
                  <c:v>1.0227402985074627</c:v>
                </c:pt>
                <c:pt idx="1120">
                  <c:v>1.0236537313432834</c:v>
                </c:pt>
                <c:pt idx="1121">
                  <c:v>1.0245671641791043</c:v>
                </c:pt>
                <c:pt idx="1122">
                  <c:v>1.0254805970149252</c:v>
                </c:pt>
                <c:pt idx="1123">
                  <c:v>1.0263940298507461</c:v>
                </c:pt>
                <c:pt idx="1124">
                  <c:v>1.027307462686567</c:v>
                </c:pt>
                <c:pt idx="1125">
                  <c:v>1.0282208955223879</c:v>
                </c:pt>
                <c:pt idx="1126">
                  <c:v>1.0291343283582086</c:v>
                </c:pt>
                <c:pt idx="1127">
                  <c:v>1.0300477611940297</c:v>
                </c:pt>
                <c:pt idx="1128">
                  <c:v>1.0309611940298506</c:v>
                </c:pt>
                <c:pt idx="1129">
                  <c:v>1.0318746268656718</c:v>
                </c:pt>
                <c:pt idx="1130">
                  <c:v>1.0327880597014927</c:v>
                </c:pt>
                <c:pt idx="1131">
                  <c:v>1.0337014925373136</c:v>
                </c:pt>
                <c:pt idx="1132">
                  <c:v>1.0346149253731347</c:v>
                </c:pt>
                <c:pt idx="1133">
                  <c:v>1.0355283582089552</c:v>
                </c:pt>
                <c:pt idx="1134">
                  <c:v>1.0364417910447761</c:v>
                </c:pt>
                <c:pt idx="1135">
                  <c:v>1.037355223880597</c:v>
                </c:pt>
                <c:pt idx="1136">
                  <c:v>1.0382686567164179</c:v>
                </c:pt>
                <c:pt idx="1137">
                  <c:v>1.0391820895522388</c:v>
                </c:pt>
                <c:pt idx="1138">
                  <c:v>1.0400955223880597</c:v>
                </c:pt>
                <c:pt idx="1139">
                  <c:v>1.0410089552238806</c:v>
                </c:pt>
                <c:pt idx="1140">
                  <c:v>1.0419223880597015</c:v>
                </c:pt>
                <c:pt idx="1141">
                  <c:v>1.0428358208955224</c:v>
                </c:pt>
                <c:pt idx="1142">
                  <c:v>1.0437492537313433</c:v>
                </c:pt>
                <c:pt idx="1143">
                  <c:v>1.0446626865671642</c:v>
                </c:pt>
                <c:pt idx="1144">
                  <c:v>1.0455761194029851</c:v>
                </c:pt>
                <c:pt idx="1145">
                  <c:v>1.0464895522388058</c:v>
                </c:pt>
                <c:pt idx="1146">
                  <c:v>1.0474029850746267</c:v>
                </c:pt>
                <c:pt idx="1147">
                  <c:v>1.0483164179104476</c:v>
                </c:pt>
                <c:pt idx="1148">
                  <c:v>1.0492298507462685</c:v>
                </c:pt>
                <c:pt idx="1149">
                  <c:v>1.0501432835820894</c:v>
                </c:pt>
                <c:pt idx="1150">
                  <c:v>1.0510567164179101</c:v>
                </c:pt>
                <c:pt idx="1151">
                  <c:v>1.0519701492537312</c:v>
                </c:pt>
                <c:pt idx="1152">
                  <c:v>1.0528835820895521</c:v>
                </c:pt>
                <c:pt idx="1153">
                  <c:v>1.053797014925373</c:v>
                </c:pt>
                <c:pt idx="1154">
                  <c:v>1.0547104477611939</c:v>
                </c:pt>
                <c:pt idx="1155">
                  <c:v>1.0556238805970151</c:v>
                </c:pt>
                <c:pt idx="1156">
                  <c:v>1.056537313432836</c:v>
                </c:pt>
                <c:pt idx="1157">
                  <c:v>1.0574507462686569</c:v>
                </c:pt>
                <c:pt idx="1158">
                  <c:v>1.0583641791044776</c:v>
                </c:pt>
                <c:pt idx="1159">
                  <c:v>1.0592776119402985</c:v>
                </c:pt>
                <c:pt idx="1160">
                  <c:v>1.0601910447761194</c:v>
                </c:pt>
                <c:pt idx="1161">
                  <c:v>1.0611044776119403</c:v>
                </c:pt>
                <c:pt idx="1162">
                  <c:v>1.0620179104477612</c:v>
                </c:pt>
                <c:pt idx="1163">
                  <c:v>1.0629313432835821</c:v>
                </c:pt>
                <c:pt idx="1164">
                  <c:v>1.063844776119403</c:v>
                </c:pt>
                <c:pt idx="1165">
                  <c:v>1.0647582089552239</c:v>
                </c:pt>
                <c:pt idx="1166">
                  <c:v>1.0656716417910448</c:v>
                </c:pt>
                <c:pt idx="1167">
                  <c:v>1.0665850746268657</c:v>
                </c:pt>
                <c:pt idx="1168">
                  <c:v>1.0674985074626866</c:v>
                </c:pt>
                <c:pt idx="1169">
                  <c:v>1.0684119402985075</c:v>
                </c:pt>
                <c:pt idx="1170">
                  <c:v>1.0693253731343282</c:v>
                </c:pt>
                <c:pt idx="1171">
                  <c:v>1.0702388059701491</c:v>
                </c:pt>
                <c:pt idx="1172">
                  <c:v>1.07115223880597</c:v>
                </c:pt>
                <c:pt idx="1173">
                  <c:v>1.0720656716417909</c:v>
                </c:pt>
                <c:pt idx="1174">
                  <c:v>1.0729791044776118</c:v>
                </c:pt>
                <c:pt idx="1175">
                  <c:v>1.0738925373134327</c:v>
                </c:pt>
                <c:pt idx="1176">
                  <c:v>1.0748059701492536</c:v>
                </c:pt>
                <c:pt idx="1177">
                  <c:v>1.0757194029850745</c:v>
                </c:pt>
                <c:pt idx="1178">
                  <c:v>1.0766328358208954</c:v>
                </c:pt>
                <c:pt idx="1179">
                  <c:v>1.0775462686567163</c:v>
                </c:pt>
                <c:pt idx="1180">
                  <c:v>1.0784597014925372</c:v>
                </c:pt>
                <c:pt idx="1181">
                  <c:v>1.0793731343283584</c:v>
                </c:pt>
                <c:pt idx="1182">
                  <c:v>1.0802865671641793</c:v>
                </c:pt>
                <c:pt idx="1183">
                  <c:v>1.0811999999999999</c:v>
                </c:pt>
                <c:pt idx="1184">
                  <c:v>1.0821134328358208</c:v>
                </c:pt>
                <c:pt idx="1185">
                  <c:v>1.0830268656716417</c:v>
                </c:pt>
                <c:pt idx="1186">
                  <c:v>1.0839402985074627</c:v>
                </c:pt>
                <c:pt idx="1187">
                  <c:v>1.0848537313432836</c:v>
                </c:pt>
                <c:pt idx="1188">
                  <c:v>1.0857671641791045</c:v>
                </c:pt>
                <c:pt idx="1189">
                  <c:v>1.0866805970149254</c:v>
                </c:pt>
                <c:pt idx="1190">
                  <c:v>1.0875940298507463</c:v>
                </c:pt>
                <c:pt idx="1191">
                  <c:v>1.0885074626865672</c:v>
                </c:pt>
                <c:pt idx="1192">
                  <c:v>1.0894208955223881</c:v>
                </c:pt>
                <c:pt idx="1193">
                  <c:v>1.090334328358209</c:v>
                </c:pt>
                <c:pt idx="1194">
                  <c:v>1.0912477611940299</c:v>
                </c:pt>
                <c:pt idx="1195">
                  <c:v>1.0921611940298506</c:v>
                </c:pt>
                <c:pt idx="1196">
                  <c:v>1.0930746268656715</c:v>
                </c:pt>
                <c:pt idx="1197">
                  <c:v>1.0939880597014924</c:v>
                </c:pt>
                <c:pt idx="1198">
                  <c:v>1.0949014925373133</c:v>
                </c:pt>
                <c:pt idx="1199">
                  <c:v>1.0958149253731342</c:v>
                </c:pt>
                <c:pt idx="1200">
                  <c:v>1.0967283582089551</c:v>
                </c:pt>
                <c:pt idx="1201">
                  <c:v>1.0976417910447762</c:v>
                </c:pt>
                <c:pt idx="1202">
                  <c:v>1.0985552238805969</c:v>
                </c:pt>
                <c:pt idx="1203">
                  <c:v>1.0994686567164178</c:v>
                </c:pt>
                <c:pt idx="1204">
                  <c:v>1.1003820895522387</c:v>
                </c:pt>
                <c:pt idx="1205">
                  <c:v>1.1012955223880596</c:v>
                </c:pt>
                <c:pt idx="1206">
                  <c:v>1.1022089552238805</c:v>
                </c:pt>
                <c:pt idx="1207">
                  <c:v>1.1031223880597014</c:v>
                </c:pt>
                <c:pt idx="1208">
                  <c:v>1.1040358208955223</c:v>
                </c:pt>
                <c:pt idx="1209">
                  <c:v>1.1049492537313432</c:v>
                </c:pt>
                <c:pt idx="1210">
                  <c:v>1.1058626865671641</c:v>
                </c:pt>
                <c:pt idx="1211">
                  <c:v>1.106776119402985</c:v>
                </c:pt>
                <c:pt idx="1212">
                  <c:v>1.1076895522388059</c:v>
                </c:pt>
                <c:pt idx="1213">
                  <c:v>1.1086029850746271</c:v>
                </c:pt>
                <c:pt idx="1214">
                  <c:v>1.1095164179104477</c:v>
                </c:pt>
                <c:pt idx="1215">
                  <c:v>1.1104298507462687</c:v>
                </c:pt>
                <c:pt idx="1216">
                  <c:v>1.1113432835820896</c:v>
                </c:pt>
                <c:pt idx="1217">
                  <c:v>1.1122567164179105</c:v>
                </c:pt>
                <c:pt idx="1218">
                  <c:v>1.1131701492537314</c:v>
                </c:pt>
                <c:pt idx="1219">
                  <c:v>1.1140835820895523</c:v>
                </c:pt>
                <c:pt idx="1220">
                  <c:v>1.114997014925373</c:v>
                </c:pt>
                <c:pt idx="1221">
                  <c:v>1.1159104477611939</c:v>
                </c:pt>
                <c:pt idx="1222">
                  <c:v>1.1168238805970148</c:v>
                </c:pt>
                <c:pt idx="1223">
                  <c:v>1.1177373134328357</c:v>
                </c:pt>
                <c:pt idx="1224">
                  <c:v>1.1186507462686566</c:v>
                </c:pt>
                <c:pt idx="1225">
                  <c:v>1.1195641791044777</c:v>
                </c:pt>
                <c:pt idx="1226">
                  <c:v>1.1204776119402986</c:v>
                </c:pt>
                <c:pt idx="1227">
                  <c:v>1.1213910447761195</c:v>
                </c:pt>
                <c:pt idx="1228">
                  <c:v>1.1223044776119402</c:v>
                </c:pt>
                <c:pt idx="1229">
                  <c:v>1.1232179104477611</c:v>
                </c:pt>
                <c:pt idx="1230">
                  <c:v>1.124131343283582</c:v>
                </c:pt>
                <c:pt idx="1231">
                  <c:v>1.1250447761194029</c:v>
                </c:pt>
                <c:pt idx="1232">
                  <c:v>1.1259582089552238</c:v>
                </c:pt>
                <c:pt idx="1233">
                  <c:v>1.1268716417910445</c:v>
                </c:pt>
                <c:pt idx="1234">
                  <c:v>1.1277850746268656</c:v>
                </c:pt>
                <c:pt idx="1235">
                  <c:v>1.1286985074626865</c:v>
                </c:pt>
                <c:pt idx="1236">
                  <c:v>1.1296119402985074</c:v>
                </c:pt>
                <c:pt idx="1237">
                  <c:v>1.1305253731343285</c:v>
                </c:pt>
                <c:pt idx="1238">
                  <c:v>1.1314388059701495</c:v>
                </c:pt>
                <c:pt idx="1239">
                  <c:v>1.1323522388059701</c:v>
                </c:pt>
                <c:pt idx="1240">
                  <c:v>1.133265671641791</c:v>
                </c:pt>
                <c:pt idx="1241">
                  <c:v>1.1341791044776119</c:v>
                </c:pt>
                <c:pt idx="1242">
                  <c:v>1.1350925373134328</c:v>
                </c:pt>
                <c:pt idx="1243">
                  <c:v>1.1360059701492538</c:v>
                </c:pt>
                <c:pt idx="1244">
                  <c:v>1.1369194029850747</c:v>
                </c:pt>
                <c:pt idx="1245">
                  <c:v>1.1378328358208953</c:v>
                </c:pt>
                <c:pt idx="1246">
                  <c:v>1.1387462686567162</c:v>
                </c:pt>
                <c:pt idx="1247">
                  <c:v>1.1396597014925371</c:v>
                </c:pt>
                <c:pt idx="1248">
                  <c:v>1.1405731343283581</c:v>
                </c:pt>
                <c:pt idx="1249">
                  <c:v>1.141486567164179</c:v>
                </c:pt>
                <c:pt idx="1250">
                  <c:v>1.1424000000000001</c:v>
                </c:pt>
                <c:pt idx="1251">
                  <c:v>1.143313432835821</c:v>
                </c:pt>
                <c:pt idx="1252">
                  <c:v>1.1442268656716417</c:v>
                </c:pt>
                <c:pt idx="1253">
                  <c:v>1.1451402985074626</c:v>
                </c:pt>
                <c:pt idx="1254">
                  <c:v>1.1460537313432835</c:v>
                </c:pt>
                <c:pt idx="1255">
                  <c:v>1.1469671641791044</c:v>
                </c:pt>
                <c:pt idx="1256">
                  <c:v>1.1478805970149253</c:v>
                </c:pt>
                <c:pt idx="1257">
                  <c:v>1.1487940298507462</c:v>
                </c:pt>
                <c:pt idx="1258">
                  <c:v>1.1497074626865669</c:v>
                </c:pt>
                <c:pt idx="1259">
                  <c:v>1.1506208955223878</c:v>
                </c:pt>
                <c:pt idx="1260">
                  <c:v>1.1515343283582087</c:v>
                </c:pt>
                <c:pt idx="1261">
                  <c:v>1.1524477611940298</c:v>
                </c:pt>
                <c:pt idx="1262">
                  <c:v>1.1533611940298509</c:v>
                </c:pt>
                <c:pt idx="1263">
                  <c:v>1.1542746268656718</c:v>
                </c:pt>
                <c:pt idx="1264">
                  <c:v>1.1551880597014925</c:v>
                </c:pt>
                <c:pt idx="1265">
                  <c:v>1.1561014925373134</c:v>
                </c:pt>
                <c:pt idx="1266">
                  <c:v>1.1570149253731343</c:v>
                </c:pt>
                <c:pt idx="1267">
                  <c:v>1.1579283582089552</c:v>
                </c:pt>
                <c:pt idx="1268">
                  <c:v>1.1588417910447761</c:v>
                </c:pt>
                <c:pt idx="1269">
                  <c:v>1.159755223880597</c:v>
                </c:pt>
                <c:pt idx="1270">
                  <c:v>1.1606686567164177</c:v>
                </c:pt>
                <c:pt idx="1271">
                  <c:v>1.1615820895522386</c:v>
                </c:pt>
                <c:pt idx="1272">
                  <c:v>1.1624955223880595</c:v>
                </c:pt>
                <c:pt idx="1273">
                  <c:v>1.1634089552238804</c:v>
                </c:pt>
                <c:pt idx="1274">
                  <c:v>1.1643223880597016</c:v>
                </c:pt>
                <c:pt idx="1275">
                  <c:v>1.1652358208955225</c:v>
                </c:pt>
                <c:pt idx="1276">
                  <c:v>1.1661492537313434</c:v>
                </c:pt>
                <c:pt idx="1277">
                  <c:v>1.1670626865671641</c:v>
                </c:pt>
                <c:pt idx="1278">
                  <c:v>1.167976119402985</c:v>
                </c:pt>
                <c:pt idx="1279">
                  <c:v>1.1688895522388059</c:v>
                </c:pt>
                <c:pt idx="1280">
                  <c:v>1.1698029850746268</c:v>
                </c:pt>
                <c:pt idx="1281">
                  <c:v>1.1707164179104477</c:v>
                </c:pt>
                <c:pt idx="1282">
                  <c:v>1.1716298507462686</c:v>
                </c:pt>
                <c:pt idx="1283">
                  <c:v>1.1725432835820893</c:v>
                </c:pt>
                <c:pt idx="1284">
                  <c:v>1.1734567164179102</c:v>
                </c:pt>
                <c:pt idx="1285">
                  <c:v>1.1743701492537311</c:v>
                </c:pt>
                <c:pt idx="1286">
                  <c:v>1.1752835820895524</c:v>
                </c:pt>
                <c:pt idx="1287">
                  <c:v>1.1761970149253733</c:v>
                </c:pt>
                <c:pt idx="1288">
                  <c:v>1.1771104477611942</c:v>
                </c:pt>
                <c:pt idx="1289">
                  <c:v>1.1780238805970149</c:v>
                </c:pt>
                <c:pt idx="1290">
                  <c:v>1.1789373134328358</c:v>
                </c:pt>
                <c:pt idx="1291">
                  <c:v>1.1798507462686565</c:v>
                </c:pt>
                <c:pt idx="1292">
                  <c:v>1.1807641791044776</c:v>
                </c:pt>
                <c:pt idx="1293">
                  <c:v>1.1816776119402985</c:v>
                </c:pt>
                <c:pt idx="1294">
                  <c:v>1.1825910447761194</c:v>
                </c:pt>
                <c:pt idx="1295">
                  <c:v>1.1835044776119401</c:v>
                </c:pt>
                <c:pt idx="1296">
                  <c:v>1.184417910447761</c:v>
                </c:pt>
                <c:pt idx="1297">
                  <c:v>1.1853313432835819</c:v>
                </c:pt>
                <c:pt idx="1298">
                  <c:v>1.186244776119403</c:v>
                </c:pt>
                <c:pt idx="1299">
                  <c:v>1.1871582089552239</c:v>
                </c:pt>
                <c:pt idx="1300">
                  <c:v>1.1880716417910449</c:v>
                </c:pt>
                <c:pt idx="1301">
                  <c:v>1.1889850746268658</c:v>
                </c:pt>
                <c:pt idx="1302">
                  <c:v>1.1898985074626864</c:v>
                </c:pt>
                <c:pt idx="1303">
                  <c:v>1.1908119402985073</c:v>
                </c:pt>
                <c:pt idx="1304">
                  <c:v>1.1917253731343282</c:v>
                </c:pt>
                <c:pt idx="1305">
                  <c:v>1.1926388059701492</c:v>
                </c:pt>
                <c:pt idx="1306">
                  <c:v>1.1937044776119401</c:v>
                </c:pt>
              </c:numCache>
            </c:numRef>
          </c:xVal>
          <c:yVal>
            <c:numRef>
              <c:f>'Wafer#10 SIMS'!$G$3:$G$1309</c:f>
              <c:numCache>
                <c:formatCode>General</c:formatCode>
                <c:ptCount val="1307"/>
                <c:pt idx="0">
                  <c:v>1.2033638421383227E+18</c:v>
                </c:pt>
                <c:pt idx="1">
                  <c:v>4.81278538219812E+16</c:v>
                </c:pt>
                <c:pt idx="2">
                  <c:v>7.6704031177835072E+16</c:v>
                </c:pt>
                <c:pt idx="3">
                  <c:v>1.6092969884047421E+17</c:v>
                </c:pt>
                <c:pt idx="4">
                  <c:v>4.3617907160864493E+17</c:v>
                </c:pt>
                <c:pt idx="5">
                  <c:v>8.1223231609356877E+17</c:v>
                </c:pt>
                <c:pt idx="6">
                  <c:v>1.2861079271098268E+18</c:v>
                </c:pt>
                <c:pt idx="7">
                  <c:v>1.6592290176296955E+18</c:v>
                </c:pt>
                <c:pt idx="8">
                  <c:v>2.0760208579103675E+18</c:v>
                </c:pt>
                <c:pt idx="9">
                  <c:v>2.3694553752692434E+18</c:v>
                </c:pt>
                <c:pt idx="10">
                  <c:v>2.6508710345164902E+18</c:v>
                </c:pt>
                <c:pt idx="11">
                  <c:v>2.7231091463805962E+18</c:v>
                </c:pt>
                <c:pt idx="12">
                  <c:v>2.8510338860495473E+18</c:v>
                </c:pt>
                <c:pt idx="13">
                  <c:v>3.057226761551787E+18</c:v>
                </c:pt>
                <c:pt idx="14">
                  <c:v>2.9563866308632678E+18</c:v>
                </c:pt>
                <c:pt idx="15">
                  <c:v>3.1671001391933179E+18</c:v>
                </c:pt>
                <c:pt idx="16">
                  <c:v>3.1249565821849236E+18</c:v>
                </c:pt>
                <c:pt idx="17">
                  <c:v>3.3206267136042435E+18</c:v>
                </c:pt>
                <c:pt idx="18">
                  <c:v>3.0782981429309553E+18</c:v>
                </c:pt>
                <c:pt idx="19">
                  <c:v>3.1159258756102687E+18</c:v>
                </c:pt>
                <c:pt idx="20">
                  <c:v>3.3176163340640666E+18</c:v>
                </c:pt>
                <c:pt idx="21">
                  <c:v>3.1806463733442499E+18</c:v>
                </c:pt>
                <c:pt idx="22">
                  <c:v>3.2604195373961789E+18</c:v>
                </c:pt>
                <c:pt idx="23">
                  <c:v>3.1279668220738319E+18</c:v>
                </c:pt>
                <c:pt idx="24">
                  <c:v>3.2303162766026225E+18</c:v>
                </c:pt>
                <c:pt idx="25">
                  <c:v>3.1204412264428334E+18</c:v>
                </c:pt>
                <c:pt idx="26">
                  <c:v>3.1640898709381391E+18</c:v>
                </c:pt>
                <c:pt idx="27">
                  <c:v>3.2318214344599117E+18</c:v>
                </c:pt>
                <c:pt idx="28">
                  <c:v>3.1294719428365404E+18</c:v>
                </c:pt>
                <c:pt idx="29">
                  <c:v>3.1279668220738319E+18</c:v>
                </c:pt>
                <c:pt idx="30">
                  <c:v>3.1204412264428334E+18</c:v>
                </c:pt>
                <c:pt idx="31">
                  <c:v>3.2167698804351048E+18</c:v>
                </c:pt>
                <c:pt idx="32">
                  <c:v>3.0948543033063291E+18</c:v>
                </c:pt>
                <c:pt idx="33">
                  <c:v>3.0722777373412398E+18</c:v>
                </c:pt>
                <c:pt idx="34">
                  <c:v>3.201718380961515E+18</c:v>
                </c:pt>
                <c:pt idx="35">
                  <c:v>3.0948543033063291E+18</c:v>
                </c:pt>
                <c:pt idx="36">
                  <c:v>3.1294719428365404E+18</c:v>
                </c:pt>
                <c:pt idx="37">
                  <c:v>3.06926753781937E+18</c:v>
                </c:pt>
                <c:pt idx="38">
                  <c:v>3.14602830722961E+18</c:v>
                </c:pt>
                <c:pt idx="39">
                  <c:v>3.1189361089531428E+18</c:v>
                </c:pt>
                <c:pt idx="40">
                  <c:v>3.0782981429309553E+18</c:v>
                </c:pt>
                <c:pt idx="41">
                  <c:v>3.0015386254388081E+18</c:v>
                </c:pt>
                <c:pt idx="42">
                  <c:v>3.0662573404794911E+18</c:v>
                </c:pt>
                <c:pt idx="43">
                  <c:v>2.9714372411729326E+18</c:v>
                </c:pt>
                <c:pt idx="44">
                  <c:v>2.9473562908608317E+18</c:v>
                </c:pt>
                <c:pt idx="45">
                  <c:v>2.9488613461641892E+18</c:v>
                </c:pt>
                <c:pt idx="46">
                  <c:v>2.9684271147471007E+18</c:v>
                </c:pt>
                <c:pt idx="47">
                  <c:v>2.9684271147471007E+18</c:v>
                </c:pt>
                <c:pt idx="48">
                  <c:v>2.9955183311299604E+18</c:v>
                </c:pt>
                <c:pt idx="49">
                  <c:v>2.991003116125974E+18</c:v>
                </c:pt>
                <c:pt idx="50">
                  <c:v>3.0497012941131868E+18</c:v>
                </c:pt>
                <c:pt idx="51">
                  <c:v>2.9232754801930491E+18</c:v>
                </c:pt>
                <c:pt idx="52">
                  <c:v>2.8600640165871565E+18</c:v>
                </c:pt>
                <c:pt idx="53">
                  <c:v>2.8856494930845778E+18</c:v>
                </c:pt>
                <c:pt idx="54">
                  <c:v>2.997023403888937E+18</c:v>
                </c:pt>
                <c:pt idx="55">
                  <c:v>2.8420037751490796E+18</c:v>
                </c:pt>
                <c:pt idx="56">
                  <c:v>2.9127401694373325E+18</c:v>
                </c:pt>
                <c:pt idx="57">
                  <c:v>2.9052149638334321E+18</c:v>
                </c:pt>
                <c:pt idx="58">
                  <c:v>2.9458512361029596E+18</c:v>
                </c:pt>
                <c:pt idx="59">
                  <c:v>2.8540439273801774E+18</c:v>
                </c:pt>
                <c:pt idx="60">
                  <c:v>2.9172552993454577E+18</c:v>
                </c:pt>
                <c:pt idx="61">
                  <c:v>2.8916696281117332E+18</c:v>
                </c:pt>
                <c:pt idx="62">
                  <c:v>2.8645790892198984E+18</c:v>
                </c:pt>
                <c:pt idx="63">
                  <c:v>2.9578916894395428E+18</c:v>
                </c:pt>
                <c:pt idx="64">
                  <c:v>2.9187603437391324E+18</c:v>
                </c:pt>
                <c:pt idx="65">
                  <c:v>2.9819727008462254E+18</c:v>
                </c:pt>
                <c:pt idx="66">
                  <c:v>2.7276240700998927E+18</c:v>
                </c:pt>
                <c:pt idx="67">
                  <c:v>2.7261190949813304E+18</c:v>
                </c:pt>
                <c:pt idx="68">
                  <c:v>2.8465188281446728E+18</c:v>
                </c:pt>
                <c:pt idx="69">
                  <c:v>2.7818035376483031E+18</c:v>
                </c:pt>
                <c:pt idx="70">
                  <c:v>2.8359837121249403E+18</c:v>
                </c:pt>
                <c:pt idx="71">
                  <c:v>2.8359837121249403E+18</c:v>
                </c:pt>
                <c:pt idx="72">
                  <c:v>2.9398310225263237E+18</c:v>
                </c:pt>
                <c:pt idx="73">
                  <c:v>2.7426738512860616E+18</c:v>
                </c:pt>
                <c:pt idx="74">
                  <c:v>2.8781243365739244E+18</c:v>
                </c:pt>
                <c:pt idx="75">
                  <c:v>2.7532087305715656E+18</c:v>
                </c:pt>
                <c:pt idx="76">
                  <c:v>2.8736092492132777E+18</c:v>
                </c:pt>
                <c:pt idx="77">
                  <c:v>2.7095644046777216E+18</c:v>
                </c:pt>
                <c:pt idx="78">
                  <c:v>2.8404987585748316E+18</c:v>
                </c:pt>
                <c:pt idx="79">
                  <c:v>2.7035445336584678E+18</c:v>
                </c:pt>
                <c:pt idx="80">
                  <c:v>2.7200991999617167E+18</c:v>
                </c:pt>
                <c:pt idx="81">
                  <c:v>2.700534601421611E+18</c:v>
                </c:pt>
                <c:pt idx="82">
                  <c:v>2.6945147434934313E+18</c:v>
                </c:pt>
                <c:pt idx="83">
                  <c:v>2.6839800131193492E+18</c:v>
                </c:pt>
                <c:pt idx="84">
                  <c:v>2.6463561942525686E+18</c:v>
                </c:pt>
                <c:pt idx="85">
                  <c:v>2.7140793136695153E+18</c:v>
                </c:pt>
                <c:pt idx="86">
                  <c:v>2.6719403539908321E+18</c:v>
                </c:pt>
                <c:pt idx="87">
                  <c:v>2.6538809307530527E+18</c:v>
                </c:pt>
                <c:pt idx="88">
                  <c:v>2.7050495005950889E+18</c:v>
                </c:pt>
                <c:pt idx="89">
                  <c:v>2.7140793136695153E+18</c:v>
                </c:pt>
                <c:pt idx="90">
                  <c:v>2.5711095792466253E+18</c:v>
                </c:pt>
                <c:pt idx="91">
                  <c:v>2.5936834205673206E+18</c:v>
                </c:pt>
                <c:pt idx="92">
                  <c:v>2.673445309472791E+18</c:v>
                </c:pt>
                <c:pt idx="93">
                  <c:v>2.6824750538191775E+18</c:v>
                </c:pt>
                <c:pt idx="94">
                  <c:v>2.6162573846144399E+18</c:v>
                </c:pt>
                <c:pt idx="95">
                  <c:v>2.6222771290875315E+18</c:v>
                </c:pt>
                <c:pt idx="96">
                  <c:v>2.7110693737961907E+18</c:v>
                </c:pt>
                <c:pt idx="97">
                  <c:v>2.6433463034705679E+18</c:v>
                </c:pt>
                <c:pt idx="98">
                  <c:v>2.6087327162957665E+18</c:v>
                </c:pt>
                <c:pt idx="99">
                  <c:v>2.5831489460117381E+18</c:v>
                </c:pt>
                <c:pt idx="100">
                  <c:v>2.6869899333560719E+18</c:v>
                </c:pt>
                <c:pt idx="101">
                  <c:v>2.5079034764489969E+18</c:v>
                </c:pt>
                <c:pt idx="102">
                  <c:v>2.6915048178021064E+18</c:v>
                </c:pt>
                <c:pt idx="103">
                  <c:v>2.4928545461697377E+18</c:v>
                </c:pt>
                <c:pt idx="104">
                  <c:v>2.5259622647825065E+18</c:v>
                </c:pt>
                <c:pt idx="105">
                  <c:v>2.49736921952638E+18</c:v>
                </c:pt>
                <c:pt idx="106">
                  <c:v>2.6553858796895186E+18</c:v>
                </c:pt>
                <c:pt idx="107">
                  <c:v>2.565089908954839E+18</c:v>
                </c:pt>
                <c:pt idx="108">
                  <c:v>2.491349656141739E+18</c:v>
                </c:pt>
                <c:pt idx="109">
                  <c:v>2.5079034764489969E+18</c:v>
                </c:pt>
                <c:pt idx="110">
                  <c:v>2.4537275827096095E+18</c:v>
                </c:pt>
                <c:pt idx="111">
                  <c:v>2.6072277842683889E+18</c:v>
                </c:pt>
                <c:pt idx="112">
                  <c:v>2.5786341793839519E+18</c:v>
                </c:pt>
                <c:pt idx="113">
                  <c:v>2.4386788487883592E+18</c:v>
                </c:pt>
                <c:pt idx="114">
                  <c:v>2.5003790044913475E+18</c:v>
                </c:pt>
                <c:pt idx="115">
                  <c:v>2.4552324591016356E+18</c:v>
                </c:pt>
                <c:pt idx="116">
                  <c:v>2.5515456827070106E+18</c:v>
                </c:pt>
                <c:pt idx="117">
                  <c:v>2.4296496346165228E+18</c:v>
                </c:pt>
                <c:pt idx="118">
                  <c:v>2.4446983358116255E+18</c:v>
                </c:pt>
                <c:pt idx="119">
                  <c:v>2.4431934632376545E+18</c:v>
                </c:pt>
                <c:pt idx="120">
                  <c:v>2.3724650675102387E+18</c:v>
                </c:pt>
                <c:pt idx="121">
                  <c:v>2.4853301014841498E+18</c:v>
                </c:pt>
                <c:pt idx="122">
                  <c:v>2.4281447674969057E+18</c:v>
                </c:pt>
                <c:pt idx="123">
                  <c:v>2.2791656225314007E+18</c:v>
                </c:pt>
                <c:pt idx="124">
                  <c:v>2.3799893076577367E+18</c:v>
                </c:pt>
                <c:pt idx="125">
                  <c:v>2.3047475197881347E+18</c:v>
                </c:pt>
                <c:pt idx="126">
                  <c:v>2.3950378288599793E+18</c:v>
                </c:pt>
                <c:pt idx="127">
                  <c:v>2.3122716372147794E+18</c:v>
                </c:pt>
                <c:pt idx="128">
                  <c:v>2.4341642392479831E+18</c:v>
                </c:pt>
                <c:pt idx="129">
                  <c:v>2.3739699144488796E+18</c:v>
                </c:pt>
                <c:pt idx="130">
                  <c:v>2.2565934911468201E+18</c:v>
                </c:pt>
                <c:pt idx="131">
                  <c:v>2.3333392385507103E+18</c:v>
                </c:pt>
                <c:pt idx="132">
                  <c:v>2.3544069467899648E+18</c:v>
                </c:pt>
                <c:pt idx="133">
                  <c:v>2.2927089602674542E+18</c:v>
                </c:pt>
                <c:pt idx="134">
                  <c:v>2.2716415651010711E+18</c:v>
                </c:pt>
                <c:pt idx="135">
                  <c:v>2.2972234159970468E+18</c:v>
                </c:pt>
                <c:pt idx="136">
                  <c:v>2.3182909409737093E+18</c:v>
                </c:pt>
                <c:pt idx="137">
                  <c:v>2.3122716372147794E+18</c:v>
                </c:pt>
                <c:pt idx="138">
                  <c:v>2.4191155762333194E+18</c:v>
                </c:pt>
                <c:pt idx="139">
                  <c:v>2.3408634077926436E+18</c:v>
                </c:pt>
                <c:pt idx="140">
                  <c:v>2.2671271371879025E+18</c:v>
                </c:pt>
                <c:pt idx="141">
                  <c:v>2.2791656225314007E+18</c:v>
                </c:pt>
                <c:pt idx="142">
                  <c:v>2.2295070954742938E+18</c:v>
                </c:pt>
                <c:pt idx="143">
                  <c:v>2.2550886867511941E+18</c:v>
                </c:pt>
                <c:pt idx="144">
                  <c:v>2.321300596125716E+18</c:v>
                </c:pt>
                <c:pt idx="145">
                  <c:v>2.3137764623363768E+18</c:v>
                </c:pt>
                <c:pt idx="146">
                  <c:v>2.2310118905978437E+18</c:v>
                </c:pt>
                <c:pt idx="147">
                  <c:v>2.1527632673900995E+18</c:v>
                </c:pt>
                <c:pt idx="148">
                  <c:v>2.264117521306217E+18</c:v>
                </c:pt>
                <c:pt idx="149">
                  <c:v>2.2054304476738148E+18</c:v>
                </c:pt>
                <c:pt idx="150">
                  <c:v>2.2280023008961587E+18</c:v>
                </c:pt>
                <c:pt idx="151">
                  <c:v>2.2325166862668091E+18</c:v>
                </c:pt>
                <c:pt idx="152">
                  <c:v>2.2836800635346353E+18</c:v>
                </c:pt>
                <c:pt idx="153">
                  <c:v>2.2310118905978437E+18</c:v>
                </c:pt>
                <c:pt idx="154">
                  <c:v>2.2686319459468731E+18</c:v>
                </c:pt>
                <c:pt idx="155">
                  <c:v>2.2836800635346353E+18</c:v>
                </c:pt>
                <c:pt idx="156">
                  <c:v>2.1798491623740027E+18</c:v>
                </c:pt>
                <c:pt idx="157">
                  <c:v>2.2460598718311982E+18</c:v>
                </c:pt>
                <c:pt idx="158">
                  <c:v>2.2445550712534907E+18</c:v>
                </c:pt>
                <c:pt idx="159">
                  <c:v>2.1933921761332142E+18</c:v>
                </c:pt>
                <c:pt idx="160">
                  <c:v>2.1617918794166943E+18</c:v>
                </c:pt>
                <c:pt idx="161">
                  <c:v>2.1271823066084426E+18</c:v>
                </c:pt>
                <c:pt idx="162">
                  <c:v>2.1392203861651932E+18</c:v>
                </c:pt>
                <c:pt idx="163">
                  <c:v>2.2039256618222973E+18</c:v>
                </c:pt>
                <c:pt idx="164">
                  <c:v>2.1693157377709138E+18</c:v>
                </c:pt>
                <c:pt idx="165">
                  <c:v>2.1241727921733061E+18</c:v>
                </c:pt>
                <c:pt idx="166">
                  <c:v>2.2385358743968238E+18</c:v>
                </c:pt>
                <c:pt idx="167">
                  <c:v>2.1663061927930002E+18</c:v>
                </c:pt>
                <c:pt idx="168">
                  <c:v>2.1091252527218698E+18</c:v>
                </c:pt>
                <c:pt idx="169">
                  <c:v>2.1753348342716503E+18</c:v>
                </c:pt>
                <c:pt idx="170">
                  <c:v>2.1708205110779843E+18</c:v>
                </c:pt>
                <c:pt idx="171">
                  <c:v>2.237031076546197E+18</c:v>
                </c:pt>
                <c:pt idx="172">
                  <c:v>2.2129543851125914E+18</c:v>
                </c:pt>
                <c:pt idx="173">
                  <c:v>2.1617918794166943E+18</c:v>
                </c:pt>
                <c:pt idx="174">
                  <c:v>2.0775255974023626E+18</c:v>
                </c:pt>
                <c:pt idx="175">
                  <c:v>2.1061157513764234E+18</c:v>
                </c:pt>
                <c:pt idx="176">
                  <c:v>2.0459261826042176E+18</c:v>
                </c:pt>
                <c:pt idx="177">
                  <c:v>2.0263647606429087E+18</c:v>
                </c:pt>
                <c:pt idx="178">
                  <c:v>2.158782339892865E+18</c:v>
                </c:pt>
                <c:pt idx="179">
                  <c:v>1.9752045543599291E+18</c:v>
                </c:pt>
                <c:pt idx="180">
                  <c:v>2.0730113805625766E+18</c:v>
                </c:pt>
                <c:pt idx="181">
                  <c:v>2.0654876967375862E+18</c:v>
                </c:pt>
                <c:pt idx="182">
                  <c:v>2.0534498309783286E+18</c:v>
                </c:pt>
                <c:pt idx="183">
                  <c:v>1.9887469005488284E+18</c:v>
                </c:pt>
                <c:pt idx="184">
                  <c:v>2.0459261826042176E+18</c:v>
                </c:pt>
                <c:pt idx="185">
                  <c:v>2.0474309111882465E+18</c:v>
                </c:pt>
                <c:pt idx="186">
                  <c:v>2.1332013420235745E+18</c:v>
                </c:pt>
                <c:pt idx="187">
                  <c:v>2.1241727921733061E+18</c:v>
                </c:pt>
                <c:pt idx="188">
                  <c:v>2.0850493030433403E+18</c:v>
                </c:pt>
                <c:pt idx="189">
                  <c:v>2.0895635329727334E+18</c:v>
                </c:pt>
                <c:pt idx="190">
                  <c:v>2.0895635329727334E+18</c:v>
                </c:pt>
                <c:pt idx="191">
                  <c:v>2.1016015034487741E+18</c:v>
                </c:pt>
                <c:pt idx="192">
                  <c:v>2.0068034308533335E+18</c:v>
                </c:pt>
                <c:pt idx="193">
                  <c:v>2.0188411613544233E+18</c:v>
                </c:pt>
                <c:pt idx="194">
                  <c:v>2.0173364431329085E+18</c:v>
                </c:pt>
                <c:pt idx="195">
                  <c:v>2.0188411613544233E+18</c:v>
                </c:pt>
                <c:pt idx="196">
                  <c:v>2.0368978225533775E+18</c:v>
                </c:pt>
                <c:pt idx="197">
                  <c:v>2.0188411613544233E+18</c:v>
                </c:pt>
                <c:pt idx="198">
                  <c:v>2.0022892909144123E+18</c:v>
                </c:pt>
                <c:pt idx="199">
                  <c:v>1.9917563168123269E+18</c:v>
                </c:pt>
                <c:pt idx="200">
                  <c:v>1.9405965370248333E+18</c:v>
                </c:pt>
                <c:pt idx="201">
                  <c:v>1.9782139608063954E+18</c:v>
                </c:pt>
                <c:pt idx="202">
                  <c:v>1.8909420595675981E+18</c:v>
                </c:pt>
                <c:pt idx="203">
                  <c:v>1.886428045613078E+18</c:v>
                </c:pt>
                <c:pt idx="204">
                  <c:v>1.9616622523476055E+18</c:v>
                </c:pt>
                <c:pt idx="205">
                  <c:v>2.0052987169949668E+18</c:v>
                </c:pt>
                <c:pt idx="206">
                  <c:v>1.8758953654741947E+18</c:v>
                </c:pt>
                <c:pt idx="207">
                  <c:v>1.8653627120589327E+18</c:v>
                </c:pt>
                <c:pt idx="208">
                  <c:v>1.9405965370248333E+18</c:v>
                </c:pt>
                <c:pt idx="209">
                  <c:v>1.9526340755485458E+18</c:v>
                </c:pt>
                <c:pt idx="210">
                  <c:v>1.9255496629549627E+18</c:v>
                </c:pt>
                <c:pt idx="211">
                  <c:v>1.9857374864668938E+18</c:v>
                </c:pt>
                <c:pt idx="212">
                  <c:v>1.8758953654741947E+18</c:v>
                </c:pt>
                <c:pt idx="213">
                  <c:v>1.779597814730037E+18</c:v>
                </c:pt>
                <c:pt idx="214">
                  <c:v>1.964671648977065E+18</c:v>
                </c:pt>
                <c:pt idx="215">
                  <c:v>1.8743906990644462E+18</c:v>
                </c:pt>
                <c:pt idx="216">
                  <c:v>1.908998164470058E+18</c:v>
                </c:pt>
                <c:pt idx="217">
                  <c:v>1.8954560784305526E+18</c:v>
                </c:pt>
                <c:pt idx="218">
                  <c:v>1.886428045613078E+18</c:v>
                </c:pt>
                <c:pt idx="219">
                  <c:v>1.8834187057036362E+18</c:v>
                </c:pt>
                <c:pt idx="220">
                  <c:v>1.9375871578477724E+18</c:v>
                </c:pt>
                <c:pt idx="221">
                  <c:v>1.8412881760308483E+18</c:v>
                </c:pt>
                <c:pt idx="222">
                  <c:v>1.8804093679757187E+18</c:v>
                </c:pt>
                <c:pt idx="223">
                  <c:v>1.8337649121543734E+18</c:v>
                </c:pt>
                <c:pt idx="224">
                  <c:v>1.8202230715353887E+18</c:v>
                </c:pt>
                <c:pt idx="225">
                  <c:v>1.8337649121543734E+18</c:v>
                </c:pt>
                <c:pt idx="226">
                  <c:v>1.8352695638389161E+18</c:v>
                </c:pt>
                <c:pt idx="227">
                  <c:v>1.8758953654741947E+18</c:v>
                </c:pt>
                <c:pt idx="228">
                  <c:v>1.8984654270660989E+18</c:v>
                </c:pt>
                <c:pt idx="229">
                  <c:v>1.8894373877040438E+18</c:v>
                </c:pt>
                <c:pt idx="230">
                  <c:v>1.839783522164801E+18</c:v>
                </c:pt>
                <c:pt idx="231">
                  <c:v>1.7780931832243044E+18</c:v>
                </c:pt>
                <c:pt idx="232">
                  <c:v>1.8051766337693171E+18</c:v>
                </c:pt>
                <c:pt idx="233">
                  <c:v>1.8518207683637353E+18</c:v>
                </c:pt>
                <c:pt idx="234">
                  <c:v>1.7464960475842437E+18</c:v>
                </c:pt>
                <c:pt idx="235">
                  <c:v>1.740477572825973E+18</c:v>
                </c:pt>
                <c:pt idx="236">
                  <c:v>1.8006627130742771E+18</c:v>
                </c:pt>
                <c:pt idx="237">
                  <c:v>1.7449914280766262E+18</c:v>
                </c:pt>
                <c:pt idx="238">
                  <c:v>1.7359637224836201E+18</c:v>
                </c:pt>
                <c:pt idx="239">
                  <c:v>1.7419821906974899E+18</c:v>
                </c:pt>
                <c:pt idx="240">
                  <c:v>1.7570283994078656E+18</c:v>
                </c:pt>
                <c:pt idx="241">
                  <c:v>1.6532106693955702E+18</c:v>
                </c:pt>
                <c:pt idx="242">
                  <c:v>1.7419821906974899E+18</c:v>
                </c:pt>
                <c:pt idx="243">
                  <c:v>1.7224222009063237E+18</c:v>
                </c:pt>
                <c:pt idx="244">
                  <c:v>1.7254314241059425E+18</c:v>
                </c:pt>
                <c:pt idx="245">
                  <c:v>1.6787887096527875E+18</c:v>
                </c:pt>
                <c:pt idx="246">
                  <c:v>1.6486969139462369E+18</c:v>
                </c:pt>
                <c:pt idx="247">
                  <c:v>1.6381648369853038E+18</c:v>
                </c:pt>
                <c:pt idx="248">
                  <c:v>1.6607336060516229E+18</c:v>
                </c:pt>
                <c:pt idx="249">
                  <c:v>1.5870094147162624E+18</c:v>
                </c:pt>
                <c:pt idx="250">
                  <c:v>1.6562198424219159E+18</c:v>
                </c:pt>
                <c:pt idx="251">
                  <c:v>1.6802933051643909E+18</c:v>
                </c:pt>
                <c:pt idx="252">
                  <c:v>1.5674501551597947E+18</c:v>
                </c:pt>
                <c:pt idx="253">
                  <c:v>1.5945322313941691E+18</c:v>
                </c:pt>
                <c:pt idx="254">
                  <c:v>1.5855048530167365E+18</c:v>
                </c:pt>
                <c:pt idx="255">
                  <c:v>1.6186053363827497E+18</c:v>
                </c:pt>
                <c:pt idx="256">
                  <c:v>1.5870094147162624E+18</c:v>
                </c:pt>
                <c:pt idx="257">
                  <c:v>1.5749729363898865E+18</c:v>
                </c:pt>
                <c:pt idx="258">
                  <c:v>1.4847004614516291E+18</c:v>
                </c:pt>
                <c:pt idx="259">
                  <c:v>1.5614319399920154E+18</c:v>
                </c:pt>
                <c:pt idx="260">
                  <c:v>1.5794866116721454E+18</c:v>
                </c:pt>
                <c:pt idx="261">
                  <c:v>1.5779820526993756E+18</c:v>
                </c:pt>
                <c:pt idx="262">
                  <c:v>1.5193046781334085E+18</c:v>
                </c:pt>
                <c:pt idx="263">
                  <c:v>1.5885139769611395E+18</c:v>
                </c:pt>
                <c:pt idx="264">
                  <c:v>1.5749729363898865E+18</c:v>
                </c:pt>
                <c:pt idx="265">
                  <c:v>1.5072683961321871E+18</c:v>
                </c:pt>
                <c:pt idx="266">
                  <c:v>1.4816914127650373E+18</c:v>
                </c:pt>
                <c:pt idx="267">
                  <c:v>1.529836453515082E+18</c:v>
                </c:pt>
                <c:pt idx="268">
                  <c:v>1.442573978343115E+18</c:v>
                </c:pt>
                <c:pt idx="269">
                  <c:v>1.4666462020525289E+18</c:v>
                </c:pt>
                <c:pt idx="270">
                  <c:v>1.4922230927115863E+18</c:v>
                </c:pt>
                <c:pt idx="271">
                  <c:v>1.4455829986720563E+18</c:v>
                </c:pt>
                <c:pt idx="272">
                  <c:v>1.4320424243699382E+18</c:v>
                </c:pt>
                <c:pt idx="273">
                  <c:v>1.4771778438252091E+18</c:v>
                </c:pt>
                <c:pt idx="274">
                  <c:v>1.5539091833026442E+18</c:v>
                </c:pt>
                <c:pt idx="275">
                  <c:v>1.4726642797934474E+18</c:v>
                </c:pt>
                <c:pt idx="276">
                  <c:v>1.486204986612937E+18</c:v>
                </c:pt>
                <c:pt idx="277">
                  <c:v>1.4847004614516291E+18</c:v>
                </c:pt>
                <c:pt idx="278">
                  <c:v>1.4666462020525289E+18</c:v>
                </c:pt>
                <c:pt idx="279">
                  <c:v>1.3808895423129871E+18</c:v>
                </c:pt>
                <c:pt idx="280">
                  <c:v>1.460628133037046E+18</c:v>
                </c:pt>
                <c:pt idx="281">
                  <c:v>1.4079704013444769E+18</c:v>
                </c:pt>
                <c:pt idx="282">
                  <c:v>1.3869074957173455E+18</c:v>
                </c:pt>
                <c:pt idx="283">
                  <c:v>1.3899164756915151E+18</c:v>
                </c:pt>
                <c:pt idx="284">
                  <c:v>1.4154928935432218E+18</c:v>
                </c:pt>
                <c:pt idx="285">
                  <c:v>1.4200063954064837E+18</c:v>
                </c:pt>
                <c:pt idx="286">
                  <c:v>1.2861079271098268E+18</c:v>
                </c:pt>
                <c:pt idx="287">
                  <c:v>1.435051437064162E+18</c:v>
                </c:pt>
                <c:pt idx="288">
                  <c:v>1.3282328222123945E+18</c:v>
                </c:pt>
                <c:pt idx="289">
                  <c:v>1.364340215440802E+18</c:v>
                </c:pt>
                <c:pt idx="290">
                  <c:v>1.337259641071808E+18</c:v>
                </c:pt>
                <c:pt idx="291">
                  <c:v>1.3222149538793091E+18</c:v>
                </c:pt>
                <c:pt idx="292">
                  <c:v>1.3583222947562706E+18</c:v>
                </c:pt>
                <c:pt idx="293">
                  <c:v>1.3417730578634271E+18</c:v>
                </c:pt>
                <c:pt idx="294">
                  <c:v>1.3462864795629924E+18</c:v>
                </c:pt>
                <c:pt idx="295">
                  <c:v>1.2665500854264115E+18</c:v>
                </c:pt>
                <c:pt idx="296">
                  <c:v>1.3116837052914348E+18</c:v>
                </c:pt>
                <c:pt idx="297">
                  <c:v>1.3041614012312609E+18</c:v>
                </c:pt>
                <c:pt idx="298">
                  <c:v>1.3101792433887519E+18</c:v>
                </c:pt>
                <c:pt idx="299">
                  <c:v>1.2830990223907684E+18</c:v>
                </c:pt>
                <c:pt idx="300">
                  <c:v>1.3071703212193585E+18</c:v>
                </c:pt>
                <c:pt idx="301">
                  <c:v>1.2500012144457748E+18</c:v>
                </c:pt>
                <c:pt idx="302">
                  <c:v>1.2063726890536891E+18</c:v>
                </c:pt>
                <c:pt idx="303">
                  <c:v>1.2484967749012667E+18</c:v>
                </c:pt>
                <c:pt idx="304">
                  <c:v>1.2650456398833933E+18</c:v>
                </c:pt>
                <c:pt idx="305">
                  <c:v>1.2033638421383227E+18</c:v>
                </c:pt>
                <c:pt idx="306">
                  <c:v>1.1762843180563628E+18</c:v>
                </c:pt>
                <c:pt idx="307">
                  <c:v>1.2319479759026447E+18</c:v>
                </c:pt>
                <c:pt idx="308">
                  <c:v>1.2379657133586099E+18</c:v>
                </c:pt>
                <c:pt idx="309">
                  <c:v>1.2304435429019453E+18</c:v>
                </c:pt>
                <c:pt idx="310">
                  <c:v>1.2454878974482043E+18</c:v>
                </c:pt>
                <c:pt idx="311">
                  <c:v>1.1522137783081565E+18</c:v>
                </c:pt>
                <c:pt idx="312">
                  <c:v>1.1928328951119168E+18</c:v>
                </c:pt>
                <c:pt idx="313">
                  <c:v>1.1477005676466853E+18</c:v>
                </c:pt>
                <c:pt idx="314">
                  <c:v>1.1191170140932995E+18</c:v>
                </c:pt>
                <c:pt idx="315">
                  <c:v>1.0800029966553234E+18</c:v>
                </c:pt>
                <c:pt idx="316">
                  <c:v>1.1356653632096485E+18</c:v>
                </c:pt>
                <c:pt idx="317">
                  <c:v>1.1040731176082442E+18</c:v>
                </c:pt>
                <c:pt idx="318">
                  <c:v>1.1115950590344628E+18</c:v>
                </c:pt>
                <c:pt idx="319">
                  <c:v>1.0499155417726829E+18</c:v>
                </c:pt>
                <c:pt idx="320">
                  <c:v>1.1356653632096485E+18</c:v>
                </c:pt>
                <c:pt idx="321">
                  <c:v>1.0408893478412397E+18</c:v>
                </c:pt>
                <c:pt idx="322">
                  <c:v>1.0484111747541966E+18</c:v>
                </c:pt>
                <c:pt idx="323">
                  <c:v>1.0830117541402033E+18</c:v>
                </c:pt>
                <c:pt idx="324">
                  <c:v>1.099559959296162E+18</c:v>
                </c:pt>
                <c:pt idx="325">
                  <c:v>1.0724811124858988E+18</c:v>
                </c:pt>
                <c:pt idx="326">
                  <c:v>9.4761982669817434E+17</c:v>
                </c:pt>
                <c:pt idx="327">
                  <c:v>1.064959241948996E+18</c:v>
                </c:pt>
                <c:pt idx="328">
                  <c:v>1.0077934713774147E+18</c:v>
                </c:pt>
                <c:pt idx="329">
                  <c:v>1.0980555742827421E+18</c:v>
                </c:pt>
                <c:pt idx="330">
                  <c:v>1.0183239488969588E+18</c:v>
                </c:pt>
                <c:pt idx="331">
                  <c:v>1.0589417553348774E+18</c:v>
                </c:pt>
                <c:pt idx="332">
                  <c:v>9.6868050309290291E+17</c:v>
                </c:pt>
                <c:pt idx="333">
                  <c:v>1.019828305009503E+18</c:v>
                </c:pt>
                <c:pt idx="334">
                  <c:v>9.8221956578421325E+17</c:v>
                </c:pt>
                <c:pt idx="335">
                  <c:v>9.9726302057730086E+17</c:v>
                </c:pt>
                <c:pt idx="336">
                  <c:v>9.3408087688181299E+17</c:v>
                </c:pt>
                <c:pt idx="337">
                  <c:v>1.0108021765136669E+18</c:v>
                </c:pt>
                <c:pt idx="338">
                  <c:v>9.0549879453799014E+17</c:v>
                </c:pt>
                <c:pt idx="339">
                  <c:v>9.2655925718000576E+17</c:v>
                </c:pt>
                <c:pt idx="340">
                  <c:v>9.6266315607432832E+17</c:v>
                </c:pt>
                <c:pt idx="341">
                  <c:v>9.4160251021580122E+17</c:v>
                </c:pt>
                <c:pt idx="342">
                  <c:v>8.8443843877172083E+17</c:v>
                </c:pt>
                <c:pt idx="343">
                  <c:v>9.5514148457013504E+17</c:v>
                </c:pt>
                <c:pt idx="344">
                  <c:v>9.4160251021580122E+17</c:v>
                </c:pt>
                <c:pt idx="345">
                  <c:v>9.2655925718000576E+17</c:v>
                </c:pt>
                <c:pt idx="346">
                  <c:v>8.8443843877172083E+17</c:v>
                </c:pt>
                <c:pt idx="347">
                  <c:v>8.663867903218368E+17</c:v>
                </c:pt>
                <c:pt idx="348">
                  <c:v>9.0399447986748442E+17</c:v>
                </c:pt>
                <c:pt idx="349">
                  <c:v>8.8744705448064755E+17</c:v>
                </c:pt>
                <c:pt idx="350">
                  <c:v>8.919599821336576E+17</c:v>
                </c:pt>
                <c:pt idx="351">
                  <c:v>8.7240399774729664E+17</c:v>
                </c:pt>
                <c:pt idx="352">
                  <c:v>8.9496860329541274E+17</c:v>
                </c:pt>
                <c:pt idx="353">
                  <c:v>8.5736099554206144E+17</c:v>
                </c:pt>
                <c:pt idx="354">
                  <c:v>7.610870726445111E+17</c:v>
                </c:pt>
                <c:pt idx="355">
                  <c:v>8.4231804786479411E+17</c:v>
                </c:pt>
                <c:pt idx="356">
                  <c:v>8.3329230543179648E+17</c:v>
                </c:pt>
                <c:pt idx="357">
                  <c:v>7.9267670740388326E+17</c:v>
                </c:pt>
                <c:pt idx="358">
                  <c:v>8.5585669832057869E+17</c:v>
                </c:pt>
                <c:pt idx="359">
                  <c:v>8.4532663303801728E+17</c:v>
                </c:pt>
                <c:pt idx="360">
                  <c:v>8.0771947513990938E+17</c:v>
                </c:pt>
                <c:pt idx="361">
                  <c:v>7.9267670740388326E+17</c:v>
                </c:pt>
                <c:pt idx="362">
                  <c:v>7.520615068802071E+17</c:v>
                </c:pt>
                <c:pt idx="363">
                  <c:v>7.8665961557713357E+17</c:v>
                </c:pt>
                <c:pt idx="364">
                  <c:v>7.610870726445111E+17</c:v>
                </c:pt>
                <c:pt idx="365">
                  <c:v>7.9568525658889741E+17</c:v>
                </c:pt>
                <c:pt idx="366">
                  <c:v>7.0392548766020531E+17</c:v>
                </c:pt>
                <c:pt idx="367">
                  <c:v>7.1295094873317402E+17</c:v>
                </c:pt>
                <c:pt idx="368">
                  <c:v>7.355146872949728E+17</c:v>
                </c:pt>
                <c:pt idx="369">
                  <c:v>7.3401043424065152E+17</c:v>
                </c:pt>
                <c:pt idx="370">
                  <c:v>7.2047218128877952E+17</c:v>
                </c:pt>
                <c:pt idx="371">
                  <c:v>7.3401043424065152E+17</c:v>
                </c:pt>
                <c:pt idx="372">
                  <c:v>6.5428580263576102E+17</c:v>
                </c:pt>
                <c:pt idx="373">
                  <c:v>7.0542972980920461E+17</c:v>
                </c:pt>
                <c:pt idx="374">
                  <c:v>7.0994245952779098E+17</c:v>
                </c:pt>
                <c:pt idx="375">
                  <c:v>7.0693397250346854E+17</c:v>
                </c:pt>
                <c:pt idx="376">
                  <c:v>7.0091700499800051E+17</c:v>
                </c:pt>
                <c:pt idx="377">
                  <c:v>7.0693397250346854E+17</c:v>
                </c:pt>
                <c:pt idx="378">
                  <c:v>6.949000462167607E+17</c:v>
                </c:pt>
                <c:pt idx="379">
                  <c:v>6.708322983338935E+17</c:v>
                </c:pt>
                <c:pt idx="380">
                  <c:v>6.7835345455257536E+17</c:v>
                </c:pt>
                <c:pt idx="381">
                  <c:v>6.6331115574674381E+17</c:v>
                </c:pt>
                <c:pt idx="382">
                  <c:v>6.557900267911081E+17</c:v>
                </c:pt>
                <c:pt idx="383">
                  <c:v>6.7835345455257536E+17</c:v>
                </c:pt>
                <c:pt idx="384">
                  <c:v>6.6180692886509632E+17</c:v>
                </c:pt>
                <c:pt idx="385">
                  <c:v>6.0314250578248806E+17</c:v>
                </c:pt>
                <c:pt idx="386">
                  <c:v>6.4676469003791731E+17</c:v>
                </c:pt>
                <c:pt idx="387">
                  <c:v>6.2720986107877146E+17</c:v>
                </c:pt>
                <c:pt idx="388">
                  <c:v>5.7005012016640672E+17</c:v>
                </c:pt>
                <c:pt idx="389">
                  <c:v>6.497731334412768E+17</c:v>
                </c:pt>
                <c:pt idx="390">
                  <c:v>5.5651240211339181E+17</c:v>
                </c:pt>
                <c:pt idx="391">
                  <c:v>6.151761659824439E+17</c:v>
                </c:pt>
                <c:pt idx="392">
                  <c:v>6.2570564728333261E+17</c:v>
                </c:pt>
                <c:pt idx="393">
                  <c:v>5.5350402632158701E+17</c:v>
                </c:pt>
                <c:pt idx="394">
                  <c:v>5.6553754257481152E+17</c:v>
                </c:pt>
                <c:pt idx="395">
                  <c:v>6.2119300916855642E+17</c:v>
                </c:pt>
                <c:pt idx="396">
                  <c:v>6.0013409618504819E+17</c:v>
                </c:pt>
                <c:pt idx="397">
                  <c:v>5.1439533949859526E+17</c:v>
                </c:pt>
                <c:pt idx="398">
                  <c:v>5.4297472822562899E+17</c:v>
                </c:pt>
                <c:pt idx="399">
                  <c:v>5.7606689792205357E+17</c:v>
                </c:pt>
                <c:pt idx="400">
                  <c:v>5.1890786147483136E+17</c:v>
                </c:pt>
                <c:pt idx="401">
                  <c:v>5.3094127740231002E+17</c:v>
                </c:pt>
                <c:pt idx="402">
                  <c:v>5.2642874234015328E+17</c:v>
                </c:pt>
                <c:pt idx="403">
                  <c:v>5.384621800775232E+17</c:v>
                </c:pt>
                <c:pt idx="404">
                  <c:v>5.1138699424066765E+17</c:v>
                </c:pt>
                <c:pt idx="405">
                  <c:v>5.5500821394486438E+17</c:v>
                </c:pt>
                <c:pt idx="406">
                  <c:v>5.0085780301314835E+17</c:v>
                </c:pt>
                <c:pt idx="407">
                  <c:v>4.7528702126181638E+17</c:v>
                </c:pt>
                <c:pt idx="408">
                  <c:v>5.0837865116372218E+17</c:v>
                </c:pt>
                <c:pt idx="409">
                  <c:v>4.797995007090071E+17</c:v>
                </c:pt>
                <c:pt idx="410">
                  <c:v>4.6776623308800384E+17</c:v>
                </c:pt>
                <c:pt idx="411">
                  <c:v>5.3394963683665178E+17</c:v>
                </c:pt>
                <c:pt idx="412">
                  <c:v>4.8280782306667949E+17</c:v>
                </c:pt>
                <c:pt idx="413">
                  <c:v>4.7378286253657037E+17</c:v>
                </c:pt>
                <c:pt idx="414">
                  <c:v>4.2113765065428397E+17</c:v>
                </c:pt>
                <c:pt idx="415">
                  <c:v>4.1211282425303782E+17</c:v>
                </c:pt>
                <c:pt idx="416">
                  <c:v>4.8130366161522208E+17</c:v>
                </c:pt>
                <c:pt idx="417">
                  <c:v>4.5874130527238944E+17</c:v>
                </c:pt>
                <c:pt idx="418">
                  <c:v>4.2113765065428397E+17</c:v>
                </c:pt>
                <c:pt idx="419">
                  <c:v>4.6325376672661286E+17</c:v>
                </c:pt>
                <c:pt idx="420">
                  <c:v>4.4971639708542906E+17</c:v>
                </c:pt>
                <c:pt idx="421">
                  <c:v>4.2113765065428397E+17</c:v>
                </c:pt>
                <c:pt idx="422">
                  <c:v>4.3768321670288845E+17</c:v>
                </c:pt>
                <c:pt idx="423">
                  <c:v>4.0308801748028038E+17</c:v>
                </c:pt>
                <c:pt idx="424">
                  <c:v>4.2414593048325792E+17</c:v>
                </c:pt>
                <c:pt idx="425">
                  <c:v>4.3317078305587213E+17</c:v>
                </c:pt>
                <c:pt idx="426">
                  <c:v>4.0609628422359155E+17</c:v>
                </c:pt>
                <c:pt idx="427">
                  <c:v>4.0760041841309997E+17</c:v>
                </c:pt>
                <c:pt idx="428">
                  <c:v>4.1662523500009779E+17</c:v>
                </c:pt>
                <c:pt idx="429">
                  <c:v>3.9556736016361043E+17</c:v>
                </c:pt>
                <c:pt idx="430">
                  <c:v>3.7150134834951539E+17</c:v>
                </c:pt>
                <c:pt idx="431">
                  <c:v>3.8654258937633235E+17</c:v>
                </c:pt>
                <c:pt idx="432">
                  <c:v>4.3166663959734259E+17</c:v>
                </c:pt>
                <c:pt idx="433">
                  <c:v>3.4893958904020499E+17</c:v>
                </c:pt>
                <c:pt idx="434">
                  <c:v>3.6247662990456077E+17</c:v>
                </c:pt>
                <c:pt idx="435">
                  <c:v>3.9406323033597958E+17</c:v>
                </c:pt>
                <c:pt idx="436">
                  <c:v>3.684931066869383E+17</c:v>
                </c:pt>
                <c:pt idx="437">
                  <c:v>3.6698898667349702E+17</c:v>
                </c:pt>
                <c:pt idx="438">
                  <c:v>3.549560461942832E+17</c:v>
                </c:pt>
                <c:pt idx="439">
                  <c:v>3.4743547611475968E+17</c:v>
                </c:pt>
                <c:pt idx="440">
                  <c:v>3.5044370251087981E+17</c:v>
                </c:pt>
                <c:pt idx="441">
                  <c:v>3.5044370251087981E+17</c:v>
                </c:pt>
                <c:pt idx="442">
                  <c:v>3.1584923062817773E+17</c:v>
                </c:pt>
                <c:pt idx="443">
                  <c:v>3.4442725189955738E+17</c:v>
                </c:pt>
                <c:pt idx="444">
                  <c:v>3.0532053556489658E+17</c:v>
                </c:pt>
                <c:pt idx="445">
                  <c:v>3.8654258937633235E+17</c:v>
                </c:pt>
                <c:pt idx="446">
                  <c:v>3.008082458590153E+17</c:v>
                </c:pt>
                <c:pt idx="447">
                  <c:v>2.8275913610568454E+17</c:v>
                </c:pt>
                <c:pt idx="448">
                  <c:v>3.2036153669083277E+17</c:v>
                </c:pt>
                <c:pt idx="449">
                  <c:v>2.3914077833640502E+17</c:v>
                </c:pt>
                <c:pt idx="450">
                  <c:v>3.1434512969774554E+17</c:v>
                </c:pt>
                <c:pt idx="451">
                  <c:v>3.0231234188241734E+17</c:v>
                </c:pt>
                <c:pt idx="452">
                  <c:v>3.1735333210383629E+17</c:v>
                </c:pt>
                <c:pt idx="453">
                  <c:v>3.0231234188241734E+17</c:v>
                </c:pt>
                <c:pt idx="454">
                  <c:v>3.1584923062817773E+17</c:v>
                </c:pt>
                <c:pt idx="455">
                  <c:v>3.1735333210383629E+17</c:v>
                </c:pt>
                <c:pt idx="456">
                  <c:v>3.1284102931253958E+17</c:v>
                </c:pt>
                <c:pt idx="457">
                  <c:v>2.5418153956433018E+17</c:v>
                </c:pt>
                <c:pt idx="458">
                  <c:v>2.9930415038083808E+17</c:v>
                </c:pt>
                <c:pt idx="459">
                  <c:v>2.8275913610568454E+17</c:v>
                </c:pt>
                <c:pt idx="460">
                  <c:v>2.225960039584473E+17</c:v>
                </c:pt>
                <c:pt idx="461">
                  <c:v>2.7824687093488042E+17</c:v>
                </c:pt>
                <c:pt idx="462">
                  <c:v>2.9479186721765376E+17</c:v>
                </c:pt>
                <c:pt idx="463">
                  <c:v>2.7072643988799037E+17</c:v>
                </c:pt>
                <c:pt idx="464">
                  <c:v>2.4816522853052557E+17</c:v>
                </c:pt>
                <c:pt idx="465">
                  <c:v>2.8426322558639837E+17</c:v>
                </c:pt>
                <c:pt idx="466">
                  <c:v>2.6922235531427859E+17</c:v>
                </c:pt>
                <c:pt idx="467">
                  <c:v>2.1357160937655603E+17</c:v>
                </c:pt>
                <c:pt idx="468">
                  <c:v>2.3312448911136826E+17</c:v>
                </c:pt>
                <c:pt idx="469">
                  <c:v>2.4214892622023533E+17</c:v>
                </c:pt>
                <c:pt idx="470">
                  <c:v>2.3011634777015942E+17</c:v>
                </c:pt>
                <c:pt idx="471">
                  <c:v>2.3763670521231811E+17</c:v>
                </c:pt>
                <c:pt idx="472">
                  <c:v>2.4214892622023533E+17</c:v>
                </c:pt>
                <c:pt idx="473">
                  <c:v>2.3914077833640502E+17</c:v>
                </c:pt>
                <c:pt idx="474">
                  <c:v>2.2560413984747971E+17</c:v>
                </c:pt>
                <c:pt idx="475">
                  <c:v>2.1808380421402666E+17</c:v>
                </c:pt>
                <c:pt idx="476">
                  <c:v>1.8649854339745997E+17</c:v>
                </c:pt>
                <c:pt idx="477">
                  <c:v>2.0755535722628848E+17</c:v>
                </c:pt>
                <c:pt idx="478">
                  <c:v>2.3914077833640502E+17</c:v>
                </c:pt>
                <c:pt idx="479">
                  <c:v>1.8950665311614893E+17</c:v>
                </c:pt>
                <c:pt idx="480">
                  <c:v>1.9702693695411654E+17</c:v>
                </c:pt>
                <c:pt idx="481">
                  <c:v>1.8950665311614893E+17</c:v>
                </c:pt>
                <c:pt idx="482">
                  <c:v>2.1206754552116515E+17</c:v>
                </c:pt>
                <c:pt idx="483">
                  <c:v>2.1056348221099043E+17</c:v>
                </c:pt>
                <c:pt idx="484">
                  <c:v>2.2109193683175677E+17</c:v>
                </c:pt>
                <c:pt idx="485">
                  <c:v>2.0153911379947107E+17</c:v>
                </c:pt>
                <c:pt idx="486">
                  <c:v>2.1206754552116515E+17</c:v>
                </c:pt>
                <c:pt idx="487">
                  <c:v>1.9101070879331421E+17</c:v>
                </c:pt>
                <c:pt idx="488">
                  <c:v>2.1507567377716314E+17</c:v>
                </c:pt>
                <c:pt idx="489">
                  <c:v>1.9702693695411654E+17</c:v>
                </c:pt>
                <c:pt idx="490">
                  <c:v>1.7897827864197226E+17</c:v>
                </c:pt>
                <c:pt idx="491">
                  <c:v>1.639377900219399E+17</c:v>
                </c:pt>
                <c:pt idx="492">
                  <c:v>1.7747422732651379E+17</c:v>
                </c:pt>
                <c:pt idx="493">
                  <c:v>1.6694588338425088E+17</c:v>
                </c:pt>
                <c:pt idx="494">
                  <c:v>1.5942565406755805E+17</c:v>
                </c:pt>
                <c:pt idx="495">
                  <c:v>1.7747422732651379E+17</c:v>
                </c:pt>
                <c:pt idx="496">
                  <c:v>1.7145802751680506E+17</c:v>
                </c:pt>
                <c:pt idx="497">
                  <c:v>1.7296207665141376E+17</c:v>
                </c:pt>
                <c:pt idx="498">
                  <c:v>1.6995397892740848E+17</c:v>
                </c:pt>
                <c:pt idx="499">
                  <c:v>1.7747422732651379E+17</c:v>
                </c:pt>
                <c:pt idx="500">
                  <c:v>1.6243374415860144E+17</c:v>
                </c:pt>
                <c:pt idx="501">
                  <c:v>1.7747422732651379E+17</c:v>
                </c:pt>
                <c:pt idx="502">
                  <c:v>1.5340948042800067E+17</c:v>
                </c:pt>
                <c:pt idx="503">
                  <c:v>1.6243374415860144E+17</c:v>
                </c:pt>
                <c:pt idx="504">
                  <c:v>1.383690844938077E+17</c:v>
                </c:pt>
                <c:pt idx="505">
                  <c:v>1.5491352302007424E+17</c:v>
                </c:pt>
                <c:pt idx="506">
                  <c:v>1.6243374415860144E+17</c:v>
                </c:pt>
                <c:pt idx="507">
                  <c:v>1.4438523632497078E+17</c:v>
                </c:pt>
                <c:pt idx="508">
                  <c:v>1.6092969884047421E+17</c:v>
                </c:pt>
                <c:pt idx="509">
                  <c:v>1.458892756457847E+17</c:v>
                </c:pt>
                <c:pt idx="510">
                  <c:v>1.3235294138598574E+17</c:v>
                </c:pt>
                <c:pt idx="511">
                  <c:v>1.4137715931897098E+17</c:v>
                </c:pt>
                <c:pt idx="512">
                  <c:v>1.2483277476839227E+17</c:v>
                </c:pt>
                <c:pt idx="513">
                  <c:v>1.383690844938077E+17</c:v>
                </c:pt>
                <c:pt idx="514">
                  <c:v>1.2633680700149538E+17</c:v>
                </c:pt>
                <c:pt idx="515">
                  <c:v>1.3536101184947965E+17</c:v>
                </c:pt>
                <c:pt idx="516">
                  <c:v>1.4288119754936624E+17</c:v>
                </c:pt>
                <c:pt idx="517">
                  <c:v>1.4889735592304138E+17</c:v>
                </c:pt>
                <c:pt idx="518">
                  <c:v>1.1430456440247155E+17</c:v>
                </c:pt>
                <c:pt idx="519">
                  <c:v>1.338569763451285E+17</c:v>
                </c:pt>
                <c:pt idx="520">
                  <c:v>1.2332874308049659E+17</c:v>
                </c:pt>
                <c:pt idx="521">
                  <c:v>1.3536101184947965E+17</c:v>
                </c:pt>
                <c:pt idx="522">
                  <c:v>1.3987312163378486E+17</c:v>
                </c:pt>
                <c:pt idx="523">
                  <c:v>1.0828845618791912E+17</c:v>
                </c:pt>
                <c:pt idx="524">
                  <c:v>9.7760287802872032E+16</c:v>
                </c:pt>
                <c:pt idx="525">
                  <c:v>1.0828845618791912E+17</c:v>
                </c:pt>
                <c:pt idx="526">
                  <c:v>1.2182471193780829E+17</c:v>
                </c:pt>
                <c:pt idx="527">
                  <c:v>1.0979248242374808E+17</c:v>
                </c:pt>
                <c:pt idx="528">
                  <c:v>1.0678443049729603E+17</c:v>
                </c:pt>
                <c:pt idx="529">
                  <c:v>8.7232146132860976E+16</c:v>
                </c:pt>
                <c:pt idx="530">
                  <c:v>9.0240183883985872E+16</c:v>
                </c:pt>
                <c:pt idx="531">
                  <c:v>1.1731262178098589E+17</c:v>
                </c:pt>
                <c:pt idx="532">
                  <c:v>1.0227235669666037E+17</c:v>
                </c:pt>
                <c:pt idx="533">
                  <c:v>8.8736164735821456E+16</c:v>
                </c:pt>
                <c:pt idx="534">
                  <c:v>8.1216077173055328E+16</c:v>
                </c:pt>
                <c:pt idx="535">
                  <c:v>9.625626592868576E+16</c:v>
                </c:pt>
                <c:pt idx="536">
                  <c:v>9.625626592868576E+16</c:v>
                </c:pt>
                <c:pt idx="537">
                  <c:v>9.4752244599704128E+16</c:v>
                </c:pt>
                <c:pt idx="538">
                  <c:v>9.3248223815927088E+16</c:v>
                </c:pt>
                <c:pt idx="539">
                  <c:v>6.3167922633106344E+16</c:v>
                </c:pt>
                <c:pt idx="540">
                  <c:v>8.42241105625512E+16</c:v>
                </c:pt>
                <c:pt idx="541">
                  <c:v>8.42241105625512E+16</c:v>
                </c:pt>
                <c:pt idx="542">
                  <c:v>9.3248223815927088E+16</c:v>
                </c:pt>
                <c:pt idx="543">
                  <c:v>7.9712061296112256E+16</c:v>
                </c:pt>
                <c:pt idx="544">
                  <c:v>1.0528040535187862E+17</c:v>
                </c:pt>
                <c:pt idx="545">
                  <c:v>7.0687977483712424E+16</c:v>
                </c:pt>
                <c:pt idx="546">
                  <c:v>8.5728128075104256E+16</c:v>
                </c:pt>
                <c:pt idx="547">
                  <c:v>1.0979248242374808E+17</c:v>
                </c:pt>
                <c:pt idx="548">
                  <c:v>9.0240183883985872E+16</c:v>
                </c:pt>
                <c:pt idx="549">
                  <c:v>8.1216077173055328E+16</c:v>
                </c:pt>
                <c:pt idx="550">
                  <c:v>9.1744203577354368E+16</c:v>
                </c:pt>
                <c:pt idx="551">
                  <c:v>6.6175942937743512E+16</c:v>
                </c:pt>
                <c:pt idx="552">
                  <c:v>8.1216077173055328E+16</c:v>
                </c:pt>
                <c:pt idx="553">
                  <c:v>7.8208045964372224E+16</c:v>
                </c:pt>
                <c:pt idx="554">
                  <c:v>9.926431022226312E+16</c:v>
                </c:pt>
                <c:pt idx="555">
                  <c:v>6.3167922633106344E+16</c:v>
                </c:pt>
                <c:pt idx="556">
                  <c:v>7.5200016936500672E+16</c:v>
                </c:pt>
                <c:pt idx="557">
                  <c:v>7.5200016936500672E+16</c:v>
                </c:pt>
                <c:pt idx="558">
                  <c:v>6.1663913298589928E+16</c:v>
                </c:pt>
                <c:pt idx="559">
                  <c:v>6.01599045092748E+16</c:v>
                </c:pt>
                <c:pt idx="560">
                  <c:v>7.5200016936500672E+16</c:v>
                </c:pt>
                <c:pt idx="561">
                  <c:v>7.6704031177835072E+16</c:v>
                </c:pt>
                <c:pt idx="562">
                  <c:v>6.1663913298589928E+16</c:v>
                </c:pt>
                <c:pt idx="563">
                  <c:v>5.5647881412535448E+16</c:v>
                </c:pt>
                <c:pt idx="564">
                  <c:v>6.7679953907864592E+16</c:v>
                </c:pt>
                <c:pt idx="565">
                  <c:v>5.8655896265160752E+16</c:v>
                </c:pt>
                <c:pt idx="566">
                  <c:v>5.5647881412535448E+16</c:v>
                </c:pt>
                <c:pt idx="567">
                  <c:v>7.6704031177835072E+16</c:v>
                </c:pt>
                <c:pt idx="568">
                  <c:v>5.5647881412535448E+16</c:v>
                </c:pt>
                <c:pt idx="569">
                  <c:v>6.7679953907864592E+16</c:v>
                </c:pt>
                <c:pt idx="570">
                  <c:v>6.1663913298589928E+16</c:v>
                </c:pt>
                <c:pt idx="571">
                  <c:v>3.9103838704912008E+16</c:v>
                </c:pt>
                <c:pt idx="572">
                  <c:v>6.4671932512824152E+16</c:v>
                </c:pt>
                <c:pt idx="573">
                  <c:v>6.9183965423187504E+16</c:v>
                </c:pt>
                <c:pt idx="574">
                  <c:v>6.9183965423187504E+16</c:v>
                </c:pt>
                <c:pt idx="575">
                  <c:v>6.7679953907864592E+16</c:v>
                </c:pt>
                <c:pt idx="576">
                  <c:v>5.4143874804023848E+16</c:v>
                </c:pt>
                <c:pt idx="577">
                  <c:v>4.5119846602160024E+16</c:v>
                </c:pt>
                <c:pt idx="578">
                  <c:v>5.7151888566247704E+16</c:v>
                </c:pt>
                <c:pt idx="579">
                  <c:v>6.4671932512824152E+16</c:v>
                </c:pt>
                <c:pt idx="580">
                  <c:v>4.6623849939470736E+16</c:v>
                </c:pt>
                <c:pt idx="581">
                  <c:v>5.4143874804023848E+16</c:v>
                </c:pt>
                <c:pt idx="582">
                  <c:v>6.01599045092748E+16</c:v>
                </c:pt>
                <c:pt idx="583">
                  <c:v>5.4143874804023848E+16</c:v>
                </c:pt>
                <c:pt idx="584">
                  <c:v>5.4143874804023848E+16</c:v>
                </c:pt>
                <c:pt idx="585">
                  <c:v>5.7151888566247704E+16</c:v>
                </c:pt>
                <c:pt idx="586">
                  <c:v>6.1663913298589928E+16</c:v>
                </c:pt>
                <c:pt idx="587">
                  <c:v>6.7679953907864592E+16</c:v>
                </c:pt>
                <c:pt idx="588">
                  <c:v>3.9103838704912008E+16</c:v>
                </c:pt>
                <c:pt idx="589">
                  <c:v>5.2639868740712784E+16</c:v>
                </c:pt>
                <c:pt idx="590">
                  <c:v>6.01599045092748E+16</c:v>
                </c:pt>
                <c:pt idx="591">
                  <c:v>3.9103838704912008E+16</c:v>
                </c:pt>
                <c:pt idx="592">
                  <c:v>4.5119846602160024E+16</c:v>
                </c:pt>
                <c:pt idx="593">
                  <c:v>4.6623849939470736E+16</c:v>
                </c:pt>
                <c:pt idx="594">
                  <c:v>3.7599838093597968E+16</c:v>
                </c:pt>
                <c:pt idx="595">
                  <c:v>4.5119846602160024E+16</c:v>
                </c:pt>
                <c:pt idx="596">
                  <c:v>4.5119846602160024E+16</c:v>
                </c:pt>
                <c:pt idx="597">
                  <c:v>6.01599045092748E+16</c:v>
                </c:pt>
                <c:pt idx="598">
                  <c:v>3.0079843215008116E+16</c:v>
                </c:pt>
                <c:pt idx="599">
                  <c:v>4.5119846602160024E+16</c:v>
                </c:pt>
                <c:pt idx="600">
                  <c:v>5.2639868740712784E+16</c:v>
                </c:pt>
                <c:pt idx="601">
                  <c:v>4.5119846602160024E+16</c:v>
                </c:pt>
                <c:pt idx="602">
                  <c:v>3.0079843215008116E+16</c:v>
                </c:pt>
                <c:pt idx="603">
                  <c:v>2.7071849079960228E+16</c:v>
                </c:pt>
                <c:pt idx="604">
                  <c:v>3.7599838093597968E+16</c:v>
                </c:pt>
                <c:pt idx="605">
                  <c:v>3.3087839530848584E+16</c:v>
                </c:pt>
                <c:pt idx="606">
                  <c:v>3.6095838027482816E+16</c:v>
                </c:pt>
                <c:pt idx="607">
                  <c:v>1.804787975956024E+16</c:v>
                </c:pt>
                <c:pt idx="608">
                  <c:v>3.6095838027482816E+16</c:v>
                </c:pt>
                <c:pt idx="609">
                  <c:v>5.1135863222602088E+16</c:v>
                </c:pt>
                <c:pt idx="610">
                  <c:v>3.7599838093597968E+16</c:v>
                </c:pt>
                <c:pt idx="611">
                  <c:v>3.6095838027482816E+16</c:v>
                </c:pt>
                <c:pt idx="612">
                  <c:v>4.96318582496916E+16</c:v>
                </c:pt>
                <c:pt idx="613">
                  <c:v>3.6095838027482816E+16</c:v>
                </c:pt>
                <c:pt idx="614">
                  <c:v>3.1583841100329196E+16</c:v>
                </c:pt>
                <c:pt idx="615">
                  <c:v>3.0079843215008116E+16</c:v>
                </c:pt>
                <c:pt idx="616">
                  <c:v>2.8575845874885172E+16</c:v>
                </c:pt>
                <c:pt idx="617">
                  <c:v>2.556785283023314E+16</c:v>
                </c:pt>
                <c:pt idx="618">
                  <c:v>4.3615843810048952E+16</c:v>
                </c:pt>
                <c:pt idx="619">
                  <c:v>3.1583841100329196E+16</c:v>
                </c:pt>
                <c:pt idx="620">
                  <c:v>2.7071849079960228E+16</c:v>
                </c:pt>
                <c:pt idx="621">
                  <c:v>3.3087839530848584E+16</c:v>
                </c:pt>
                <c:pt idx="622">
                  <c:v>4.3615843810048952E+16</c:v>
                </c:pt>
                <c:pt idx="623">
                  <c:v>2.2559861966371908E+16</c:v>
                </c:pt>
                <c:pt idx="624">
                  <c:v>3.9103838704912008E+16</c:v>
                </c:pt>
                <c:pt idx="625">
                  <c:v>2.4063857125703748E+16</c:v>
                </c:pt>
                <c:pt idx="626">
                  <c:v>2.8575845874885172E+16</c:v>
                </c:pt>
                <c:pt idx="627">
                  <c:v>2.7071849079960228E+16</c:v>
                </c:pt>
                <c:pt idx="628">
                  <c:v>2.556785283023314E+16</c:v>
                </c:pt>
                <c:pt idx="629">
                  <c:v>1.654388678101714E+16</c:v>
                </c:pt>
                <c:pt idx="630">
                  <c:v>2.8575845874885172E+16</c:v>
                </c:pt>
                <c:pt idx="631">
                  <c:v>2.2559861966371908E+16</c:v>
                </c:pt>
                <c:pt idx="632">
                  <c:v>2.7071849079960228E+16</c:v>
                </c:pt>
                <c:pt idx="633">
                  <c:v>3.0079843215008116E+16</c:v>
                </c:pt>
                <c:pt idx="634">
                  <c:v>2.8575845874885172E+16</c:v>
                </c:pt>
                <c:pt idx="635">
                  <c:v>2.7071849079960228E+16</c:v>
                </c:pt>
                <c:pt idx="636">
                  <c:v>3.3087839530848584E+16</c:v>
                </c:pt>
                <c:pt idx="637">
                  <c:v>2.2559861966371908E+16</c:v>
                </c:pt>
                <c:pt idx="638">
                  <c:v>3.6095838027482816E+16</c:v>
                </c:pt>
                <c:pt idx="639">
                  <c:v>1.9551873283300308E+16</c:v>
                </c:pt>
                <c:pt idx="640">
                  <c:v>2.556785283023314E+16</c:v>
                </c:pt>
                <c:pt idx="641">
                  <c:v>1.9551873283300308E+16</c:v>
                </c:pt>
                <c:pt idx="642">
                  <c:v>2.7071849079960228E+16</c:v>
                </c:pt>
                <c:pt idx="643">
                  <c:v>1.9551873283300308E+16</c:v>
                </c:pt>
                <c:pt idx="644">
                  <c:v>1.654388678101714E+16</c:v>
                </c:pt>
                <c:pt idx="645">
                  <c:v>2.556785283023314E+16</c:v>
                </c:pt>
                <c:pt idx="646">
                  <c:v>1.9551873283300308E+16</c:v>
                </c:pt>
                <c:pt idx="647">
                  <c:v>1.353590245952122E+16</c:v>
                </c:pt>
                <c:pt idx="648">
                  <c:v>1.654388678101714E+16</c:v>
                </c:pt>
                <c:pt idx="649">
                  <c:v>1.804787975956024E+16</c:v>
                </c:pt>
                <c:pt idx="650">
                  <c:v>1.5039894347670844E+16</c:v>
                </c:pt>
                <c:pt idx="651">
                  <c:v>1.353590245952122E+16</c:v>
                </c:pt>
                <c:pt idx="652">
                  <c:v>1.353590245952122E+16</c:v>
                </c:pt>
                <c:pt idx="653">
                  <c:v>2.105586735223748E+16</c:v>
                </c:pt>
                <c:pt idx="654">
                  <c:v>1.353590245952122E+16</c:v>
                </c:pt>
                <c:pt idx="655">
                  <c:v>2.105586735223748E+16</c:v>
                </c:pt>
                <c:pt idx="656">
                  <c:v>1.804787975956024E+16</c:v>
                </c:pt>
                <c:pt idx="657">
                  <c:v>1.9551873283300308E+16</c:v>
                </c:pt>
                <c:pt idx="658">
                  <c:v>2.2559861966371908E+16</c:v>
                </c:pt>
                <c:pt idx="659">
                  <c:v>2.2559861966371908E+16</c:v>
                </c:pt>
                <c:pt idx="660">
                  <c:v>2.7071849079960228E+16</c:v>
                </c:pt>
                <c:pt idx="661">
                  <c:v>2.2559861966371908E+16</c:v>
                </c:pt>
                <c:pt idx="662">
                  <c:v>2.2559861966371908E+16</c:v>
                </c:pt>
                <c:pt idx="663">
                  <c:v>1.0527920318811364E+16</c:v>
                </c:pt>
                <c:pt idx="664">
                  <c:v>1.0527920318811364E+16</c:v>
                </c:pt>
                <c:pt idx="665">
                  <c:v>1.804787975956024E+16</c:v>
                </c:pt>
                <c:pt idx="666">
                  <c:v>1.353590245952122E+16</c:v>
                </c:pt>
                <c:pt idx="667">
                  <c:v>2.105586735223748E+16</c:v>
                </c:pt>
                <c:pt idx="668">
                  <c:v>2.4063857125703748E+16</c:v>
                </c:pt>
                <c:pt idx="669">
                  <c:v>1.5039894347670844E+16</c:v>
                </c:pt>
                <c:pt idx="670">
                  <c:v>1.804787975956024E+16</c:v>
                </c:pt>
                <c:pt idx="671">
                  <c:v>2.105586735223748E+16</c:v>
                </c:pt>
                <c:pt idx="672">
                  <c:v>1.5039894347670844E+16</c:v>
                </c:pt>
                <c:pt idx="673">
                  <c:v>4511962579745099</c:v>
                </c:pt>
                <c:pt idx="674">
                  <c:v>1.0527920318811364E+16</c:v>
                </c:pt>
                <c:pt idx="675">
                  <c:v>1.9551873283300308E+16</c:v>
                </c:pt>
                <c:pt idx="676">
                  <c:v>1.2031911116568108E+16</c:v>
                </c:pt>
                <c:pt idx="677">
                  <c:v>2.2559861966371908E+16</c:v>
                </c:pt>
                <c:pt idx="678">
                  <c:v>1.353590245952122E+16</c:v>
                </c:pt>
                <c:pt idx="679">
                  <c:v>1.353590245952122E+16</c:v>
                </c:pt>
                <c:pt idx="680">
                  <c:v>1.654388678101714E+16</c:v>
                </c:pt>
                <c:pt idx="681">
                  <c:v>1.0527920318811364E+16</c:v>
                </c:pt>
                <c:pt idx="682">
                  <c:v>1.5039894347670844E+16</c:v>
                </c:pt>
                <c:pt idx="683">
                  <c:v>1.5039894347670844E+16</c:v>
                </c:pt>
                <c:pt idx="684">
                  <c:v>9023930066250838</c:v>
                </c:pt>
                <c:pt idx="685">
                  <c:v>1.654388678101714E+16</c:v>
                </c:pt>
                <c:pt idx="686">
                  <c:v>9023930066250838</c:v>
                </c:pt>
                <c:pt idx="687">
                  <c:v>1.9551873283300308E+16</c:v>
                </c:pt>
                <c:pt idx="688">
                  <c:v>9023930066250838</c:v>
                </c:pt>
                <c:pt idx="689">
                  <c:v>1.0527920318811364E+16</c:v>
                </c:pt>
                <c:pt idx="690">
                  <c:v>1.5039894347670844E+16</c:v>
                </c:pt>
                <c:pt idx="691">
                  <c:v>1.0527920318811364E+16</c:v>
                </c:pt>
                <c:pt idx="692">
                  <c:v>1.5039894347670844E+16</c:v>
                </c:pt>
                <c:pt idx="693">
                  <c:v>1.353590245952122E+16</c:v>
                </c:pt>
                <c:pt idx="694">
                  <c:v>1.2031911116568108E+16</c:v>
                </c:pt>
                <c:pt idx="695">
                  <c:v>1.0527920318811364E+16</c:v>
                </c:pt>
                <c:pt idx="696">
                  <c:v>6015951196717853</c:v>
                </c:pt>
                <c:pt idx="697">
                  <c:v>1.0527920318811364E+16</c:v>
                </c:pt>
                <c:pt idx="698">
                  <c:v>1.0527920318811364E+16</c:v>
                </c:pt>
                <c:pt idx="699">
                  <c:v>7519940358886385</c:v>
                </c:pt>
                <c:pt idx="700">
                  <c:v>7519940358886385</c:v>
                </c:pt>
                <c:pt idx="701">
                  <c:v>1.0527920318811364E+16</c:v>
                </c:pt>
                <c:pt idx="702">
                  <c:v>1.0527920318811364E+16</c:v>
                </c:pt>
                <c:pt idx="703">
                  <c:v>1.0527920318811364E+16</c:v>
                </c:pt>
                <c:pt idx="704">
                  <c:v>1.353590245952122E+16</c:v>
                </c:pt>
                <c:pt idx="705">
                  <c:v>9023930066250838</c:v>
                </c:pt>
                <c:pt idx="706">
                  <c:v>1.2031911116568108E+16</c:v>
                </c:pt>
                <c:pt idx="707">
                  <c:v>1.0527920318811364E+16</c:v>
                </c:pt>
                <c:pt idx="708">
                  <c:v>9023930066250838</c:v>
                </c:pt>
                <c:pt idx="709">
                  <c:v>1.0527920318811364E+16</c:v>
                </c:pt>
                <c:pt idx="710">
                  <c:v>1.353590245952122E+16</c:v>
                </c:pt>
                <c:pt idx="711">
                  <c:v>1.0527920318811364E+16</c:v>
                </c:pt>
                <c:pt idx="712">
                  <c:v>7519940358886385</c:v>
                </c:pt>
                <c:pt idx="713">
                  <c:v>1.2031911116568108E+16</c:v>
                </c:pt>
                <c:pt idx="714">
                  <c:v>1.0527920318811364E+16</c:v>
                </c:pt>
                <c:pt idx="715">
                  <c:v>1.5039894347670844E+16</c:v>
                </c:pt>
                <c:pt idx="716">
                  <c:v>1.2031911116568108E+16</c:v>
                </c:pt>
                <c:pt idx="717">
                  <c:v>9023930066250838</c:v>
                </c:pt>
                <c:pt idx="718">
                  <c:v>7519940358886385</c:v>
                </c:pt>
                <c:pt idx="719">
                  <c:v>1.0527920318811364E+16</c:v>
                </c:pt>
                <c:pt idx="720">
                  <c:v>1.2031911116568108E+16</c:v>
                </c:pt>
                <c:pt idx="721">
                  <c:v>1.2031911116568108E+16</c:v>
                </c:pt>
                <c:pt idx="722">
                  <c:v>1.5039894347670844E+16</c:v>
                </c:pt>
                <c:pt idx="723">
                  <c:v>9023930066250838</c:v>
                </c:pt>
                <c:pt idx="724">
                  <c:v>3007974507967971</c:v>
                </c:pt>
                <c:pt idx="725">
                  <c:v>1.2031911116568108E+16</c:v>
                </c:pt>
                <c:pt idx="726">
                  <c:v>3007974507967971</c:v>
                </c:pt>
                <c:pt idx="727">
                  <c:v>1.0527920318811364E+16</c:v>
                </c:pt>
                <c:pt idx="728">
                  <c:v>7519940358886385</c:v>
                </c:pt>
                <c:pt idx="729">
                  <c:v>6015951196717853</c:v>
                </c:pt>
                <c:pt idx="730">
                  <c:v>3007974507967971</c:v>
                </c:pt>
                <c:pt idx="731">
                  <c:v>9023930066250838</c:v>
                </c:pt>
                <c:pt idx="732">
                  <c:v>9023930066250838</c:v>
                </c:pt>
                <c:pt idx="733">
                  <c:v>1.353590245952122E+16</c:v>
                </c:pt>
                <c:pt idx="734">
                  <c:v>1.0527920318811364E+16</c:v>
                </c:pt>
                <c:pt idx="735">
                  <c:v>2.2559861966371908E+16</c:v>
                </c:pt>
                <c:pt idx="736">
                  <c:v>1.2031911116568108E+16</c:v>
                </c:pt>
                <c:pt idx="737">
                  <c:v>6015951196717853</c:v>
                </c:pt>
                <c:pt idx="738">
                  <c:v>1.0527920318811364E+16</c:v>
                </c:pt>
                <c:pt idx="739">
                  <c:v>9023930066250838</c:v>
                </c:pt>
                <c:pt idx="740">
                  <c:v>1.353590245952122E+16</c:v>
                </c:pt>
                <c:pt idx="741">
                  <c:v>3007974507967971</c:v>
                </c:pt>
                <c:pt idx="742">
                  <c:v>6015951196717853</c:v>
                </c:pt>
                <c:pt idx="743">
                  <c:v>1.2031911116568108E+16</c:v>
                </c:pt>
                <c:pt idx="744">
                  <c:v>1.353590245952122E+16</c:v>
                </c:pt>
                <c:pt idx="745">
                  <c:v>1.2031911116568108E+16</c:v>
                </c:pt>
                <c:pt idx="746">
                  <c:v>1.5039894347670844E+16</c:v>
                </c:pt>
                <c:pt idx="747">
                  <c:v>7519940358886385</c:v>
                </c:pt>
                <c:pt idx="748">
                  <c:v>9023930066250838</c:v>
                </c:pt>
                <c:pt idx="749">
                  <c:v>1.2031911116568108E+16</c:v>
                </c:pt>
                <c:pt idx="750">
                  <c:v>1503986981386320</c:v>
                </c:pt>
                <c:pt idx="751">
                  <c:v>1.2031911116568108E+16</c:v>
                </c:pt>
                <c:pt idx="752">
                  <c:v>6015951196717853</c:v>
                </c:pt>
                <c:pt idx="753">
                  <c:v>1.2031911116568108E+16</c:v>
                </c:pt>
                <c:pt idx="754">
                  <c:v>7519940358886385</c:v>
                </c:pt>
                <c:pt idx="755">
                  <c:v>3007974507967971</c:v>
                </c:pt>
                <c:pt idx="756">
                  <c:v>9023930066250838</c:v>
                </c:pt>
                <c:pt idx="757">
                  <c:v>6015951196717853</c:v>
                </c:pt>
                <c:pt idx="758">
                  <c:v>7519940358886385</c:v>
                </c:pt>
                <c:pt idx="759">
                  <c:v>9023930066250838</c:v>
                </c:pt>
                <c:pt idx="760">
                  <c:v>4511962579745099</c:v>
                </c:pt>
                <c:pt idx="761">
                  <c:v>3007974507967971</c:v>
                </c:pt>
                <c:pt idx="762">
                  <c:v>1.0527920318811364E+16</c:v>
                </c:pt>
                <c:pt idx="763">
                  <c:v>4511962579745099</c:v>
                </c:pt>
                <c:pt idx="764">
                  <c:v>7519940358886385</c:v>
                </c:pt>
                <c:pt idx="765">
                  <c:v>4511962579745099</c:v>
                </c:pt>
                <c:pt idx="766">
                  <c:v>4511962579745099</c:v>
                </c:pt>
                <c:pt idx="767">
                  <c:v>3007974507967971</c:v>
                </c:pt>
                <c:pt idx="768">
                  <c:v>1.0527920318811364E+16</c:v>
                </c:pt>
                <c:pt idx="769">
                  <c:v>7519940358886385</c:v>
                </c:pt>
                <c:pt idx="770">
                  <c:v>3007974507967971</c:v>
                </c:pt>
                <c:pt idx="771">
                  <c:v>1.0527920318811364E+16</c:v>
                </c:pt>
                <c:pt idx="772">
                  <c:v>6015951196717853</c:v>
                </c:pt>
                <c:pt idx="773">
                  <c:v>7519940358886385</c:v>
                </c:pt>
                <c:pt idx="774">
                  <c:v>9023930066250838</c:v>
                </c:pt>
                <c:pt idx="775">
                  <c:v>6015951196717853</c:v>
                </c:pt>
                <c:pt idx="776">
                  <c:v>1.353590245952122E+16</c:v>
                </c:pt>
                <c:pt idx="777">
                  <c:v>4511962579745099</c:v>
                </c:pt>
                <c:pt idx="778">
                  <c:v>6015951196717853</c:v>
                </c:pt>
                <c:pt idx="779">
                  <c:v>4511962579745099</c:v>
                </c:pt>
                <c:pt idx="780">
                  <c:v>6015951196717853</c:v>
                </c:pt>
                <c:pt idx="781">
                  <c:v>3007974507967971</c:v>
                </c:pt>
                <c:pt idx="782">
                  <c:v>7519940358886385</c:v>
                </c:pt>
                <c:pt idx="783">
                  <c:v>7519940358886385</c:v>
                </c:pt>
                <c:pt idx="784">
                  <c:v>7519940358886385</c:v>
                </c:pt>
                <c:pt idx="785">
                  <c:v>4511962579745099</c:v>
                </c:pt>
                <c:pt idx="786">
                  <c:v>3007974507967971</c:v>
                </c:pt>
                <c:pt idx="787">
                  <c:v>4511962579745099</c:v>
                </c:pt>
                <c:pt idx="788">
                  <c:v>1.2031911116568108E+16</c:v>
                </c:pt>
                <c:pt idx="789">
                  <c:v>7519940358886385</c:v>
                </c:pt>
                <c:pt idx="790">
                  <c:v>7519940358886385</c:v>
                </c:pt>
                <c:pt idx="791">
                  <c:v>6015951196717853</c:v>
                </c:pt>
                <c:pt idx="792">
                  <c:v>6015951196717853</c:v>
                </c:pt>
                <c:pt idx="793">
                  <c:v>1503986981386320</c:v>
                </c:pt>
                <c:pt idx="794">
                  <c:v>1.0527920318811364E+16</c:v>
                </c:pt>
                <c:pt idx="795">
                  <c:v>1.2031911116568108E+16</c:v>
                </c:pt>
                <c:pt idx="796">
                  <c:v>7519940358886385</c:v>
                </c:pt>
                <c:pt idx="797">
                  <c:v>1.353590245952122E+16</c:v>
                </c:pt>
                <c:pt idx="798">
                  <c:v>4511962579745099</c:v>
                </c:pt>
                <c:pt idx="799">
                  <c:v>6015951196717853</c:v>
                </c:pt>
                <c:pt idx="800">
                  <c:v>3007974507967971</c:v>
                </c:pt>
                <c:pt idx="801">
                  <c:v>7519940358886385</c:v>
                </c:pt>
                <c:pt idx="802">
                  <c:v>7519940358886385</c:v>
                </c:pt>
                <c:pt idx="803">
                  <c:v>6015951196717853</c:v>
                </c:pt>
                <c:pt idx="804">
                  <c:v>3007974507967971</c:v>
                </c:pt>
                <c:pt idx="805">
                  <c:v>4511962579745099</c:v>
                </c:pt>
                <c:pt idx="806">
                  <c:v>4511962579745099</c:v>
                </c:pt>
                <c:pt idx="807">
                  <c:v>9023930066250838</c:v>
                </c:pt>
                <c:pt idx="808">
                  <c:v>3007974507967971</c:v>
                </c:pt>
                <c:pt idx="809">
                  <c:v>1.2031911116568108E+16</c:v>
                </c:pt>
                <c:pt idx="810">
                  <c:v>1.0527920318811364E+16</c:v>
                </c:pt>
                <c:pt idx="811">
                  <c:v>7519940358886385</c:v>
                </c:pt>
                <c:pt idx="812">
                  <c:v>4511962579745099</c:v>
                </c:pt>
                <c:pt idx="813">
                  <c:v>1.0527920318811364E+16</c:v>
                </c:pt>
                <c:pt idx="814">
                  <c:v>7519940358886385</c:v>
                </c:pt>
                <c:pt idx="815">
                  <c:v>9023930066250838</c:v>
                </c:pt>
                <c:pt idx="816">
                  <c:v>1.353590245952122E+16</c:v>
                </c:pt>
                <c:pt idx="817">
                  <c:v>7519940358886385</c:v>
                </c:pt>
                <c:pt idx="818">
                  <c:v>6015951196717853</c:v>
                </c:pt>
                <c:pt idx="819">
                  <c:v>1.2031911116568108E+16</c:v>
                </c:pt>
                <c:pt idx="820">
                  <c:v>4511962579745099</c:v>
                </c:pt>
                <c:pt idx="821">
                  <c:v>6015951196717853</c:v>
                </c:pt>
                <c:pt idx="822">
                  <c:v>9023930066250838</c:v>
                </c:pt>
                <c:pt idx="823">
                  <c:v>6015951196717853</c:v>
                </c:pt>
                <c:pt idx="824">
                  <c:v>7519940358886385</c:v>
                </c:pt>
                <c:pt idx="825">
                  <c:v>3007974507967971</c:v>
                </c:pt>
                <c:pt idx="826">
                  <c:v>3007974507967971</c:v>
                </c:pt>
                <c:pt idx="827">
                  <c:v>7519940358886385</c:v>
                </c:pt>
                <c:pt idx="828">
                  <c:v>3007974507967971</c:v>
                </c:pt>
                <c:pt idx="829">
                  <c:v>7519940358886385</c:v>
                </c:pt>
                <c:pt idx="830">
                  <c:v>6015951196717853</c:v>
                </c:pt>
                <c:pt idx="831">
                  <c:v>4511962579745099</c:v>
                </c:pt>
                <c:pt idx="832">
                  <c:v>4511962579745099</c:v>
                </c:pt>
                <c:pt idx="833">
                  <c:v>4511962579745099</c:v>
                </c:pt>
                <c:pt idx="834">
                  <c:v>3007974507967971</c:v>
                </c:pt>
                <c:pt idx="835">
                  <c:v>4511962579745099</c:v>
                </c:pt>
                <c:pt idx="836">
                  <c:v>6015951196717853</c:v>
                </c:pt>
                <c:pt idx="837">
                  <c:v>3007974507967971</c:v>
                </c:pt>
                <c:pt idx="838">
                  <c:v>3007974507967971</c:v>
                </c:pt>
                <c:pt idx="839">
                  <c:v>1.0527920318811364E+16</c:v>
                </c:pt>
                <c:pt idx="840">
                  <c:v>4511962579745099</c:v>
                </c:pt>
                <c:pt idx="841">
                  <c:v>4511962579745099</c:v>
                </c:pt>
                <c:pt idx="842">
                  <c:v>4511962579745099</c:v>
                </c:pt>
                <c:pt idx="843">
                  <c:v>4511962579745099</c:v>
                </c:pt>
                <c:pt idx="844">
                  <c:v>4511962579745099</c:v>
                </c:pt>
                <c:pt idx="845">
                  <c:v>3007974507967971</c:v>
                </c:pt>
                <c:pt idx="846">
                  <c:v>7519940358886385</c:v>
                </c:pt>
                <c:pt idx="847">
                  <c:v>3007974507967971</c:v>
                </c:pt>
                <c:pt idx="848">
                  <c:v>1503986981386320</c:v>
                </c:pt>
                <c:pt idx="849">
                  <c:v>1503986981386320</c:v>
                </c:pt>
                <c:pt idx="850">
                  <c:v>4511962579745099</c:v>
                </c:pt>
                <c:pt idx="851">
                  <c:v>1.353590245952122E+16</c:v>
                </c:pt>
                <c:pt idx="852">
                  <c:v>1.0527920318811364E+16</c:v>
                </c:pt>
                <c:pt idx="853">
                  <c:v>1503986981386320</c:v>
                </c:pt>
                <c:pt idx="854">
                  <c:v>3007974507967971</c:v>
                </c:pt>
                <c:pt idx="855">
                  <c:v>1503986981386320</c:v>
                </c:pt>
                <c:pt idx="856">
                  <c:v>1.2031911116568108E+16</c:v>
                </c:pt>
                <c:pt idx="857">
                  <c:v>6015951196717853</c:v>
                </c:pt>
                <c:pt idx="858">
                  <c:v>3007974507967971</c:v>
                </c:pt>
                <c:pt idx="859">
                  <c:v>4511962579745099</c:v>
                </c:pt>
                <c:pt idx="860">
                  <c:v>9023930066250838</c:v>
                </c:pt>
                <c:pt idx="861">
                  <c:v>451196012636611.31</c:v>
                </c:pt>
                <c:pt idx="862">
                  <c:v>4511962579745099</c:v>
                </c:pt>
                <c:pt idx="863">
                  <c:v>7519940358886385</c:v>
                </c:pt>
                <c:pt idx="864">
                  <c:v>7519940358886385</c:v>
                </c:pt>
                <c:pt idx="865">
                  <c:v>1503986981386320</c:v>
                </c:pt>
                <c:pt idx="866">
                  <c:v>1503986981386320</c:v>
                </c:pt>
                <c:pt idx="867">
                  <c:v>4511962579745099</c:v>
                </c:pt>
                <c:pt idx="868">
                  <c:v>3007974507967971</c:v>
                </c:pt>
                <c:pt idx="869">
                  <c:v>6015951196717853</c:v>
                </c:pt>
                <c:pt idx="870">
                  <c:v>1503986981386320</c:v>
                </c:pt>
                <c:pt idx="871">
                  <c:v>3007974507967971</c:v>
                </c:pt>
                <c:pt idx="872">
                  <c:v>4511962579745099</c:v>
                </c:pt>
                <c:pt idx="873">
                  <c:v>4511962579745099</c:v>
                </c:pt>
                <c:pt idx="874">
                  <c:v>3007974507967971</c:v>
                </c:pt>
                <c:pt idx="875">
                  <c:v>3007974507967971</c:v>
                </c:pt>
                <c:pt idx="876">
                  <c:v>4511962579745099</c:v>
                </c:pt>
                <c:pt idx="877">
                  <c:v>4511962579745099</c:v>
                </c:pt>
                <c:pt idx="878">
                  <c:v>7519940358886385</c:v>
                </c:pt>
                <c:pt idx="879">
                  <c:v>3007974507967971</c:v>
                </c:pt>
                <c:pt idx="880">
                  <c:v>3007974507967971</c:v>
                </c:pt>
                <c:pt idx="881">
                  <c:v>3007974507967971</c:v>
                </c:pt>
                <c:pt idx="882">
                  <c:v>4511962579745099</c:v>
                </c:pt>
                <c:pt idx="883">
                  <c:v>6015951196717853</c:v>
                </c:pt>
                <c:pt idx="884">
                  <c:v>7519940358886385</c:v>
                </c:pt>
                <c:pt idx="885">
                  <c:v>1503986981386320</c:v>
                </c:pt>
                <c:pt idx="886">
                  <c:v>451196012636611.31</c:v>
                </c:pt>
                <c:pt idx="887">
                  <c:v>6015951196717853</c:v>
                </c:pt>
                <c:pt idx="888">
                  <c:v>1503986981386320</c:v>
                </c:pt>
                <c:pt idx="889">
                  <c:v>3007974507967971</c:v>
                </c:pt>
                <c:pt idx="890">
                  <c:v>4511962579745099</c:v>
                </c:pt>
                <c:pt idx="891">
                  <c:v>3007974507967971</c:v>
                </c:pt>
                <c:pt idx="892">
                  <c:v>7519940358886385</c:v>
                </c:pt>
                <c:pt idx="893">
                  <c:v>1503986981386320</c:v>
                </c:pt>
                <c:pt idx="894">
                  <c:v>451196012636611.31</c:v>
                </c:pt>
                <c:pt idx="895">
                  <c:v>4511962579745099</c:v>
                </c:pt>
                <c:pt idx="896">
                  <c:v>4511962579745099</c:v>
                </c:pt>
                <c:pt idx="897">
                  <c:v>4511962579745099</c:v>
                </c:pt>
                <c:pt idx="898">
                  <c:v>7519940358886385</c:v>
                </c:pt>
                <c:pt idx="899">
                  <c:v>4511962579745099</c:v>
                </c:pt>
                <c:pt idx="900">
                  <c:v>1503986981386320</c:v>
                </c:pt>
                <c:pt idx="901">
                  <c:v>3007974507967971</c:v>
                </c:pt>
                <c:pt idx="902">
                  <c:v>4511962579745099</c:v>
                </c:pt>
                <c:pt idx="903">
                  <c:v>7519940358886385</c:v>
                </c:pt>
                <c:pt idx="904">
                  <c:v>4511962579745099</c:v>
                </c:pt>
                <c:pt idx="905">
                  <c:v>1503986981386320</c:v>
                </c:pt>
                <c:pt idx="906">
                  <c:v>3007974507967971</c:v>
                </c:pt>
                <c:pt idx="907">
                  <c:v>4511962579745099</c:v>
                </c:pt>
                <c:pt idx="908">
                  <c:v>1503986981386320</c:v>
                </c:pt>
                <c:pt idx="909">
                  <c:v>3007974507967971</c:v>
                </c:pt>
                <c:pt idx="910">
                  <c:v>451196012636611.31</c:v>
                </c:pt>
                <c:pt idx="911">
                  <c:v>7519940358886385</c:v>
                </c:pt>
                <c:pt idx="912">
                  <c:v>451196012636611.31</c:v>
                </c:pt>
                <c:pt idx="913">
                  <c:v>3007974507967971</c:v>
                </c:pt>
                <c:pt idx="914">
                  <c:v>4511962579745099</c:v>
                </c:pt>
                <c:pt idx="915">
                  <c:v>451196012636611.31</c:v>
                </c:pt>
                <c:pt idx="916">
                  <c:v>6015951196717853</c:v>
                </c:pt>
                <c:pt idx="917">
                  <c:v>7519940358886385</c:v>
                </c:pt>
                <c:pt idx="918">
                  <c:v>4511962579745099</c:v>
                </c:pt>
                <c:pt idx="919">
                  <c:v>4511962579745099</c:v>
                </c:pt>
                <c:pt idx="920">
                  <c:v>3007974507967971</c:v>
                </c:pt>
                <c:pt idx="921">
                  <c:v>4511962579745099</c:v>
                </c:pt>
                <c:pt idx="922">
                  <c:v>3007974507967971</c:v>
                </c:pt>
                <c:pt idx="923">
                  <c:v>3007974507967971</c:v>
                </c:pt>
                <c:pt idx="924">
                  <c:v>451196012636611.31</c:v>
                </c:pt>
                <c:pt idx="925">
                  <c:v>1503986981386320</c:v>
                </c:pt>
                <c:pt idx="926">
                  <c:v>451196012636611.31</c:v>
                </c:pt>
                <c:pt idx="927">
                  <c:v>451196012636611.31</c:v>
                </c:pt>
                <c:pt idx="928">
                  <c:v>6015951196717853</c:v>
                </c:pt>
                <c:pt idx="929">
                  <c:v>1503986981386320</c:v>
                </c:pt>
                <c:pt idx="930">
                  <c:v>4511962579745099</c:v>
                </c:pt>
                <c:pt idx="931">
                  <c:v>3007974507967971</c:v>
                </c:pt>
                <c:pt idx="932">
                  <c:v>3007974507967971</c:v>
                </c:pt>
                <c:pt idx="933">
                  <c:v>1503986981386320</c:v>
                </c:pt>
                <c:pt idx="934">
                  <c:v>3007974507967971</c:v>
                </c:pt>
                <c:pt idx="935">
                  <c:v>1503986981386320</c:v>
                </c:pt>
                <c:pt idx="936">
                  <c:v>451196012636611.31</c:v>
                </c:pt>
                <c:pt idx="937">
                  <c:v>3007974507967971</c:v>
                </c:pt>
                <c:pt idx="938">
                  <c:v>7519940358886385</c:v>
                </c:pt>
                <c:pt idx="939">
                  <c:v>1503986981386320</c:v>
                </c:pt>
                <c:pt idx="940">
                  <c:v>1503986981386320</c:v>
                </c:pt>
                <c:pt idx="941">
                  <c:v>4511962579745099</c:v>
                </c:pt>
                <c:pt idx="942">
                  <c:v>1503986981386320</c:v>
                </c:pt>
                <c:pt idx="943">
                  <c:v>1503986981386320</c:v>
                </c:pt>
                <c:pt idx="944">
                  <c:v>1503986981386320</c:v>
                </c:pt>
                <c:pt idx="945">
                  <c:v>1503986981386320</c:v>
                </c:pt>
                <c:pt idx="946">
                  <c:v>4511962579745099</c:v>
                </c:pt>
                <c:pt idx="947">
                  <c:v>4511962579745099</c:v>
                </c:pt>
                <c:pt idx="948">
                  <c:v>4511962579745099</c:v>
                </c:pt>
                <c:pt idx="949">
                  <c:v>3007974507967971</c:v>
                </c:pt>
                <c:pt idx="950">
                  <c:v>451196012636611.31</c:v>
                </c:pt>
                <c:pt idx="951">
                  <c:v>7519940358886385</c:v>
                </c:pt>
                <c:pt idx="952">
                  <c:v>4511962579745099</c:v>
                </c:pt>
                <c:pt idx="953">
                  <c:v>1503986981386320</c:v>
                </c:pt>
                <c:pt idx="954">
                  <c:v>451196012636611.31</c:v>
                </c:pt>
                <c:pt idx="955">
                  <c:v>1503986981386320</c:v>
                </c:pt>
                <c:pt idx="956">
                  <c:v>1503986981386320</c:v>
                </c:pt>
                <c:pt idx="957">
                  <c:v>451196012636611.31</c:v>
                </c:pt>
                <c:pt idx="958">
                  <c:v>7519940358886385</c:v>
                </c:pt>
                <c:pt idx="959">
                  <c:v>451196012636611.31</c:v>
                </c:pt>
                <c:pt idx="960">
                  <c:v>451196012636611.31</c:v>
                </c:pt>
                <c:pt idx="961">
                  <c:v>4511962579745099</c:v>
                </c:pt>
                <c:pt idx="962">
                  <c:v>451196012636611.31</c:v>
                </c:pt>
                <c:pt idx="963">
                  <c:v>1503986981386320</c:v>
                </c:pt>
                <c:pt idx="964">
                  <c:v>1503986981386320</c:v>
                </c:pt>
                <c:pt idx="965">
                  <c:v>451196012636611.31</c:v>
                </c:pt>
                <c:pt idx="966">
                  <c:v>3007974507967971</c:v>
                </c:pt>
                <c:pt idx="967">
                  <c:v>3007974507967971</c:v>
                </c:pt>
                <c:pt idx="968">
                  <c:v>451196012636611.31</c:v>
                </c:pt>
                <c:pt idx="969">
                  <c:v>3007974507967971</c:v>
                </c:pt>
                <c:pt idx="970">
                  <c:v>4511962579745099</c:v>
                </c:pt>
                <c:pt idx="971">
                  <c:v>1503986981386320</c:v>
                </c:pt>
                <c:pt idx="972">
                  <c:v>3007974507967971</c:v>
                </c:pt>
                <c:pt idx="973">
                  <c:v>3007974507967971</c:v>
                </c:pt>
                <c:pt idx="974">
                  <c:v>1503986981386320</c:v>
                </c:pt>
                <c:pt idx="975">
                  <c:v>4511962579745099</c:v>
                </c:pt>
                <c:pt idx="976">
                  <c:v>4511962579745099</c:v>
                </c:pt>
                <c:pt idx="977">
                  <c:v>451196012636611.31</c:v>
                </c:pt>
                <c:pt idx="978">
                  <c:v>1503986981386320</c:v>
                </c:pt>
                <c:pt idx="979">
                  <c:v>1503986981386320</c:v>
                </c:pt>
                <c:pt idx="980">
                  <c:v>1503986981386320</c:v>
                </c:pt>
                <c:pt idx="981">
                  <c:v>4511962579745099</c:v>
                </c:pt>
                <c:pt idx="982">
                  <c:v>1503986981386320</c:v>
                </c:pt>
                <c:pt idx="983">
                  <c:v>3007974507967971</c:v>
                </c:pt>
                <c:pt idx="984">
                  <c:v>451196012636611.31</c:v>
                </c:pt>
                <c:pt idx="985">
                  <c:v>451196012636611.31</c:v>
                </c:pt>
                <c:pt idx="986">
                  <c:v>3007974507967971</c:v>
                </c:pt>
                <c:pt idx="987">
                  <c:v>451196012636611.31</c:v>
                </c:pt>
                <c:pt idx="988">
                  <c:v>4511962579745099</c:v>
                </c:pt>
                <c:pt idx="989">
                  <c:v>6015951196717853</c:v>
                </c:pt>
                <c:pt idx="990">
                  <c:v>1503986981386320</c:v>
                </c:pt>
                <c:pt idx="991">
                  <c:v>6015951196717853</c:v>
                </c:pt>
                <c:pt idx="992">
                  <c:v>451196012636611.31</c:v>
                </c:pt>
                <c:pt idx="993">
                  <c:v>451196012636611.31</c:v>
                </c:pt>
                <c:pt idx="994">
                  <c:v>3007974507967971</c:v>
                </c:pt>
                <c:pt idx="995">
                  <c:v>451196012636611.31</c:v>
                </c:pt>
                <c:pt idx="996">
                  <c:v>451196012636611.31</c:v>
                </c:pt>
                <c:pt idx="997">
                  <c:v>6015951196717853</c:v>
                </c:pt>
                <c:pt idx="998">
                  <c:v>451196012636611.31</c:v>
                </c:pt>
                <c:pt idx="999">
                  <c:v>3007974507967971</c:v>
                </c:pt>
                <c:pt idx="1000">
                  <c:v>4511962579745099</c:v>
                </c:pt>
                <c:pt idx="1001">
                  <c:v>451196012636611.31</c:v>
                </c:pt>
                <c:pt idx="1002">
                  <c:v>451196012636611.31</c:v>
                </c:pt>
                <c:pt idx="1003">
                  <c:v>1503986981386320</c:v>
                </c:pt>
                <c:pt idx="1004">
                  <c:v>451196012636611.31</c:v>
                </c:pt>
                <c:pt idx="1005">
                  <c:v>3007974507967971</c:v>
                </c:pt>
                <c:pt idx="1006">
                  <c:v>3007974507967971</c:v>
                </c:pt>
                <c:pt idx="1007">
                  <c:v>1503986981386320</c:v>
                </c:pt>
                <c:pt idx="1008">
                  <c:v>3007974507967971</c:v>
                </c:pt>
                <c:pt idx="1009">
                  <c:v>6015951196717853</c:v>
                </c:pt>
                <c:pt idx="1010">
                  <c:v>4511962579745099</c:v>
                </c:pt>
                <c:pt idx="1011">
                  <c:v>1503986981386320</c:v>
                </c:pt>
                <c:pt idx="1012">
                  <c:v>1503986981386320</c:v>
                </c:pt>
                <c:pt idx="1013">
                  <c:v>1503986981386320</c:v>
                </c:pt>
                <c:pt idx="1014">
                  <c:v>1503986981386320</c:v>
                </c:pt>
                <c:pt idx="1015">
                  <c:v>3007974507967971</c:v>
                </c:pt>
                <c:pt idx="1016">
                  <c:v>3007974507967971</c:v>
                </c:pt>
                <c:pt idx="1017">
                  <c:v>1503986981386320</c:v>
                </c:pt>
                <c:pt idx="1018">
                  <c:v>1503986981386320</c:v>
                </c:pt>
                <c:pt idx="1019">
                  <c:v>1503986981386320</c:v>
                </c:pt>
                <c:pt idx="1020">
                  <c:v>3007974507967971</c:v>
                </c:pt>
                <c:pt idx="1021">
                  <c:v>1503986981386320</c:v>
                </c:pt>
                <c:pt idx="1022">
                  <c:v>451196012636611.31</c:v>
                </c:pt>
                <c:pt idx="1023">
                  <c:v>1503986981386320</c:v>
                </c:pt>
                <c:pt idx="1024">
                  <c:v>451196012636611.31</c:v>
                </c:pt>
                <c:pt idx="1025">
                  <c:v>1503986981386320</c:v>
                </c:pt>
                <c:pt idx="1026">
                  <c:v>451196012636611.31</c:v>
                </c:pt>
                <c:pt idx="1027">
                  <c:v>451196012636611.31</c:v>
                </c:pt>
                <c:pt idx="1028">
                  <c:v>451196012636611.31</c:v>
                </c:pt>
                <c:pt idx="1029">
                  <c:v>3007974507967971</c:v>
                </c:pt>
                <c:pt idx="1030">
                  <c:v>4511962579745099</c:v>
                </c:pt>
                <c:pt idx="1031">
                  <c:v>1503986981386320</c:v>
                </c:pt>
                <c:pt idx="1032">
                  <c:v>451196012636611.31</c:v>
                </c:pt>
                <c:pt idx="1033">
                  <c:v>1503986981386320</c:v>
                </c:pt>
                <c:pt idx="1034">
                  <c:v>4511962579745099</c:v>
                </c:pt>
                <c:pt idx="1035">
                  <c:v>1503986981386320</c:v>
                </c:pt>
                <c:pt idx="1036">
                  <c:v>451196012636611.31</c:v>
                </c:pt>
                <c:pt idx="1037">
                  <c:v>451196012636611.31</c:v>
                </c:pt>
                <c:pt idx="1038">
                  <c:v>3007974507967971</c:v>
                </c:pt>
                <c:pt idx="1039">
                  <c:v>1503986981386320</c:v>
                </c:pt>
                <c:pt idx="1040">
                  <c:v>451196012636611.31</c:v>
                </c:pt>
                <c:pt idx="1041">
                  <c:v>4511962579745099</c:v>
                </c:pt>
                <c:pt idx="1042">
                  <c:v>451196012636611.31</c:v>
                </c:pt>
                <c:pt idx="1043">
                  <c:v>1503986981386320</c:v>
                </c:pt>
                <c:pt idx="1044">
                  <c:v>1503986981386320</c:v>
                </c:pt>
                <c:pt idx="1045">
                  <c:v>1503986981386320</c:v>
                </c:pt>
                <c:pt idx="1046">
                  <c:v>1503986981386320</c:v>
                </c:pt>
                <c:pt idx="1047">
                  <c:v>451196012636611.31</c:v>
                </c:pt>
                <c:pt idx="1048">
                  <c:v>3007974507967971</c:v>
                </c:pt>
                <c:pt idx="1049">
                  <c:v>451196012636611.31</c:v>
                </c:pt>
                <c:pt idx="1050">
                  <c:v>6015951196717853</c:v>
                </c:pt>
                <c:pt idx="1051">
                  <c:v>6015951196717853</c:v>
                </c:pt>
                <c:pt idx="1052">
                  <c:v>451196012636611.31</c:v>
                </c:pt>
                <c:pt idx="1053">
                  <c:v>3007974507967971</c:v>
                </c:pt>
                <c:pt idx="1054">
                  <c:v>4511962579745099</c:v>
                </c:pt>
                <c:pt idx="1055">
                  <c:v>4511962579745099</c:v>
                </c:pt>
                <c:pt idx="1056">
                  <c:v>1503986981386320</c:v>
                </c:pt>
                <c:pt idx="1057">
                  <c:v>451196012636611.31</c:v>
                </c:pt>
                <c:pt idx="1058">
                  <c:v>451196012636611.31</c:v>
                </c:pt>
                <c:pt idx="1059">
                  <c:v>451196012636611.31</c:v>
                </c:pt>
                <c:pt idx="1060">
                  <c:v>1503986981386320</c:v>
                </c:pt>
                <c:pt idx="1061">
                  <c:v>451196012636611.31</c:v>
                </c:pt>
                <c:pt idx="1062">
                  <c:v>1503986981386320</c:v>
                </c:pt>
                <c:pt idx="1063">
                  <c:v>451196012636611.31</c:v>
                </c:pt>
                <c:pt idx="1064">
                  <c:v>1503986981386320</c:v>
                </c:pt>
                <c:pt idx="1065">
                  <c:v>451196012636611.31</c:v>
                </c:pt>
                <c:pt idx="1066">
                  <c:v>4511962579745099</c:v>
                </c:pt>
                <c:pt idx="1067">
                  <c:v>451196012636611.31</c:v>
                </c:pt>
                <c:pt idx="1068">
                  <c:v>3007974507967971</c:v>
                </c:pt>
                <c:pt idx="1069">
                  <c:v>4511962579745099</c:v>
                </c:pt>
                <c:pt idx="1070">
                  <c:v>451196012636611.31</c:v>
                </c:pt>
                <c:pt idx="1071">
                  <c:v>451196012636611.31</c:v>
                </c:pt>
                <c:pt idx="1072">
                  <c:v>451196012636611.31</c:v>
                </c:pt>
                <c:pt idx="1073">
                  <c:v>3007974507967971</c:v>
                </c:pt>
                <c:pt idx="1074">
                  <c:v>4511962579745099</c:v>
                </c:pt>
                <c:pt idx="1075">
                  <c:v>451196012636611.31</c:v>
                </c:pt>
                <c:pt idx="1076">
                  <c:v>451196012636611.31</c:v>
                </c:pt>
                <c:pt idx="1077">
                  <c:v>3007974507967971</c:v>
                </c:pt>
                <c:pt idx="1078">
                  <c:v>1503986981386320</c:v>
                </c:pt>
                <c:pt idx="1079">
                  <c:v>451196012636611.31</c:v>
                </c:pt>
                <c:pt idx="1080">
                  <c:v>1503986981386320</c:v>
                </c:pt>
                <c:pt idx="1081">
                  <c:v>1503986981386320</c:v>
                </c:pt>
                <c:pt idx="1082">
                  <c:v>1503986981386320</c:v>
                </c:pt>
                <c:pt idx="1083">
                  <c:v>1503986981386320</c:v>
                </c:pt>
                <c:pt idx="1084">
                  <c:v>451196012636611.31</c:v>
                </c:pt>
                <c:pt idx="1085">
                  <c:v>451196012636611.31</c:v>
                </c:pt>
                <c:pt idx="1086">
                  <c:v>1503986981386320</c:v>
                </c:pt>
                <c:pt idx="1087">
                  <c:v>1503986981386320</c:v>
                </c:pt>
                <c:pt idx="1088">
                  <c:v>451196012636611.31</c:v>
                </c:pt>
                <c:pt idx="1089">
                  <c:v>451196012636611.31</c:v>
                </c:pt>
                <c:pt idx="1090">
                  <c:v>451196012636611.31</c:v>
                </c:pt>
                <c:pt idx="1091">
                  <c:v>451196012636611.31</c:v>
                </c:pt>
                <c:pt idx="1092">
                  <c:v>451196012636611.31</c:v>
                </c:pt>
                <c:pt idx="1093">
                  <c:v>1503986981386320</c:v>
                </c:pt>
                <c:pt idx="1094">
                  <c:v>451196012636611.31</c:v>
                </c:pt>
                <c:pt idx="1095">
                  <c:v>4511962579745099</c:v>
                </c:pt>
                <c:pt idx="1096">
                  <c:v>1503986981386320</c:v>
                </c:pt>
                <c:pt idx="1097">
                  <c:v>3007974507967971</c:v>
                </c:pt>
                <c:pt idx="1098">
                  <c:v>451196012636611.31</c:v>
                </c:pt>
                <c:pt idx="1099">
                  <c:v>451196012636611.31</c:v>
                </c:pt>
                <c:pt idx="1100">
                  <c:v>1503986981386320</c:v>
                </c:pt>
                <c:pt idx="1101">
                  <c:v>451196012636611.31</c:v>
                </c:pt>
                <c:pt idx="1102">
                  <c:v>1503986981386320</c:v>
                </c:pt>
                <c:pt idx="1103">
                  <c:v>3007974507967971</c:v>
                </c:pt>
                <c:pt idx="1104">
                  <c:v>1503986981386320</c:v>
                </c:pt>
                <c:pt idx="1105">
                  <c:v>1503986981386320</c:v>
                </c:pt>
                <c:pt idx="1106">
                  <c:v>451196012636611.31</c:v>
                </c:pt>
                <c:pt idx="1107">
                  <c:v>451196012636611.31</c:v>
                </c:pt>
                <c:pt idx="1108">
                  <c:v>451196012636611.31</c:v>
                </c:pt>
                <c:pt idx="1109">
                  <c:v>1503986981386320</c:v>
                </c:pt>
                <c:pt idx="1110">
                  <c:v>1503986981386320</c:v>
                </c:pt>
                <c:pt idx="1111">
                  <c:v>1503986981386320</c:v>
                </c:pt>
                <c:pt idx="1112">
                  <c:v>1503986981386320</c:v>
                </c:pt>
                <c:pt idx="1113">
                  <c:v>1503986981386320</c:v>
                </c:pt>
                <c:pt idx="1114">
                  <c:v>4511962579745099</c:v>
                </c:pt>
                <c:pt idx="1115">
                  <c:v>1503986981386320</c:v>
                </c:pt>
                <c:pt idx="1116">
                  <c:v>1503986981386320</c:v>
                </c:pt>
                <c:pt idx="1117">
                  <c:v>451196012636611.31</c:v>
                </c:pt>
                <c:pt idx="1118">
                  <c:v>1503986981386320</c:v>
                </c:pt>
                <c:pt idx="1119">
                  <c:v>451196012636611.31</c:v>
                </c:pt>
                <c:pt idx="1120">
                  <c:v>3007974507967971</c:v>
                </c:pt>
                <c:pt idx="1121">
                  <c:v>451196012636611.31</c:v>
                </c:pt>
                <c:pt idx="1122">
                  <c:v>451196012636611.31</c:v>
                </c:pt>
                <c:pt idx="1123">
                  <c:v>1503986981386320</c:v>
                </c:pt>
                <c:pt idx="1124">
                  <c:v>451196012636611.31</c:v>
                </c:pt>
                <c:pt idx="1125">
                  <c:v>3007974507967971</c:v>
                </c:pt>
                <c:pt idx="1126">
                  <c:v>451196012636611.31</c:v>
                </c:pt>
                <c:pt idx="1127">
                  <c:v>451196012636611.31</c:v>
                </c:pt>
                <c:pt idx="1128">
                  <c:v>451196012636611.31</c:v>
                </c:pt>
                <c:pt idx="1129">
                  <c:v>1503986981386320</c:v>
                </c:pt>
                <c:pt idx="1130">
                  <c:v>3007974507967971</c:v>
                </c:pt>
                <c:pt idx="1131">
                  <c:v>451196012636611.31</c:v>
                </c:pt>
                <c:pt idx="1132">
                  <c:v>1503986981386320</c:v>
                </c:pt>
                <c:pt idx="1133">
                  <c:v>451196012636611.31</c:v>
                </c:pt>
                <c:pt idx="1134">
                  <c:v>451196012636611.31</c:v>
                </c:pt>
                <c:pt idx="1135">
                  <c:v>1503986981386320</c:v>
                </c:pt>
                <c:pt idx="1136">
                  <c:v>3007974507967971</c:v>
                </c:pt>
                <c:pt idx="1137">
                  <c:v>1503986981386320</c:v>
                </c:pt>
                <c:pt idx="1138">
                  <c:v>451196012636611.31</c:v>
                </c:pt>
                <c:pt idx="1139">
                  <c:v>1503986981386320</c:v>
                </c:pt>
                <c:pt idx="1140">
                  <c:v>3007974507967971</c:v>
                </c:pt>
                <c:pt idx="1141">
                  <c:v>1503986981386320</c:v>
                </c:pt>
                <c:pt idx="1142">
                  <c:v>1503986981386320</c:v>
                </c:pt>
                <c:pt idx="1143">
                  <c:v>451196012636611.31</c:v>
                </c:pt>
                <c:pt idx="1144">
                  <c:v>1503986981386320</c:v>
                </c:pt>
                <c:pt idx="1145">
                  <c:v>451196012636611.31</c:v>
                </c:pt>
                <c:pt idx="1146">
                  <c:v>451196012636611.31</c:v>
                </c:pt>
                <c:pt idx="1147">
                  <c:v>451196012636611.31</c:v>
                </c:pt>
                <c:pt idx="1148">
                  <c:v>451196012636611.31</c:v>
                </c:pt>
                <c:pt idx="1149">
                  <c:v>451196012636611.31</c:v>
                </c:pt>
                <c:pt idx="1150">
                  <c:v>451196012636611.31</c:v>
                </c:pt>
                <c:pt idx="1151">
                  <c:v>451196012636611.31</c:v>
                </c:pt>
                <c:pt idx="1152">
                  <c:v>451196012636611.31</c:v>
                </c:pt>
                <c:pt idx="1153">
                  <c:v>1503986981386320</c:v>
                </c:pt>
                <c:pt idx="1154">
                  <c:v>451196012636611.31</c:v>
                </c:pt>
                <c:pt idx="1155">
                  <c:v>1503986981386320</c:v>
                </c:pt>
                <c:pt idx="1156">
                  <c:v>451196012636611.31</c:v>
                </c:pt>
                <c:pt idx="1157">
                  <c:v>1503986981386320</c:v>
                </c:pt>
                <c:pt idx="1158">
                  <c:v>451196012636611.31</c:v>
                </c:pt>
                <c:pt idx="1159">
                  <c:v>451196012636611.31</c:v>
                </c:pt>
                <c:pt idx="1160">
                  <c:v>451196012636611.31</c:v>
                </c:pt>
                <c:pt idx="1161">
                  <c:v>451196012636611.31</c:v>
                </c:pt>
                <c:pt idx="1162">
                  <c:v>1503986981386320</c:v>
                </c:pt>
                <c:pt idx="1163">
                  <c:v>451196012636611.31</c:v>
                </c:pt>
                <c:pt idx="1164">
                  <c:v>4511962579745099</c:v>
                </c:pt>
                <c:pt idx="1165">
                  <c:v>3007974507967971</c:v>
                </c:pt>
                <c:pt idx="1166">
                  <c:v>451196012636611.31</c:v>
                </c:pt>
                <c:pt idx="1167">
                  <c:v>3007974507967971</c:v>
                </c:pt>
                <c:pt idx="1168">
                  <c:v>451196012636611.31</c:v>
                </c:pt>
                <c:pt idx="1169">
                  <c:v>451196012636611.31</c:v>
                </c:pt>
                <c:pt idx="1170">
                  <c:v>1503986981386320</c:v>
                </c:pt>
                <c:pt idx="1171">
                  <c:v>451196012636611.31</c:v>
                </c:pt>
                <c:pt idx="1172">
                  <c:v>451196012636611.31</c:v>
                </c:pt>
                <c:pt idx="1173">
                  <c:v>3007974507967971</c:v>
                </c:pt>
                <c:pt idx="1174">
                  <c:v>451196012636611.31</c:v>
                </c:pt>
                <c:pt idx="1175">
                  <c:v>451196012636611.31</c:v>
                </c:pt>
                <c:pt idx="1176">
                  <c:v>451196012636611.31</c:v>
                </c:pt>
                <c:pt idx="1177">
                  <c:v>451196012636611.31</c:v>
                </c:pt>
                <c:pt idx="1178">
                  <c:v>1503986981386320</c:v>
                </c:pt>
                <c:pt idx="1179">
                  <c:v>1503986981386320</c:v>
                </c:pt>
                <c:pt idx="1180">
                  <c:v>1503986981386320</c:v>
                </c:pt>
                <c:pt idx="1181">
                  <c:v>1503986981386320</c:v>
                </c:pt>
                <c:pt idx="1182">
                  <c:v>1503986981386320</c:v>
                </c:pt>
                <c:pt idx="1183">
                  <c:v>451196012636611.31</c:v>
                </c:pt>
                <c:pt idx="1184">
                  <c:v>1503986981386320</c:v>
                </c:pt>
                <c:pt idx="1185">
                  <c:v>3007974507967971</c:v>
                </c:pt>
                <c:pt idx="1186">
                  <c:v>451196012636611.31</c:v>
                </c:pt>
                <c:pt idx="1187">
                  <c:v>451196012636611.31</c:v>
                </c:pt>
                <c:pt idx="1188">
                  <c:v>3007974507967971</c:v>
                </c:pt>
                <c:pt idx="1189">
                  <c:v>1503986981386320</c:v>
                </c:pt>
                <c:pt idx="1190">
                  <c:v>451196012636611.31</c:v>
                </c:pt>
                <c:pt idx="1191">
                  <c:v>451196012636611.31</c:v>
                </c:pt>
                <c:pt idx="1192">
                  <c:v>451196012636611.31</c:v>
                </c:pt>
                <c:pt idx="1193">
                  <c:v>3007974507967971</c:v>
                </c:pt>
                <c:pt idx="1194">
                  <c:v>1503986981386320</c:v>
                </c:pt>
                <c:pt idx="1195">
                  <c:v>451196012636611.31</c:v>
                </c:pt>
                <c:pt idx="1196">
                  <c:v>451196012636611.31</c:v>
                </c:pt>
                <c:pt idx="1197">
                  <c:v>451196012636611.31</c:v>
                </c:pt>
                <c:pt idx="1198">
                  <c:v>451196012636611.31</c:v>
                </c:pt>
                <c:pt idx="1199">
                  <c:v>1503986981386320</c:v>
                </c:pt>
                <c:pt idx="1200">
                  <c:v>1503986981386320</c:v>
                </c:pt>
                <c:pt idx="1201">
                  <c:v>3007974507967971</c:v>
                </c:pt>
                <c:pt idx="1202">
                  <c:v>1503986981386320</c:v>
                </c:pt>
                <c:pt idx="1203">
                  <c:v>1503986981386320</c:v>
                </c:pt>
                <c:pt idx="1204">
                  <c:v>451196012636611.31</c:v>
                </c:pt>
                <c:pt idx="1205">
                  <c:v>1503986981386320</c:v>
                </c:pt>
                <c:pt idx="1206">
                  <c:v>1503986981386320</c:v>
                </c:pt>
                <c:pt idx="1207">
                  <c:v>1503986981386320</c:v>
                </c:pt>
                <c:pt idx="1208">
                  <c:v>451196012636611.31</c:v>
                </c:pt>
                <c:pt idx="1209">
                  <c:v>451196012636611.31</c:v>
                </c:pt>
                <c:pt idx="1210">
                  <c:v>451196012636611.31</c:v>
                </c:pt>
                <c:pt idx="1211">
                  <c:v>1503986981386320</c:v>
                </c:pt>
                <c:pt idx="1212">
                  <c:v>451196012636611.31</c:v>
                </c:pt>
                <c:pt idx="1213">
                  <c:v>451196012636611.31</c:v>
                </c:pt>
                <c:pt idx="1214">
                  <c:v>451196012636611.31</c:v>
                </c:pt>
                <c:pt idx="1215">
                  <c:v>451196012636611.31</c:v>
                </c:pt>
                <c:pt idx="1216">
                  <c:v>1503986981386320</c:v>
                </c:pt>
                <c:pt idx="1217">
                  <c:v>1503986981386320</c:v>
                </c:pt>
                <c:pt idx="1218">
                  <c:v>3007974507967971</c:v>
                </c:pt>
                <c:pt idx="1219">
                  <c:v>451196012636611.31</c:v>
                </c:pt>
                <c:pt idx="1220">
                  <c:v>1503986981386320</c:v>
                </c:pt>
                <c:pt idx="1221">
                  <c:v>4511962579745099</c:v>
                </c:pt>
                <c:pt idx="1222">
                  <c:v>1503986981386320</c:v>
                </c:pt>
                <c:pt idx="1223">
                  <c:v>451196012636611.31</c:v>
                </c:pt>
                <c:pt idx="1224">
                  <c:v>451196012636611.31</c:v>
                </c:pt>
                <c:pt idx="1225">
                  <c:v>451196012636611.31</c:v>
                </c:pt>
                <c:pt idx="1226">
                  <c:v>451196012636611.31</c:v>
                </c:pt>
                <c:pt idx="1227">
                  <c:v>451196012636611.31</c:v>
                </c:pt>
                <c:pt idx="1228">
                  <c:v>451196012636611.31</c:v>
                </c:pt>
                <c:pt idx="1229">
                  <c:v>451196012636611.31</c:v>
                </c:pt>
                <c:pt idx="1230">
                  <c:v>451196012636611.31</c:v>
                </c:pt>
                <c:pt idx="1231">
                  <c:v>1503986981386320</c:v>
                </c:pt>
                <c:pt idx="1232">
                  <c:v>451196012636611.31</c:v>
                </c:pt>
                <c:pt idx="1233">
                  <c:v>1503986981386320</c:v>
                </c:pt>
                <c:pt idx="1234">
                  <c:v>451196012636611.31</c:v>
                </c:pt>
                <c:pt idx="1235">
                  <c:v>451196012636611.31</c:v>
                </c:pt>
                <c:pt idx="1236">
                  <c:v>451196012636611.31</c:v>
                </c:pt>
                <c:pt idx="1237">
                  <c:v>451196012636611.31</c:v>
                </c:pt>
                <c:pt idx="1238">
                  <c:v>451196012636611.31</c:v>
                </c:pt>
                <c:pt idx="1239">
                  <c:v>451196012636611.31</c:v>
                </c:pt>
                <c:pt idx="1240">
                  <c:v>451196012636611.31</c:v>
                </c:pt>
                <c:pt idx="1241">
                  <c:v>1503986981386320</c:v>
                </c:pt>
                <c:pt idx="1242">
                  <c:v>1503986981386320</c:v>
                </c:pt>
                <c:pt idx="1243">
                  <c:v>451196012636611.31</c:v>
                </c:pt>
                <c:pt idx="1244">
                  <c:v>1503986981386320</c:v>
                </c:pt>
                <c:pt idx="1245">
                  <c:v>451196012636611.31</c:v>
                </c:pt>
                <c:pt idx="1246">
                  <c:v>451196012636611.31</c:v>
                </c:pt>
                <c:pt idx="1247">
                  <c:v>1503986981386320</c:v>
                </c:pt>
                <c:pt idx="1248">
                  <c:v>1503986981386320</c:v>
                </c:pt>
                <c:pt idx="1249">
                  <c:v>1503986981386320</c:v>
                </c:pt>
                <c:pt idx="1250">
                  <c:v>1503986981386320</c:v>
                </c:pt>
                <c:pt idx="1251">
                  <c:v>451196012636611.31</c:v>
                </c:pt>
                <c:pt idx="1252">
                  <c:v>1503986981386320</c:v>
                </c:pt>
                <c:pt idx="1253">
                  <c:v>1503986981386320</c:v>
                </c:pt>
                <c:pt idx="1254">
                  <c:v>451196012636611.31</c:v>
                </c:pt>
                <c:pt idx="1255">
                  <c:v>1503986981386320</c:v>
                </c:pt>
                <c:pt idx="1256">
                  <c:v>1503986981386320</c:v>
                </c:pt>
                <c:pt idx="1257">
                  <c:v>451196012636611.31</c:v>
                </c:pt>
                <c:pt idx="1258">
                  <c:v>1503986981386320</c:v>
                </c:pt>
                <c:pt idx="1259">
                  <c:v>451196012636611.31</c:v>
                </c:pt>
                <c:pt idx="1260">
                  <c:v>451196012636611.31</c:v>
                </c:pt>
                <c:pt idx="1261">
                  <c:v>451196012636611.31</c:v>
                </c:pt>
                <c:pt idx="1262">
                  <c:v>451196012636611.31</c:v>
                </c:pt>
                <c:pt idx="1263">
                  <c:v>1503986981386320</c:v>
                </c:pt>
                <c:pt idx="1264">
                  <c:v>451196012636611.31</c:v>
                </c:pt>
                <c:pt idx="1265">
                  <c:v>451196012636611.31</c:v>
                </c:pt>
                <c:pt idx="1266">
                  <c:v>1503986981386320</c:v>
                </c:pt>
                <c:pt idx="1267">
                  <c:v>451196012636611.31</c:v>
                </c:pt>
                <c:pt idx="1268">
                  <c:v>3007974507967971</c:v>
                </c:pt>
                <c:pt idx="1269">
                  <c:v>1503986981386320</c:v>
                </c:pt>
                <c:pt idx="1270">
                  <c:v>451196012636611.31</c:v>
                </c:pt>
                <c:pt idx="1271">
                  <c:v>451196012636611.31</c:v>
                </c:pt>
                <c:pt idx="1272">
                  <c:v>451196012636611.31</c:v>
                </c:pt>
                <c:pt idx="1273">
                  <c:v>451196012636611.31</c:v>
                </c:pt>
                <c:pt idx="1274">
                  <c:v>1503986981386320</c:v>
                </c:pt>
                <c:pt idx="1275">
                  <c:v>1503986981386320</c:v>
                </c:pt>
                <c:pt idx="1276">
                  <c:v>451196012636611.31</c:v>
                </c:pt>
                <c:pt idx="1277">
                  <c:v>3007974507967971</c:v>
                </c:pt>
                <c:pt idx="1278">
                  <c:v>1503986981386320</c:v>
                </c:pt>
                <c:pt idx="1279">
                  <c:v>451196012636611.31</c:v>
                </c:pt>
                <c:pt idx="1280">
                  <c:v>451196012636611.31</c:v>
                </c:pt>
                <c:pt idx="1281">
                  <c:v>1503986981386320</c:v>
                </c:pt>
                <c:pt idx="1282">
                  <c:v>3007974507967971</c:v>
                </c:pt>
                <c:pt idx="1283">
                  <c:v>451196012636611.31</c:v>
                </c:pt>
                <c:pt idx="1284">
                  <c:v>451196012636611.31</c:v>
                </c:pt>
                <c:pt idx="1285">
                  <c:v>1503986981386320</c:v>
                </c:pt>
                <c:pt idx="1286">
                  <c:v>3007974507967971</c:v>
                </c:pt>
                <c:pt idx="1287">
                  <c:v>451196012636611.31</c:v>
                </c:pt>
                <c:pt idx="1288">
                  <c:v>1503986981386320</c:v>
                </c:pt>
                <c:pt idx="1289">
                  <c:v>451196012636611.31</c:v>
                </c:pt>
                <c:pt idx="1290">
                  <c:v>451196012636611.31</c:v>
                </c:pt>
                <c:pt idx="1291">
                  <c:v>451196012636611.31</c:v>
                </c:pt>
                <c:pt idx="1292">
                  <c:v>3007974507967971</c:v>
                </c:pt>
                <c:pt idx="1293">
                  <c:v>1503986981386320</c:v>
                </c:pt>
                <c:pt idx="1294">
                  <c:v>451196012636611.31</c:v>
                </c:pt>
                <c:pt idx="1295">
                  <c:v>3007974507967971</c:v>
                </c:pt>
                <c:pt idx="1296">
                  <c:v>451196012636611.31</c:v>
                </c:pt>
                <c:pt idx="1297">
                  <c:v>1503986981386320</c:v>
                </c:pt>
                <c:pt idx="1298">
                  <c:v>451196012636611.31</c:v>
                </c:pt>
                <c:pt idx="1299">
                  <c:v>4511962579745099</c:v>
                </c:pt>
                <c:pt idx="1300">
                  <c:v>1503986981386320</c:v>
                </c:pt>
                <c:pt idx="1301">
                  <c:v>451196012636611.31</c:v>
                </c:pt>
                <c:pt idx="1302">
                  <c:v>451196012636611.31</c:v>
                </c:pt>
                <c:pt idx="1303">
                  <c:v>1503986981386320</c:v>
                </c:pt>
                <c:pt idx="1304">
                  <c:v>1503986981386320</c:v>
                </c:pt>
                <c:pt idx="1305">
                  <c:v>1503986981386320</c:v>
                </c:pt>
                <c:pt idx="1306">
                  <c:v>1503986981386320</c:v>
                </c:pt>
              </c:numCache>
            </c:numRef>
          </c:yVal>
          <c:smooth val="0"/>
          <c:extLst>
            <c:ext xmlns:c16="http://schemas.microsoft.com/office/drawing/2014/chart" uri="{C3380CC4-5D6E-409C-BE32-E72D297353CC}">
              <c16:uniqueId val="{00000005-D7C9-476C-A1CD-D9866ADF0B49}"/>
            </c:ext>
          </c:extLst>
        </c:ser>
        <c:dLbls>
          <c:showLegendKey val="0"/>
          <c:showVal val="0"/>
          <c:showCatName val="0"/>
          <c:showSerName val="0"/>
          <c:showPercent val="0"/>
          <c:showBubbleSize val="0"/>
        </c:dLbls>
        <c:axId val="1738610383"/>
        <c:axId val="1738605807"/>
        <c:extLst>
          <c:ext xmlns:c15="http://schemas.microsoft.com/office/drawing/2012/chart" uri="{02D57815-91ED-43cb-92C2-25804820EDAC}">
            <c15:filteredScatterSeries>
              <c15:ser>
                <c:idx val="6"/>
                <c:order val="2"/>
                <c:tx>
                  <c:v>Sentaurus B</c:v>
                </c:tx>
                <c:spPr>
                  <a:ln>
                    <a:solidFill>
                      <a:srgbClr val="FF0000"/>
                    </a:solidFill>
                    <a:prstDash val="sysDot"/>
                  </a:ln>
                </c:spPr>
                <c:marker>
                  <c:symbol val="none"/>
                </c:marker>
                <c:xVal>
                  <c:numRef>
                    <c:extLst>
                      <c:ext uri="{02D57815-91ED-43cb-92C2-25804820EDAC}">
                        <c15:formulaRef>
                          <c15:sqref>'#10 Sentaurus TCAD'!$A$2:$A$129</c15:sqref>
                        </c15:formulaRef>
                      </c:ext>
                    </c:extLst>
                    <c:numCache>
                      <c:formatCode>General</c:formatCode>
                      <c:ptCount val="128"/>
                      <c:pt idx="0">
                        <c:v>0</c:v>
                      </c:pt>
                      <c:pt idx="1">
                        <c:v>9.8369090000000005E-4</c:v>
                      </c:pt>
                      <c:pt idx="2">
                        <c:v>2.0878469999999999E-3</c:v>
                      </c:pt>
                      <c:pt idx="3">
                        <c:v>3.3272190000000002E-3</c:v>
                      </c:pt>
                      <c:pt idx="4">
                        <c:v>4.7183679999999997E-3</c:v>
                      </c:pt>
                      <c:pt idx="5">
                        <c:v>6.2798799999999998E-3</c:v>
                      </c:pt>
                      <c:pt idx="6">
                        <c:v>8.032618E-3</c:v>
                      </c:pt>
                      <c:pt idx="7">
                        <c:v>0.01</c:v>
                      </c:pt>
                      <c:pt idx="8">
                        <c:v>1.1953699999999999E-2</c:v>
                      </c:pt>
                      <c:pt idx="9">
                        <c:v>1.441243E-2</c:v>
                      </c:pt>
                      <c:pt idx="10">
                        <c:v>1.7506750000000001E-2</c:v>
                      </c:pt>
                      <c:pt idx="11">
                        <c:v>2.1400929999999999E-2</c:v>
                      </c:pt>
                      <c:pt idx="12">
                        <c:v>2.6301769999999999E-2</c:v>
                      </c:pt>
                      <c:pt idx="13">
                        <c:v>3.2469459999999999E-2</c:v>
                      </c:pt>
                      <c:pt idx="14">
                        <c:v>4.0231490000000002E-2</c:v>
                      </c:pt>
                      <c:pt idx="15">
                        <c:v>0.05</c:v>
                      </c:pt>
                      <c:pt idx="16">
                        <c:v>6.016809E-2</c:v>
                      </c:pt>
                      <c:pt idx="17">
                        <c:v>7.0786349999999998E-2</c:v>
                      </c:pt>
                      <c:pt idx="18">
                        <c:v>8.1874730000000007E-2</c:v>
                      </c:pt>
                      <c:pt idx="19">
                        <c:v>9.3454029999999993E-2</c:v>
                      </c:pt>
                      <c:pt idx="20">
                        <c:v>0.105546</c:v>
                      </c:pt>
                      <c:pt idx="21">
                        <c:v>0.1181733</c:v>
                      </c:pt>
                      <c:pt idx="22">
                        <c:v>0.1313597</c:v>
                      </c:pt>
                      <c:pt idx="23">
                        <c:v>0.14512990000000001</c:v>
                      </c:pt>
                      <c:pt idx="24">
                        <c:v>0.1595097</c:v>
                      </c:pt>
                      <c:pt idx="25">
                        <c:v>0.17452619999999999</c:v>
                      </c:pt>
                      <c:pt idx="26">
                        <c:v>0.1902075</c:v>
                      </c:pt>
                      <c:pt idx="27">
                        <c:v>0.20658319999999999</c:v>
                      </c:pt>
                      <c:pt idx="28">
                        <c:v>0.22368379999999999</c:v>
                      </c:pt>
                      <c:pt idx="29">
                        <c:v>0.24154149999999999</c:v>
                      </c:pt>
                      <c:pt idx="30">
                        <c:v>0.26018980000000003</c:v>
                      </c:pt>
                      <c:pt idx="31">
                        <c:v>0.27966380000000002</c:v>
                      </c:pt>
                      <c:pt idx="32">
                        <c:v>0.3</c:v>
                      </c:pt>
                      <c:pt idx="33">
                        <c:v>0.32008419999999999</c:v>
                      </c:pt>
                      <c:pt idx="34">
                        <c:v>0.34420790000000001</c:v>
                      </c:pt>
                      <c:pt idx="35">
                        <c:v>0.3731833</c:v>
                      </c:pt>
                      <c:pt idx="36">
                        <c:v>0.40798649999999997</c:v>
                      </c:pt>
                      <c:pt idx="37">
                        <c:v>0.44978950000000001</c:v>
                      </c:pt>
                      <c:pt idx="38">
                        <c:v>0.5</c:v>
                      </c:pt>
                      <c:pt idx="39">
                        <c:v>0.55000000000000004</c:v>
                      </c:pt>
                      <c:pt idx="40">
                        <c:v>0.6</c:v>
                      </c:pt>
                      <c:pt idx="41">
                        <c:v>0.65</c:v>
                      </c:pt>
                      <c:pt idx="42">
                        <c:v>0.7</c:v>
                      </c:pt>
                      <c:pt idx="43">
                        <c:v>0.75</c:v>
                      </c:pt>
                      <c:pt idx="44">
                        <c:v>0.8</c:v>
                      </c:pt>
                      <c:pt idx="45">
                        <c:v>0.85</c:v>
                      </c:pt>
                      <c:pt idx="46">
                        <c:v>0.9</c:v>
                      </c:pt>
                      <c:pt idx="47">
                        <c:v>0.95</c:v>
                      </c:pt>
                      <c:pt idx="48">
                        <c:v>1</c:v>
                      </c:pt>
                      <c:pt idx="49">
                        <c:v>1.05</c:v>
                      </c:pt>
                      <c:pt idx="50">
                        <c:v>1.1000000000000001</c:v>
                      </c:pt>
                      <c:pt idx="51">
                        <c:v>1.1499999999999999</c:v>
                      </c:pt>
                      <c:pt idx="52">
                        <c:v>1.2</c:v>
                      </c:pt>
                      <c:pt idx="53">
                        <c:v>1.25</c:v>
                      </c:pt>
                      <c:pt idx="54">
                        <c:v>1.3</c:v>
                      </c:pt>
                      <c:pt idx="55">
                        <c:v>1.35</c:v>
                      </c:pt>
                      <c:pt idx="56">
                        <c:v>1.4</c:v>
                      </c:pt>
                      <c:pt idx="57">
                        <c:v>1.45</c:v>
                      </c:pt>
                      <c:pt idx="58">
                        <c:v>1.5</c:v>
                      </c:pt>
                      <c:pt idx="59">
                        <c:v>1.55</c:v>
                      </c:pt>
                      <c:pt idx="60">
                        <c:v>1.6</c:v>
                      </c:pt>
                      <c:pt idx="61">
                        <c:v>1.65</c:v>
                      </c:pt>
                      <c:pt idx="62">
                        <c:v>1.7</c:v>
                      </c:pt>
                      <c:pt idx="63">
                        <c:v>1.75</c:v>
                      </c:pt>
                      <c:pt idx="64">
                        <c:v>1.8</c:v>
                      </c:pt>
                      <c:pt idx="65">
                        <c:v>1.85</c:v>
                      </c:pt>
                      <c:pt idx="66">
                        <c:v>1.9</c:v>
                      </c:pt>
                      <c:pt idx="67">
                        <c:v>1.95</c:v>
                      </c:pt>
                      <c:pt idx="68">
                        <c:v>2</c:v>
                      </c:pt>
                      <c:pt idx="69">
                        <c:v>2.0499999999999998</c:v>
                      </c:pt>
                      <c:pt idx="70">
                        <c:v>2.1</c:v>
                      </c:pt>
                      <c:pt idx="71">
                        <c:v>2.15</c:v>
                      </c:pt>
                      <c:pt idx="72">
                        <c:v>2.2000000000000002</c:v>
                      </c:pt>
                      <c:pt idx="73">
                        <c:v>2.25</c:v>
                      </c:pt>
                      <c:pt idx="74">
                        <c:v>2.2999999999999998</c:v>
                      </c:pt>
                      <c:pt idx="75">
                        <c:v>2.35</c:v>
                      </c:pt>
                      <c:pt idx="76">
                        <c:v>2.4</c:v>
                      </c:pt>
                      <c:pt idx="77">
                        <c:v>2.4500000000000002</c:v>
                      </c:pt>
                      <c:pt idx="78">
                        <c:v>2.5</c:v>
                      </c:pt>
                      <c:pt idx="79">
                        <c:v>2.5505070000000001</c:v>
                      </c:pt>
                      <c:pt idx="80">
                        <c:v>2.6018119999999998</c:v>
                      </c:pt>
                      <c:pt idx="81">
                        <c:v>2.6539269999999999</c:v>
                      </c:pt>
                      <c:pt idx="82">
                        <c:v>2.7068639999999999</c:v>
                      </c:pt>
                      <c:pt idx="83">
                        <c:v>2.7606380000000001</c:v>
                      </c:pt>
                      <c:pt idx="84">
                        <c:v>2.8152599999999999</c:v>
                      </c:pt>
                      <c:pt idx="85">
                        <c:v>2.870746</c:v>
                      </c:pt>
                      <c:pt idx="86">
                        <c:v>2.9271069999999999</c:v>
                      </c:pt>
                      <c:pt idx="87">
                        <c:v>2.9843579999999998</c:v>
                      </c:pt>
                      <c:pt idx="88">
                        <c:v>3.042513</c:v>
                      </c:pt>
                      <c:pt idx="89">
                        <c:v>3.1015869999999999</c:v>
                      </c:pt>
                      <c:pt idx="90">
                        <c:v>3.1615929999999999</c:v>
                      </c:pt>
                      <c:pt idx="91">
                        <c:v>3.2225470000000001</c:v>
                      </c:pt>
                      <c:pt idx="92">
                        <c:v>3.2844630000000001</c:v>
                      </c:pt>
                      <c:pt idx="93">
                        <c:v>3.3473570000000001</c:v>
                      </c:pt>
                      <c:pt idx="94">
                        <c:v>3.4112439999999999</c:v>
                      </c:pt>
                      <c:pt idx="95">
                        <c:v>3.47614</c:v>
                      </c:pt>
                      <c:pt idx="96">
                        <c:v>3.5420609999999999</c:v>
                      </c:pt>
                      <c:pt idx="97">
                        <c:v>3.609022</c:v>
                      </c:pt>
                      <c:pt idx="98">
                        <c:v>3.677041</c:v>
                      </c:pt>
                      <c:pt idx="99">
                        <c:v>3.7461340000000001</c:v>
                      </c:pt>
                      <c:pt idx="100">
                        <c:v>3.8163170000000002</c:v>
                      </c:pt>
                      <c:pt idx="101">
                        <c:v>3.8876089999999999</c:v>
                      </c:pt>
                      <c:pt idx="102">
                        <c:v>3.9600270000000002</c:v>
                      </c:pt>
                      <c:pt idx="103">
                        <c:v>4.033588</c:v>
                      </c:pt>
                      <c:pt idx="104">
                        <c:v>4.1083109999999996</c:v>
                      </c:pt>
                      <c:pt idx="105">
                        <c:v>4.1842139999999999</c:v>
                      </c:pt>
                      <c:pt idx="106">
                        <c:v>4.2613149999999997</c:v>
                      </c:pt>
                      <c:pt idx="107">
                        <c:v>4.3396330000000001</c:v>
                      </c:pt>
                      <c:pt idx="108">
                        <c:v>4.4191890000000003</c:v>
                      </c:pt>
                      <c:pt idx="109">
                        <c:v>4.5</c:v>
                      </c:pt>
                      <c:pt idx="110">
                        <c:v>4.5811089999999997</c:v>
                      </c:pt>
                      <c:pt idx="111">
                        <c:v>4.6640490000000003</c:v>
                      </c:pt>
                      <c:pt idx="112">
                        <c:v>4.7488599999999996</c:v>
                      </c:pt>
                      <c:pt idx="113">
                        <c:v>4.8355860000000002</c:v>
                      </c:pt>
                      <c:pt idx="114">
                        <c:v>4.9242679999999996</c:v>
                      </c:pt>
                      <c:pt idx="115">
                        <c:v>5.0149509999999999</c:v>
                      </c:pt>
                      <c:pt idx="116">
                        <c:v>5.1076800000000002</c:v>
                      </c:pt>
                      <c:pt idx="117">
                        <c:v>5.202502</c:v>
                      </c:pt>
                      <c:pt idx="118">
                        <c:v>5.2994640000000004</c:v>
                      </c:pt>
                      <c:pt idx="119">
                        <c:v>5.3986130000000001</c:v>
                      </c:pt>
                      <c:pt idx="120">
                        <c:v>5.5</c:v>
                      </c:pt>
                      <c:pt idx="121">
                        <c:v>5.5983689999999999</c:v>
                      </c:pt>
                      <c:pt idx="122">
                        <c:v>5.7087849999999998</c:v>
                      </c:pt>
                      <c:pt idx="123">
                        <c:v>5.8327220000000004</c:v>
                      </c:pt>
                      <c:pt idx="124">
                        <c:v>5.9718369999999998</c:v>
                      </c:pt>
                      <c:pt idx="125">
                        <c:v>6.1279880000000002</c:v>
                      </c:pt>
                      <c:pt idx="126">
                        <c:v>6.3032620000000001</c:v>
                      </c:pt>
                      <c:pt idx="127">
                        <c:v>6.5</c:v>
                      </c:pt>
                    </c:numCache>
                  </c:numRef>
                </c:xVal>
                <c:yVal>
                  <c:numRef>
                    <c:extLst>
                      <c:ext uri="{02D57815-91ED-43cb-92C2-25804820EDAC}">
                        <c15:formulaRef>
                          <c15:sqref>'#10 Sentaurus TCAD'!$B$2:$B$129</c15:sqref>
                        </c15:formulaRef>
                      </c:ext>
                    </c:extLst>
                    <c:numCache>
                      <c:formatCode>0.00E+00</c:formatCode>
                      <c:ptCount val="128"/>
                      <c:pt idx="0">
                        <c:v>226943700000000</c:v>
                      </c:pt>
                      <c:pt idx="1">
                        <c:v>178278400000000</c:v>
                      </c:pt>
                      <c:pt idx="2">
                        <c:v>115869700000000</c:v>
                      </c:pt>
                      <c:pt idx="3">
                        <c:v>79854390000000</c:v>
                      </c:pt>
                      <c:pt idx="4">
                        <c:v>62137000000000</c:v>
                      </c:pt>
                      <c:pt idx="5">
                        <c:v>52982980000000</c:v>
                      </c:pt>
                      <c:pt idx="6">
                        <c:v>47957070000000</c:v>
                      </c:pt>
                      <c:pt idx="7">
                        <c:v>45183030000000</c:v>
                      </c:pt>
                      <c:pt idx="8">
                        <c:v>43862930000000</c:v>
                      </c:pt>
                      <c:pt idx="9">
                        <c:v>43273880000000</c:v>
                      </c:pt>
                      <c:pt idx="10">
                        <c:v>43414300000000</c:v>
                      </c:pt>
                      <c:pt idx="11">
                        <c:v>44295040000000</c:v>
                      </c:pt>
                      <c:pt idx="12">
                        <c:v>45948440000000</c:v>
                      </c:pt>
                      <c:pt idx="13">
                        <c:v>48438630000000</c:v>
                      </c:pt>
                      <c:pt idx="14">
                        <c:v>51875280000000</c:v>
                      </c:pt>
                      <c:pt idx="15">
                        <c:v>56433600000000</c:v>
                      </c:pt>
                      <c:pt idx="16">
                        <c:v>61332890000000</c:v>
                      </c:pt>
                      <c:pt idx="17">
                        <c:v>66528460000000</c:v>
                      </c:pt>
                      <c:pt idx="18">
                        <c:v>71974210000000</c:v>
                      </c:pt>
                      <c:pt idx="19">
                        <c:v>77749880000000</c:v>
                      </c:pt>
                      <c:pt idx="20">
                        <c:v>84099810000000</c:v>
                      </c:pt>
                      <c:pt idx="21">
                        <c:v>91236690000000</c:v>
                      </c:pt>
                      <c:pt idx="22">
                        <c:v>99239960000000</c:v>
                      </c:pt>
                      <c:pt idx="23">
                        <c:v>108141400000000</c:v>
                      </c:pt>
                      <c:pt idx="24">
                        <c:v>117992900000000</c:v>
                      </c:pt>
                      <c:pt idx="25">
                        <c:v>128944700000000</c:v>
                      </c:pt>
                      <c:pt idx="26">
                        <c:v>141312900000000</c:v>
                      </c:pt>
                      <c:pt idx="27">
                        <c:v>155614600000000</c:v>
                      </c:pt>
                      <c:pt idx="28">
                        <c:v>172582300000000</c:v>
                      </c:pt>
                      <c:pt idx="29">
                        <c:v>193187900000000</c:v>
                      </c:pt>
                      <c:pt idx="30">
                        <c:v>218698700000000</c:v>
                      </c:pt>
                      <c:pt idx="31">
                        <c:v>250769900000000</c:v>
                      </c:pt>
                      <c:pt idx="32">
                        <c:v>291566100000000</c:v>
                      </c:pt>
                      <c:pt idx="33">
                        <c:v>340836100000000</c:v>
                      </c:pt>
                      <c:pt idx="34">
                        <c:v>414289500000000</c:v>
                      </c:pt>
                      <c:pt idx="35">
                        <c:v>528203500000000</c:v>
                      </c:pt>
                      <c:pt idx="36">
                        <c:v>713471200000000</c:v>
                      </c:pt>
                      <c:pt idx="37">
                        <c:v>1034213000000000</c:v>
                      </c:pt>
                      <c:pt idx="38">
                        <c:v>1634657000000000</c:v>
                      </c:pt>
                      <c:pt idx="39">
                        <c:v>2612527000000000</c:v>
                      </c:pt>
                      <c:pt idx="40">
                        <c:v>4177883000000000</c:v>
                      </c:pt>
                      <c:pt idx="41">
                        <c:v>6574424000000000</c:v>
                      </c:pt>
                      <c:pt idx="42">
                        <c:v>9964081000000000</c:v>
                      </c:pt>
                      <c:pt idx="43">
                        <c:v>1.418835E+16</c:v>
                      </c:pt>
                      <c:pt idx="44">
                        <c:v>1.850485E+16</c:v>
                      </c:pt>
                      <c:pt idx="45">
                        <c:v>2.161057E+16</c:v>
                      </c:pt>
                      <c:pt idx="46">
                        <c:v>2.225009E+16</c:v>
                      </c:pt>
                      <c:pt idx="47">
                        <c:v>2.013334E+16</c:v>
                      </c:pt>
                      <c:pt idx="48">
                        <c:v>1.625982E+16</c:v>
                      </c:pt>
                      <c:pt idx="49">
                        <c:v>1.220292E+16</c:v>
                      </c:pt>
                      <c:pt idx="50">
                        <c:v>9097555000000000</c:v>
                      </c:pt>
                      <c:pt idx="51">
                        <c:v>7239143000000000</c:v>
                      </c:pt>
                      <c:pt idx="52">
                        <c:v>6321403000000000</c:v>
                      </c:pt>
                      <c:pt idx="53">
                        <c:v>5835096000000000</c:v>
                      </c:pt>
                      <c:pt idx="54">
                        <c:v>5337369000000000</c:v>
                      </c:pt>
                      <c:pt idx="55">
                        <c:v>4579607000000000</c:v>
                      </c:pt>
                      <c:pt idx="56">
                        <c:v>3546285000000000</c:v>
                      </c:pt>
                      <c:pt idx="57">
                        <c:v>2411195000000000</c:v>
                      </c:pt>
                      <c:pt idx="58">
                        <c:v>1411789000000000</c:v>
                      </c:pt>
                      <c:pt idx="59">
                        <c:v>704531100000000</c:v>
                      </c:pt>
                      <c:pt idx="60">
                        <c:v>300765800000000</c:v>
                      </c:pt>
                      <c:pt idx="61">
                        <c:v>113139200000000</c:v>
                      </c:pt>
                      <c:pt idx="62">
                        <c:v>40841900000000</c:v>
                      </c:pt>
                      <c:pt idx="63">
                        <c:v>16914400000000</c:v>
                      </c:pt>
                      <c:pt idx="64">
                        <c:v>9596847000000</c:v>
                      </c:pt>
                      <c:pt idx="65">
                        <c:v>7195415000000</c:v>
                      </c:pt>
                      <c:pt idx="66">
                        <c:v>6172022000000</c:v>
                      </c:pt>
                      <c:pt idx="67">
                        <c:v>5587426000000</c:v>
                      </c:pt>
                      <c:pt idx="68">
                        <c:v>5194628000000</c:v>
                      </c:pt>
                      <c:pt idx="69">
                        <c:v>4913702000000</c:v>
                      </c:pt>
                      <c:pt idx="70">
                        <c:v>4707549000000</c:v>
                      </c:pt>
                      <c:pt idx="71">
                        <c:v>4553905000000</c:v>
                      </c:pt>
                      <c:pt idx="72">
                        <c:v>4437952000000</c:v>
                      </c:pt>
                      <c:pt idx="73">
                        <c:v>4349458000000</c:v>
                      </c:pt>
                      <c:pt idx="74">
                        <c:v>4281220000000</c:v>
                      </c:pt>
                      <c:pt idx="75">
                        <c:v>4228096000000</c:v>
                      </c:pt>
                      <c:pt idx="76">
                        <c:v>4186368000000</c:v>
                      </c:pt>
                      <c:pt idx="77">
                        <c:v>4153319000000</c:v>
                      </c:pt>
                      <c:pt idx="78">
                        <c:v>4126940000000</c:v>
                      </c:pt>
                      <c:pt idx="79">
                        <c:v>4105540000000</c:v>
                      </c:pt>
                      <c:pt idx="80">
                        <c:v>4088010000000</c:v>
                      </c:pt>
                      <c:pt idx="81">
                        <c:v>4073601000000</c:v>
                      </c:pt>
                      <c:pt idx="82">
                        <c:v>4061719000000</c:v>
                      </c:pt>
                      <c:pt idx="83">
                        <c:v>4051890000000</c:v>
                      </c:pt>
                      <c:pt idx="84">
                        <c:v>4043736000000</c:v>
                      </c:pt>
                      <c:pt idx="85">
                        <c:v>4036952000000</c:v>
                      </c:pt>
                      <c:pt idx="86">
                        <c:v>4031293000000</c:v>
                      </c:pt>
                      <c:pt idx="87">
                        <c:v>4026559000000</c:v>
                      </c:pt>
                      <c:pt idx="88">
                        <c:v>4022591000000</c:v>
                      </c:pt>
                      <c:pt idx="89">
                        <c:v>4019255000000</c:v>
                      </c:pt>
                      <c:pt idx="90">
                        <c:v>4016445000000</c:v>
                      </c:pt>
                      <c:pt idx="91">
                        <c:v>4014073000000</c:v>
                      </c:pt>
                      <c:pt idx="92">
                        <c:v>4012066000000</c:v>
                      </c:pt>
                      <c:pt idx="93">
                        <c:v>4010364000000</c:v>
                      </c:pt>
                      <c:pt idx="94">
                        <c:v>4008919000000</c:v>
                      </c:pt>
                      <c:pt idx="95">
                        <c:v>4007689000000</c:v>
                      </c:pt>
                      <c:pt idx="96">
                        <c:v>4006640000000</c:v>
                      </c:pt>
                      <c:pt idx="97">
                        <c:v>4005744000000</c:v>
                      </c:pt>
                      <c:pt idx="98">
                        <c:v>4004978000000</c:v>
                      </c:pt>
                      <c:pt idx="99">
                        <c:v>4004321000000</c:v>
                      </c:pt>
                      <c:pt idx="100">
                        <c:v>4003757000000</c:v>
                      </c:pt>
                      <c:pt idx="101">
                        <c:v>4003272000000</c:v>
                      </c:pt>
                      <c:pt idx="102">
                        <c:v>4002855000000</c:v>
                      </c:pt>
                      <c:pt idx="103">
                        <c:v>4002495000000</c:v>
                      </c:pt>
                      <c:pt idx="104">
                        <c:v>4002184000000</c:v>
                      </c:pt>
                      <c:pt idx="105">
                        <c:v>4001916000000</c:v>
                      </c:pt>
                      <c:pt idx="106">
                        <c:v>4001683000000</c:v>
                      </c:pt>
                      <c:pt idx="107">
                        <c:v>4001481000000</c:v>
                      </c:pt>
                      <c:pt idx="108">
                        <c:v>4001307000000</c:v>
                      </c:pt>
                      <c:pt idx="109">
                        <c:v>4001155000000</c:v>
                      </c:pt>
                      <c:pt idx="110">
                        <c:v>4001024000000</c:v>
                      </c:pt>
                      <c:pt idx="111">
                        <c:v>4000909000000</c:v>
                      </c:pt>
                      <c:pt idx="112">
                        <c:v>4000808000000</c:v>
                      </c:pt>
                      <c:pt idx="113">
                        <c:v>4000720000000</c:v>
                      </c:pt>
                      <c:pt idx="114">
                        <c:v>4000642000000</c:v>
                      </c:pt>
                      <c:pt idx="115">
                        <c:v>4000574000000</c:v>
                      </c:pt>
                      <c:pt idx="116">
                        <c:v>4000514000000</c:v>
                      </c:pt>
                      <c:pt idx="117">
                        <c:v>4000461000000</c:v>
                      </c:pt>
                      <c:pt idx="118">
                        <c:v>4000415000000</c:v>
                      </c:pt>
                      <c:pt idx="119">
                        <c:v>4000375000000</c:v>
                      </c:pt>
                      <c:pt idx="120">
                        <c:v>4000339000000</c:v>
                      </c:pt>
                      <c:pt idx="121">
                        <c:v>4000309000000</c:v>
                      </c:pt>
                      <c:pt idx="122">
                        <c:v>4000280000000</c:v>
                      </c:pt>
                      <c:pt idx="123">
                        <c:v>4000253000000</c:v>
                      </c:pt>
                      <c:pt idx="124">
                        <c:v>4000228000000</c:v>
                      </c:pt>
                      <c:pt idx="125">
                        <c:v>4000204000000</c:v>
                      </c:pt>
                      <c:pt idx="126">
                        <c:v>4000183000000</c:v>
                      </c:pt>
                      <c:pt idx="127">
                        <c:v>4000166000000</c:v>
                      </c:pt>
                    </c:numCache>
                  </c:numRef>
                </c:yVal>
                <c:smooth val="0"/>
                <c:extLst>
                  <c:ext xmlns:c16="http://schemas.microsoft.com/office/drawing/2014/chart" uri="{C3380CC4-5D6E-409C-BE32-E72D297353CC}">
                    <c16:uniqueId val="{00000006-D7C9-476C-A1CD-D9866ADF0B49}"/>
                  </c:ext>
                </c:extLst>
              </c15:ser>
            </c15:filteredScatterSeries>
            <c15:filteredScatterSeries>
              <c15:ser>
                <c:idx val="7"/>
                <c:order val="3"/>
                <c:tx>
                  <c:v>Sentaurus P</c:v>
                </c:tx>
                <c:spPr>
                  <a:ln>
                    <a:solidFill>
                      <a:srgbClr val="0000FF"/>
                    </a:solidFill>
                    <a:prstDash val="sysDot"/>
                  </a:ln>
                </c:spPr>
                <c:marker>
                  <c:symbol val="none"/>
                </c:marker>
                <c:xVal>
                  <c:numRef>
                    <c:extLst xmlns:c15="http://schemas.microsoft.com/office/drawing/2012/chart">
                      <c:ext xmlns:c15="http://schemas.microsoft.com/office/drawing/2012/chart" uri="{02D57815-91ED-43cb-92C2-25804820EDAC}">
                        <c15:formulaRef>
                          <c15:sqref>'#10 Sentaurus TCAD'!$C$2:$C$129</c15:sqref>
                        </c15:formulaRef>
                      </c:ext>
                    </c:extLst>
                    <c:numCache>
                      <c:formatCode>General</c:formatCode>
                      <c:ptCount val="128"/>
                      <c:pt idx="0">
                        <c:v>0</c:v>
                      </c:pt>
                      <c:pt idx="1">
                        <c:v>9.8369090000000005E-4</c:v>
                      </c:pt>
                      <c:pt idx="2">
                        <c:v>2.0878469999999999E-3</c:v>
                      </c:pt>
                      <c:pt idx="3">
                        <c:v>3.3272190000000002E-3</c:v>
                      </c:pt>
                      <c:pt idx="4">
                        <c:v>4.7183679999999997E-3</c:v>
                      </c:pt>
                      <c:pt idx="5">
                        <c:v>6.2798799999999998E-3</c:v>
                      </c:pt>
                      <c:pt idx="6">
                        <c:v>8.032618E-3</c:v>
                      </c:pt>
                      <c:pt idx="7">
                        <c:v>0.01</c:v>
                      </c:pt>
                      <c:pt idx="8">
                        <c:v>1.1953699999999999E-2</c:v>
                      </c:pt>
                      <c:pt idx="9">
                        <c:v>1.441243E-2</c:v>
                      </c:pt>
                      <c:pt idx="10">
                        <c:v>1.7506750000000001E-2</c:v>
                      </c:pt>
                      <c:pt idx="11">
                        <c:v>2.1400929999999999E-2</c:v>
                      </c:pt>
                      <c:pt idx="12">
                        <c:v>2.6301769999999999E-2</c:v>
                      </c:pt>
                      <c:pt idx="13">
                        <c:v>3.2469459999999999E-2</c:v>
                      </c:pt>
                      <c:pt idx="14">
                        <c:v>4.0231490000000002E-2</c:v>
                      </c:pt>
                      <c:pt idx="15">
                        <c:v>0.05</c:v>
                      </c:pt>
                      <c:pt idx="16">
                        <c:v>6.016809E-2</c:v>
                      </c:pt>
                      <c:pt idx="17">
                        <c:v>7.0786349999999998E-2</c:v>
                      </c:pt>
                      <c:pt idx="18">
                        <c:v>8.1874730000000007E-2</c:v>
                      </c:pt>
                      <c:pt idx="19">
                        <c:v>9.3454029999999993E-2</c:v>
                      </c:pt>
                      <c:pt idx="20">
                        <c:v>0.105546</c:v>
                      </c:pt>
                      <c:pt idx="21">
                        <c:v>0.1181733</c:v>
                      </c:pt>
                      <c:pt idx="22">
                        <c:v>0.1313597</c:v>
                      </c:pt>
                      <c:pt idx="23">
                        <c:v>0.14512990000000001</c:v>
                      </c:pt>
                      <c:pt idx="24">
                        <c:v>0.1595097</c:v>
                      </c:pt>
                      <c:pt idx="25">
                        <c:v>0.17452619999999999</c:v>
                      </c:pt>
                      <c:pt idx="26">
                        <c:v>0.1902075</c:v>
                      </c:pt>
                      <c:pt idx="27">
                        <c:v>0.20658319999999999</c:v>
                      </c:pt>
                      <c:pt idx="28">
                        <c:v>0.22368379999999999</c:v>
                      </c:pt>
                      <c:pt idx="29">
                        <c:v>0.24154149999999999</c:v>
                      </c:pt>
                      <c:pt idx="30">
                        <c:v>0.26018980000000003</c:v>
                      </c:pt>
                      <c:pt idx="31">
                        <c:v>0.27966380000000002</c:v>
                      </c:pt>
                      <c:pt idx="32">
                        <c:v>0.3</c:v>
                      </c:pt>
                      <c:pt idx="33">
                        <c:v>0.32008419999999999</c:v>
                      </c:pt>
                      <c:pt idx="34">
                        <c:v>0.34420790000000001</c:v>
                      </c:pt>
                      <c:pt idx="35">
                        <c:v>0.3731833</c:v>
                      </c:pt>
                      <c:pt idx="36">
                        <c:v>0.40798649999999997</c:v>
                      </c:pt>
                      <c:pt idx="37">
                        <c:v>0.44978950000000001</c:v>
                      </c:pt>
                      <c:pt idx="38">
                        <c:v>0.5</c:v>
                      </c:pt>
                      <c:pt idx="39">
                        <c:v>0.55000000000000004</c:v>
                      </c:pt>
                      <c:pt idx="40">
                        <c:v>0.6</c:v>
                      </c:pt>
                      <c:pt idx="41">
                        <c:v>0.65</c:v>
                      </c:pt>
                      <c:pt idx="42">
                        <c:v>0.7</c:v>
                      </c:pt>
                      <c:pt idx="43">
                        <c:v>0.75</c:v>
                      </c:pt>
                      <c:pt idx="44">
                        <c:v>0.8</c:v>
                      </c:pt>
                      <c:pt idx="45">
                        <c:v>0.85</c:v>
                      </c:pt>
                      <c:pt idx="46">
                        <c:v>0.9</c:v>
                      </c:pt>
                      <c:pt idx="47">
                        <c:v>0.95</c:v>
                      </c:pt>
                      <c:pt idx="48">
                        <c:v>1</c:v>
                      </c:pt>
                      <c:pt idx="49">
                        <c:v>1.05</c:v>
                      </c:pt>
                      <c:pt idx="50">
                        <c:v>1.1000000000000001</c:v>
                      </c:pt>
                      <c:pt idx="51">
                        <c:v>1.1499999999999999</c:v>
                      </c:pt>
                      <c:pt idx="52">
                        <c:v>1.2</c:v>
                      </c:pt>
                      <c:pt idx="53">
                        <c:v>1.25</c:v>
                      </c:pt>
                      <c:pt idx="54">
                        <c:v>1.3</c:v>
                      </c:pt>
                      <c:pt idx="55">
                        <c:v>1.35</c:v>
                      </c:pt>
                      <c:pt idx="56">
                        <c:v>1.4</c:v>
                      </c:pt>
                      <c:pt idx="57">
                        <c:v>1.45</c:v>
                      </c:pt>
                      <c:pt idx="58">
                        <c:v>1.5</c:v>
                      </c:pt>
                      <c:pt idx="59">
                        <c:v>1.55</c:v>
                      </c:pt>
                      <c:pt idx="60">
                        <c:v>1.6</c:v>
                      </c:pt>
                      <c:pt idx="61">
                        <c:v>1.65</c:v>
                      </c:pt>
                      <c:pt idx="62">
                        <c:v>1.7</c:v>
                      </c:pt>
                      <c:pt idx="63">
                        <c:v>1.75</c:v>
                      </c:pt>
                      <c:pt idx="64">
                        <c:v>1.8</c:v>
                      </c:pt>
                      <c:pt idx="65">
                        <c:v>1.85</c:v>
                      </c:pt>
                      <c:pt idx="66">
                        <c:v>1.9</c:v>
                      </c:pt>
                      <c:pt idx="67">
                        <c:v>1.95</c:v>
                      </c:pt>
                      <c:pt idx="68">
                        <c:v>2</c:v>
                      </c:pt>
                      <c:pt idx="69">
                        <c:v>2.0499999999999998</c:v>
                      </c:pt>
                      <c:pt idx="70">
                        <c:v>2.1</c:v>
                      </c:pt>
                      <c:pt idx="71">
                        <c:v>2.15</c:v>
                      </c:pt>
                      <c:pt idx="72">
                        <c:v>2.2000000000000002</c:v>
                      </c:pt>
                      <c:pt idx="73">
                        <c:v>2.25</c:v>
                      </c:pt>
                      <c:pt idx="74">
                        <c:v>2.2999999999999998</c:v>
                      </c:pt>
                      <c:pt idx="75">
                        <c:v>2.35</c:v>
                      </c:pt>
                      <c:pt idx="76">
                        <c:v>2.4</c:v>
                      </c:pt>
                      <c:pt idx="77">
                        <c:v>2.4500000000000002</c:v>
                      </c:pt>
                      <c:pt idx="78">
                        <c:v>2.5</c:v>
                      </c:pt>
                      <c:pt idx="79">
                        <c:v>2.5505070000000001</c:v>
                      </c:pt>
                      <c:pt idx="80">
                        <c:v>2.6018119999999998</c:v>
                      </c:pt>
                      <c:pt idx="81">
                        <c:v>2.6539269999999999</c:v>
                      </c:pt>
                      <c:pt idx="82">
                        <c:v>2.7068639999999999</c:v>
                      </c:pt>
                      <c:pt idx="83">
                        <c:v>2.7606380000000001</c:v>
                      </c:pt>
                      <c:pt idx="84">
                        <c:v>2.8152599999999999</c:v>
                      </c:pt>
                      <c:pt idx="85">
                        <c:v>2.870746</c:v>
                      </c:pt>
                      <c:pt idx="86">
                        <c:v>2.9271069999999999</c:v>
                      </c:pt>
                      <c:pt idx="87">
                        <c:v>2.9843579999999998</c:v>
                      </c:pt>
                      <c:pt idx="88">
                        <c:v>3.042513</c:v>
                      </c:pt>
                      <c:pt idx="89">
                        <c:v>3.1015869999999999</c:v>
                      </c:pt>
                      <c:pt idx="90">
                        <c:v>3.1615929999999999</c:v>
                      </c:pt>
                      <c:pt idx="91">
                        <c:v>3.2225470000000001</c:v>
                      </c:pt>
                      <c:pt idx="92">
                        <c:v>3.2844630000000001</c:v>
                      </c:pt>
                      <c:pt idx="93">
                        <c:v>3.3473570000000001</c:v>
                      </c:pt>
                      <c:pt idx="94">
                        <c:v>3.4112439999999999</c:v>
                      </c:pt>
                      <c:pt idx="95">
                        <c:v>3.47614</c:v>
                      </c:pt>
                      <c:pt idx="96">
                        <c:v>3.5420609999999999</c:v>
                      </c:pt>
                      <c:pt idx="97">
                        <c:v>3.609022</c:v>
                      </c:pt>
                      <c:pt idx="98">
                        <c:v>3.677041</c:v>
                      </c:pt>
                      <c:pt idx="99">
                        <c:v>3.7461340000000001</c:v>
                      </c:pt>
                      <c:pt idx="100">
                        <c:v>3.8163170000000002</c:v>
                      </c:pt>
                      <c:pt idx="101">
                        <c:v>3.8876089999999999</c:v>
                      </c:pt>
                      <c:pt idx="102">
                        <c:v>3.9600270000000002</c:v>
                      </c:pt>
                      <c:pt idx="103">
                        <c:v>4.033588</c:v>
                      </c:pt>
                      <c:pt idx="104">
                        <c:v>4.1083109999999996</c:v>
                      </c:pt>
                      <c:pt idx="105">
                        <c:v>4.1842139999999999</c:v>
                      </c:pt>
                      <c:pt idx="106">
                        <c:v>4.2613149999999997</c:v>
                      </c:pt>
                      <c:pt idx="107">
                        <c:v>4.3396330000000001</c:v>
                      </c:pt>
                      <c:pt idx="108">
                        <c:v>4.4191890000000003</c:v>
                      </c:pt>
                      <c:pt idx="109">
                        <c:v>4.5</c:v>
                      </c:pt>
                      <c:pt idx="110">
                        <c:v>4.5811089999999997</c:v>
                      </c:pt>
                      <c:pt idx="111">
                        <c:v>4.6640490000000003</c:v>
                      </c:pt>
                      <c:pt idx="112">
                        <c:v>4.7488599999999996</c:v>
                      </c:pt>
                      <c:pt idx="113">
                        <c:v>4.8355860000000002</c:v>
                      </c:pt>
                      <c:pt idx="114">
                        <c:v>4.9242679999999996</c:v>
                      </c:pt>
                      <c:pt idx="115">
                        <c:v>5.0149509999999999</c:v>
                      </c:pt>
                      <c:pt idx="116">
                        <c:v>5.1076800000000002</c:v>
                      </c:pt>
                      <c:pt idx="117">
                        <c:v>5.202502</c:v>
                      </c:pt>
                      <c:pt idx="118">
                        <c:v>5.2994640000000004</c:v>
                      </c:pt>
                      <c:pt idx="119">
                        <c:v>5.3986130000000001</c:v>
                      </c:pt>
                      <c:pt idx="120">
                        <c:v>5.5</c:v>
                      </c:pt>
                      <c:pt idx="121">
                        <c:v>5.5983689999999999</c:v>
                      </c:pt>
                      <c:pt idx="122">
                        <c:v>5.7087849999999998</c:v>
                      </c:pt>
                      <c:pt idx="123">
                        <c:v>5.8327220000000004</c:v>
                      </c:pt>
                      <c:pt idx="124">
                        <c:v>5.9718369999999998</c:v>
                      </c:pt>
                      <c:pt idx="125">
                        <c:v>6.1279880000000002</c:v>
                      </c:pt>
                      <c:pt idx="126">
                        <c:v>6.3032620000000001</c:v>
                      </c:pt>
                      <c:pt idx="127">
                        <c:v>6.5</c:v>
                      </c:pt>
                    </c:numCache>
                  </c:numRef>
                </c:xVal>
                <c:yVal>
                  <c:numRef>
                    <c:extLst xmlns:c15="http://schemas.microsoft.com/office/drawing/2012/chart">
                      <c:ext xmlns:c15="http://schemas.microsoft.com/office/drawing/2012/chart" uri="{02D57815-91ED-43cb-92C2-25804820EDAC}">
                        <c15:formulaRef>
                          <c15:sqref>'#10 Sentaurus TCAD'!$D$2:$D$129</c15:sqref>
                        </c15:formulaRef>
                      </c:ext>
                    </c:extLst>
                    <c:numCache>
                      <c:formatCode>0.00E+00</c:formatCode>
                      <c:ptCount val="128"/>
                      <c:pt idx="0">
                        <c:v>1.465328E+19</c:v>
                      </c:pt>
                      <c:pt idx="1">
                        <c:v>1.439328E+19</c:v>
                      </c:pt>
                      <c:pt idx="2">
                        <c:v>1.358911E+19</c:v>
                      </c:pt>
                      <c:pt idx="3">
                        <c:v>1.239495E+19</c:v>
                      </c:pt>
                      <c:pt idx="4">
                        <c:v>1.10899E+19</c:v>
                      </c:pt>
                      <c:pt idx="5">
                        <c:v>9.88634E+18</c:v>
                      </c:pt>
                      <c:pt idx="6">
                        <c:v>8.86906E+18</c:v>
                      </c:pt>
                      <c:pt idx="7">
                        <c:v>8.039705E+18</c:v>
                      </c:pt>
                      <c:pt idx="8">
                        <c:v>7.432806E+18</c:v>
                      </c:pt>
                      <c:pt idx="9">
                        <c:v>6.871624E+18</c:v>
                      </c:pt>
                      <c:pt idx="10">
                        <c:v>6.365905E+18</c:v>
                      </c:pt>
                      <c:pt idx="11">
                        <c:v>5.919125E+18</c:v>
                      </c:pt>
                      <c:pt idx="12">
                        <c:v>5.529476E+18</c:v>
                      </c:pt>
                      <c:pt idx="13">
                        <c:v>5.190414E+18</c:v>
                      </c:pt>
                      <c:pt idx="14">
                        <c:v>4.891179E+18</c:v>
                      </c:pt>
                      <c:pt idx="15">
                        <c:v>4.617239E+18</c:v>
                      </c:pt>
                      <c:pt idx="16">
                        <c:v>4.391917E+18</c:v>
                      </c:pt>
                      <c:pt idx="17">
                        <c:v>4.18955E+18</c:v>
                      </c:pt>
                      <c:pt idx="18">
                        <c:v>3.997047E+18</c:v>
                      </c:pt>
                      <c:pt idx="19">
                        <c:v>3.808444E+18</c:v>
                      </c:pt>
                      <c:pt idx="20">
                        <c:v>3.621557E+18</c:v>
                      </c:pt>
                      <c:pt idx="21">
                        <c:v>3.433363E+18</c:v>
                      </c:pt>
                      <c:pt idx="22">
                        <c:v>3.238473E+18</c:v>
                      </c:pt>
                      <c:pt idx="23">
                        <c:v>3.030724E+18</c:v>
                      </c:pt>
                      <c:pt idx="24">
                        <c:v>2.804745E+18</c:v>
                      </c:pt>
                      <c:pt idx="25">
                        <c:v>2.557427E+18</c:v>
                      </c:pt>
                      <c:pt idx="26">
                        <c:v>2.288901E+18</c:v>
                      </c:pt>
                      <c:pt idx="27">
                        <c:v>2.002815E+18</c:v>
                      </c:pt>
                      <c:pt idx="28">
                        <c:v>1.70603E+18</c:v>
                      </c:pt>
                      <c:pt idx="29">
                        <c:v>1.407996E+18</c:v>
                      </c:pt>
                      <c:pt idx="30">
                        <c:v>1.119939E+18</c:v>
                      </c:pt>
                      <c:pt idx="31">
                        <c:v>8.537446E+17</c:v>
                      </c:pt>
                      <c:pt idx="32">
                        <c:v>6.203577E+17</c:v>
                      </c:pt>
                      <c:pt idx="33">
                        <c:v>4.369262E+17</c:v>
                      </c:pt>
                      <c:pt idx="34">
                        <c:v>2.751655E+17</c:v>
                      </c:pt>
                      <c:pt idx="35">
                        <c:v>1.510653E+17</c:v>
                      </c:pt>
                      <c:pt idx="36">
                        <c:v>7.154672E+16</c:v>
                      </c:pt>
                      <c:pt idx="37">
                        <c:v>2.996032E+16</c:v>
                      </c:pt>
                      <c:pt idx="38">
                        <c:v>1.185491E+16</c:v>
                      </c:pt>
                      <c:pt idx="39">
                        <c:v>5204582000000000</c:v>
                      </c:pt>
                      <c:pt idx="40">
                        <c:v>2460652000000000</c:v>
                      </c:pt>
                      <c:pt idx="41">
                        <c:v>1220420000000000</c:v>
                      </c:pt>
                      <c:pt idx="42">
                        <c:v>626097000000000</c:v>
                      </c:pt>
                      <c:pt idx="43">
                        <c:v>330433300000000</c:v>
                      </c:pt>
                      <c:pt idx="44">
                        <c:v>179053700000000</c:v>
                      </c:pt>
                      <c:pt idx="45">
                        <c:v>99494010000000</c:v>
                      </c:pt>
                      <c:pt idx="46">
                        <c:v>56615140000000</c:v>
                      </c:pt>
                      <c:pt idx="47">
                        <c:v>32945000000000</c:v>
                      </c:pt>
                      <c:pt idx="48">
                        <c:v>19581940000000</c:v>
                      </c:pt>
                      <c:pt idx="49">
                        <c:v>11876260000000</c:v>
                      </c:pt>
                      <c:pt idx="50">
                        <c:v>7341219000000</c:v>
                      </c:pt>
                      <c:pt idx="51">
                        <c:v>4619101000000</c:v>
                      </c:pt>
                      <c:pt idx="52">
                        <c:v>2954383000000</c:v>
                      </c:pt>
                      <c:pt idx="53">
                        <c:v>1918508000000</c:v>
                      </c:pt>
                      <c:pt idx="54">
                        <c:v>1263537000000</c:v>
                      </c:pt>
                      <c:pt idx="55">
                        <c:v>843233400000</c:v>
                      </c:pt>
                      <c:pt idx="56">
                        <c:v>569776600000</c:v>
                      </c:pt>
                      <c:pt idx="57">
                        <c:v>389548900000</c:v>
                      </c:pt>
                      <c:pt idx="58">
                        <c:v>269309000000</c:v>
                      </c:pt>
                      <c:pt idx="59">
                        <c:v>188154000000</c:v>
                      </c:pt>
                      <c:pt idx="60">
                        <c:v>132769100000</c:v>
                      </c:pt>
                      <c:pt idx="61">
                        <c:v>94571850000</c:v>
                      </c:pt>
                      <c:pt idx="62">
                        <c:v>67966700000</c:v>
                      </c:pt>
                      <c:pt idx="63">
                        <c:v>49266440000</c:v>
                      </c:pt>
                      <c:pt idx="64">
                        <c:v>36022460000</c:v>
                      </c:pt>
                      <c:pt idx="65">
                        <c:v>26612600000</c:v>
                      </c:pt>
                      <c:pt idx="66">
                        <c:v>19987290000</c:v>
                      </c:pt>
                      <c:pt idx="67">
                        <c:v>15490660000</c:v>
                      </c:pt>
                      <c:pt idx="68">
                        <c:v>12680360000</c:v>
                      </c:pt>
                      <c:pt idx="69">
                        <c:v>11144230000</c:v>
                      </c:pt>
                      <c:pt idx="70">
                        <c:v>10432880000</c:v>
                      </c:pt>
                      <c:pt idx="71">
                        <c:v>10155810000</c:v>
                      </c:pt>
                      <c:pt idx="72">
                        <c:v>10064320000</c:v>
                      </c:pt>
                      <c:pt idx="73">
                        <c:v>10038340000</c:v>
                      </c:pt>
                      <c:pt idx="74">
                        <c:v>10031900000</c:v>
                      </c:pt>
                      <c:pt idx="75">
                        <c:v>10030480000</c:v>
                      </c:pt>
                      <c:pt idx="76">
                        <c:v>10030200000</c:v>
                      </c:pt>
                      <c:pt idx="77">
                        <c:v>10030150000</c:v>
                      </c:pt>
                      <c:pt idx="78">
                        <c:v>10030140000</c:v>
                      </c:pt>
                      <c:pt idx="79">
                        <c:v>10030140000</c:v>
                      </c:pt>
                      <c:pt idx="80">
                        <c:v>10030140000</c:v>
                      </c:pt>
                      <c:pt idx="81">
                        <c:v>10030140000</c:v>
                      </c:pt>
                      <c:pt idx="82">
                        <c:v>10030140000</c:v>
                      </c:pt>
                      <c:pt idx="83">
                        <c:v>10030140000</c:v>
                      </c:pt>
                      <c:pt idx="84">
                        <c:v>10030140000</c:v>
                      </c:pt>
                      <c:pt idx="85">
                        <c:v>10030140000</c:v>
                      </c:pt>
                      <c:pt idx="86">
                        <c:v>10030140000</c:v>
                      </c:pt>
                      <c:pt idx="87">
                        <c:v>10030140000</c:v>
                      </c:pt>
                      <c:pt idx="88">
                        <c:v>10030140000</c:v>
                      </c:pt>
                      <c:pt idx="89">
                        <c:v>10030140000</c:v>
                      </c:pt>
                      <c:pt idx="90">
                        <c:v>10030140000</c:v>
                      </c:pt>
                      <c:pt idx="91">
                        <c:v>10030140000</c:v>
                      </c:pt>
                      <c:pt idx="92">
                        <c:v>10030140000</c:v>
                      </c:pt>
                      <c:pt idx="93">
                        <c:v>10030140000</c:v>
                      </c:pt>
                      <c:pt idx="94">
                        <c:v>10030140000</c:v>
                      </c:pt>
                      <c:pt idx="95">
                        <c:v>10030140000</c:v>
                      </c:pt>
                      <c:pt idx="96">
                        <c:v>10030140000</c:v>
                      </c:pt>
                      <c:pt idx="97">
                        <c:v>10030140000</c:v>
                      </c:pt>
                      <c:pt idx="98">
                        <c:v>10030140000</c:v>
                      </c:pt>
                      <c:pt idx="99">
                        <c:v>10030140000</c:v>
                      </c:pt>
                      <c:pt idx="100">
                        <c:v>10030140000</c:v>
                      </c:pt>
                      <c:pt idx="101">
                        <c:v>10030140000</c:v>
                      </c:pt>
                      <c:pt idx="102">
                        <c:v>10030140000</c:v>
                      </c:pt>
                      <c:pt idx="103">
                        <c:v>10030140000</c:v>
                      </c:pt>
                      <c:pt idx="104">
                        <c:v>10030140000</c:v>
                      </c:pt>
                      <c:pt idx="105">
                        <c:v>10030140000</c:v>
                      </c:pt>
                      <c:pt idx="106">
                        <c:v>10030140000</c:v>
                      </c:pt>
                      <c:pt idx="107">
                        <c:v>10030140000</c:v>
                      </c:pt>
                      <c:pt idx="108">
                        <c:v>10030140000</c:v>
                      </c:pt>
                      <c:pt idx="109">
                        <c:v>10030140000</c:v>
                      </c:pt>
                      <c:pt idx="110">
                        <c:v>10030140000</c:v>
                      </c:pt>
                      <c:pt idx="111">
                        <c:v>10030140000</c:v>
                      </c:pt>
                      <c:pt idx="112">
                        <c:v>10030140000</c:v>
                      </c:pt>
                      <c:pt idx="113">
                        <c:v>10030140000</c:v>
                      </c:pt>
                      <c:pt idx="114">
                        <c:v>10030140000</c:v>
                      </c:pt>
                      <c:pt idx="115">
                        <c:v>10030140000</c:v>
                      </c:pt>
                      <c:pt idx="116">
                        <c:v>10030140000</c:v>
                      </c:pt>
                      <c:pt idx="117">
                        <c:v>10030140000</c:v>
                      </c:pt>
                      <c:pt idx="118">
                        <c:v>10030140000</c:v>
                      </c:pt>
                      <c:pt idx="119">
                        <c:v>10030140000</c:v>
                      </c:pt>
                      <c:pt idx="120">
                        <c:v>10030140000</c:v>
                      </c:pt>
                      <c:pt idx="121">
                        <c:v>10030140000</c:v>
                      </c:pt>
                      <c:pt idx="122">
                        <c:v>10030140000</c:v>
                      </c:pt>
                      <c:pt idx="123">
                        <c:v>10030140000</c:v>
                      </c:pt>
                      <c:pt idx="124">
                        <c:v>10030140000</c:v>
                      </c:pt>
                      <c:pt idx="125">
                        <c:v>10030140000</c:v>
                      </c:pt>
                      <c:pt idx="126">
                        <c:v>10030140000</c:v>
                      </c:pt>
                      <c:pt idx="127">
                        <c:v>10030140000</c:v>
                      </c:pt>
                    </c:numCache>
                  </c:numRef>
                </c:yVal>
                <c:smooth val="0"/>
                <c:extLst xmlns:c15="http://schemas.microsoft.com/office/drawing/2012/chart">
                  <c:ext xmlns:c16="http://schemas.microsoft.com/office/drawing/2014/chart" uri="{C3380CC4-5D6E-409C-BE32-E72D297353CC}">
                    <c16:uniqueId val="{00000007-D7C9-476C-A1CD-D9866ADF0B49}"/>
                  </c:ext>
                </c:extLst>
              </c15:ser>
            </c15:filteredScatterSeries>
          </c:ext>
        </c:extLst>
      </c:scatterChart>
      <c:valAx>
        <c:axId val="1738610383"/>
        <c:scaling>
          <c:orientation val="minMax"/>
          <c:max val="2"/>
          <c:min val="0"/>
        </c:scaling>
        <c:delete val="0"/>
        <c:axPos val="b"/>
        <c:majorGridlines>
          <c:spPr>
            <a:ln w="9525" cap="flat" cmpd="sng" algn="ctr">
              <a:solidFill>
                <a:schemeClr val="bg1">
                  <a:lumMod val="75000"/>
                </a:schemeClr>
              </a:solidFill>
              <a:prstDash val="solid"/>
              <a:round/>
            </a:ln>
            <a:effectLst/>
          </c:spPr>
        </c:majorGridlines>
        <c:title>
          <c:tx>
            <c:rich>
              <a:bodyPr/>
              <a:lstStyle/>
              <a:p>
                <a:pPr>
                  <a:defRPr sz="1600"/>
                </a:pPr>
                <a:r>
                  <a:rPr lang="en-US" altLang="zh-TW" sz="1600"/>
                  <a:t>Depth (</a:t>
                </a:r>
                <a:r>
                  <a:rPr lang="el-GR" altLang="zh-TW" sz="1600"/>
                  <a:t>μ</a:t>
                </a:r>
                <a:r>
                  <a:rPr lang="en-US" altLang="zh-TW" sz="1600"/>
                  <a:t>m)</a:t>
                </a:r>
                <a:endParaRPr lang="zh-TW" altLang="en-US" sz="1600"/>
              </a:p>
            </c:rich>
          </c:tx>
          <c:layout>
            <c:manualLayout>
              <c:xMode val="edge"/>
              <c:yMode val="edge"/>
              <c:x val="0.86481617742960648"/>
              <c:y val="0.91754651108273089"/>
            </c:manualLayout>
          </c:layout>
          <c:overlay val="0"/>
        </c:title>
        <c:numFmt formatCode="General" sourceLinked="1"/>
        <c:majorTickMark val="in"/>
        <c:minorTickMark val="in"/>
        <c:tickLblPos val="nextTo"/>
        <c:spPr>
          <a:noFill/>
          <a:ln w="12700" cap="flat" cmpd="sng" algn="ctr">
            <a:solidFill>
              <a:sysClr val="windowText" lastClr="000000"/>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crossAx val="1738605807"/>
        <c:crosses val="autoZero"/>
        <c:crossBetween val="midCat"/>
        <c:majorUnit val="0.5"/>
      </c:valAx>
      <c:valAx>
        <c:axId val="1738605807"/>
        <c:scaling>
          <c:logBase val="10"/>
          <c:orientation val="minMax"/>
          <c:min val="10000000000000"/>
        </c:scaling>
        <c:delete val="0"/>
        <c:axPos val="l"/>
        <c:majorGridlines>
          <c:spPr>
            <a:ln w="9525" cap="flat" cmpd="sng" algn="ctr">
              <a:solidFill>
                <a:schemeClr val="bg1">
                  <a:lumMod val="65000"/>
                </a:schemeClr>
              </a:solidFill>
              <a:prstDash val="solid"/>
              <a:round/>
            </a:ln>
            <a:effectLst/>
          </c:spPr>
        </c:majorGridlines>
        <c:minorGridlines>
          <c:spPr>
            <a:ln>
              <a:prstDash val="sysDot"/>
            </a:ln>
          </c:spPr>
        </c:minorGridlines>
        <c:title>
          <c:tx>
            <c:rich>
              <a:bodyPr/>
              <a:lstStyle/>
              <a:p>
                <a:pPr>
                  <a:defRPr sz="1600"/>
                </a:pPr>
                <a:r>
                  <a:rPr lang="en-US" altLang="zh-TW" sz="1600"/>
                  <a:t>Concentration (cm</a:t>
                </a:r>
                <a:r>
                  <a:rPr lang="en-US" altLang="zh-TW" sz="1600" baseline="30000"/>
                  <a:t>-3</a:t>
                </a:r>
                <a:r>
                  <a:rPr lang="en-US" altLang="zh-TW" sz="1600"/>
                  <a:t>)</a:t>
                </a:r>
              </a:p>
            </c:rich>
          </c:tx>
          <c:layout>
            <c:manualLayout>
              <c:xMode val="edge"/>
              <c:yMode val="edge"/>
              <c:x val="0"/>
              <c:y val="0"/>
            </c:manualLayout>
          </c:layout>
          <c:overlay val="0"/>
        </c:title>
        <c:numFmt formatCode="General" sourceLinked="1"/>
        <c:majorTickMark val="in"/>
        <c:minorTickMark val="in"/>
        <c:tickLblPos val="nextTo"/>
        <c:spPr>
          <a:noFill/>
          <a:ln w="1270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crossAx val="1738610383"/>
        <c:crosses val="autoZero"/>
        <c:crossBetween val="midCat"/>
      </c:valAx>
      <c:spPr>
        <a:ln w="19050">
          <a:solidFill>
            <a:sysClr val="windowText" lastClr="000000"/>
          </a:solidFill>
        </a:ln>
      </c:spPr>
    </c:plotArea>
    <c:legend>
      <c:legendPos val="r"/>
      <c:layout>
        <c:manualLayout>
          <c:xMode val="edge"/>
          <c:yMode val="edge"/>
          <c:x val="0.68450738886618145"/>
          <c:y val="4.5208281129667516E-2"/>
          <c:w val="0.27726889681516598"/>
          <c:h val="0.41214608157882282"/>
        </c:manualLayout>
      </c:layout>
      <c:overlay val="0"/>
      <c:spPr>
        <a:solidFill>
          <a:schemeClr val="bg1"/>
        </a:solidFill>
        <a:ln>
          <a:solidFill>
            <a:schemeClr val="tx1"/>
          </a:solidFill>
        </a:ln>
      </c:spPr>
    </c:legend>
    <c:plotVisOnly val="1"/>
    <c:dispBlanksAs val="gap"/>
    <c:showDLblsOverMax val="0"/>
    <c:extLst/>
  </c:chart>
  <c:txPr>
    <a:bodyPr/>
    <a:lstStyle/>
    <a:p>
      <a:pPr>
        <a:defRPr/>
      </a:pPr>
      <a:endParaRPr lang="zh-TW"/>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499795632473827"/>
          <c:y val="3.1631103117952503E-2"/>
          <c:w val="0.81249754972457933"/>
          <c:h val="0.83787784345299721"/>
        </c:manualLayout>
      </c:layout>
      <c:scatterChart>
        <c:scatterStyle val="lineMarker"/>
        <c:varyColors val="0"/>
        <c:ser>
          <c:idx val="2"/>
          <c:order val="0"/>
          <c:tx>
            <c:v>Silvaco TCAD B</c:v>
          </c:tx>
          <c:spPr>
            <a:ln>
              <a:solidFill>
                <a:srgbClr val="FF0000"/>
              </a:solidFill>
              <a:prstDash val="sysDash"/>
            </a:ln>
          </c:spPr>
          <c:marker>
            <c:symbol val="none"/>
          </c:marker>
          <c:xVal>
            <c:numRef>
              <c:f>'Wafer#10 TCAD'!$D$3:$D$312</c:f>
              <c:numCache>
                <c:formatCode>General</c:formatCode>
                <c:ptCount val="310"/>
                <c:pt idx="0">
                  <c:v>0</c:v>
                </c:pt>
                <c:pt idx="1">
                  <c:v>9.9690730670306208E-3</c:v>
                </c:pt>
                <c:pt idx="2">
                  <c:v>2.0660724198872701E-2</c:v>
                </c:pt>
                <c:pt idx="3">
                  <c:v>3.2127327277855798E-2</c:v>
                </c:pt>
                <c:pt idx="4">
                  <c:v>4.4425052348528803E-2</c:v>
                </c:pt>
                <c:pt idx="5">
                  <c:v>5.7614140770980003E-2</c:v>
                </c:pt>
                <c:pt idx="6">
                  <c:v>7.1759200317811897E-2</c:v>
                </c:pt>
                <c:pt idx="7">
                  <c:v>8.6929521660326095E-2</c:v>
                </c:pt>
                <c:pt idx="8">
                  <c:v>0.103199417794251</c:v>
                </c:pt>
                <c:pt idx="9">
                  <c:v>0.120648588067716</c:v>
                </c:pt>
                <c:pt idx="10">
                  <c:v>0.13936250859468999</c:v>
                </c:pt>
                <c:pt idx="11">
                  <c:v>0.15943285096635201</c:v>
                </c:pt>
                <c:pt idx="12">
                  <c:v>0.18095793131149501</c:v>
                </c:pt>
                <c:pt idx="13">
                  <c:v>0.20404319190570699</c:v>
                </c:pt>
                <c:pt idx="14">
                  <c:v>0.22880171768853499</c:v>
                </c:pt>
                <c:pt idx="15">
                  <c:v>0.255354790218834</c:v>
                </c:pt>
                <c:pt idx="16">
                  <c:v>0.28383248178189002</c:v>
                </c:pt>
                <c:pt idx="17">
                  <c:v>0.314374292558594</c:v>
                </c:pt>
                <c:pt idx="18">
                  <c:v>0.34712983397790498</c:v>
                </c:pt>
                <c:pt idx="19">
                  <c:v>0.38225956160003299</c:v>
                </c:pt>
                <c:pt idx="20">
                  <c:v>0.419935561120447</c:v>
                </c:pt>
                <c:pt idx="21">
                  <c:v>0.46034239134500599</c:v>
                </c:pt>
                <c:pt idx="22">
                  <c:v>0.50367798826557597</c:v>
                </c:pt>
                <c:pt idx="23">
                  <c:v>0.55015463466484604</c:v>
                </c:pt>
                <c:pt idx="24">
                  <c:v>0.6</c:v>
                </c:pt>
                <c:pt idx="25">
                  <c:v>0.65010613925029404</c:v>
                </c:pt>
                <c:pt idx="26">
                  <c:v>0.69876729229454104</c:v>
                </c:pt>
                <c:pt idx="27">
                  <c:v>0.74602513037636198</c:v>
                </c:pt>
                <c:pt idx="28">
                  <c:v>0.79192012300296299</c:v>
                </c:pt>
                <c:pt idx="29">
                  <c:v>0.83649157260141604</c:v>
                </c:pt>
                <c:pt idx="30">
                  <c:v>0.87977764817550996</c:v>
                </c:pt>
                <c:pt idx="31">
                  <c:v>0.92181541799197797</c:v>
                </c:pt>
                <c:pt idx="32">
                  <c:v>0.96264088132411796</c:v>
                </c:pt>
                <c:pt idx="33">
                  <c:v>1.00228899927996</c:v>
                </c:pt>
                <c:pt idx="34">
                  <c:v>1.0407937247414001</c:v>
                </c:pt>
                <c:pt idx="35">
                  <c:v>1.0781880314399599</c:v>
                </c:pt>
                <c:pt idx="36">
                  <c:v>1.11450394219398</c:v>
                </c:pt>
                <c:pt idx="37">
                  <c:v>1.14977255633155</c:v>
                </c:pt>
                <c:pt idx="38">
                  <c:v>1.18402407632263</c:v>
                </c:pt>
                <c:pt idx="39">
                  <c:v>1.2172878336430299</c:v>
                </c:pt>
                <c:pt idx="40">
                  <c:v>1.2495923138926199</c:v>
                </c:pt>
                <c:pt idx="41">
                  <c:v>1.28096518118914</c:v>
                </c:pt>
                <c:pt idx="42">
                  <c:v>1.3114333018584801</c:v>
                </c:pt>
                <c:pt idx="43">
                  <c:v>1.34102276744184</c:v>
                </c:pt>
                <c:pt idx="44">
                  <c:v>1.3697589170393301</c:v>
                </c:pt>
                <c:pt idx="45">
                  <c:v>1.3976663590092699</c:v>
                </c:pt>
                <c:pt idx="46">
                  <c:v>1.4247689920417199</c:v>
                </c:pt>
                <c:pt idx="47">
                  <c:v>1.4510900256241599</c:v>
                </c:pt>
                <c:pt idx="48">
                  <c:v>1.4766519999171701</c:v>
                </c:pt>
                <c:pt idx="49">
                  <c:v>1.50147680505675</c:v>
                </c:pt>
                <c:pt idx="50">
                  <c:v>1.5255856999000901</c:v>
                </c:pt>
                <c:pt idx="51">
                  <c:v>1.5489993302306699</c:v>
                </c:pt>
                <c:pt idx="52">
                  <c:v>1.5717377464384501</c:v>
                </c:pt>
                <c:pt idx="53">
                  <c:v>1.5938204206900699</c:v>
                </c:pt>
                <c:pt idx="54">
                  <c:v>1.6152662636039701</c:v>
                </c:pt>
                <c:pt idx="55">
                  <c:v>1.63609364044463</c:v>
                </c:pt>
                <c:pt idx="56">
                  <c:v>1.65632038684972</c:v>
                </c:pt>
                <c:pt idx="57">
                  <c:v>1.67596382410375</c:v>
                </c:pt>
                <c:pt idx="58">
                  <c:v>1.6950407739712801</c:v>
                </c:pt>
                <c:pt idx="59">
                  <c:v>1.7135675731023099</c:v>
                </c:pt>
                <c:pt idx="60">
                  <c:v>1.7315600870222401</c:v>
                </c:pt>
                <c:pt idx="61">
                  <c:v>1.7490337237184299</c:v>
                </c:pt>
                <c:pt idx="62">
                  <c:v>1.76600344683491</c:v>
                </c:pt>
                <c:pt idx="63">
                  <c:v>1.7824837884865401</c:v>
                </c:pt>
                <c:pt idx="64">
                  <c:v>1.79848886170373</c:v>
                </c:pt>
                <c:pt idx="65">
                  <c:v>1.81403237251816</c:v>
                </c:pt>
                <c:pt idx="66">
                  <c:v>1.82912763170002</c:v>
                </c:pt>
                <c:pt idx="67">
                  <c:v>1.84378756615679</c:v>
                </c:pt>
                <c:pt idx="68">
                  <c:v>1.85802473000324</c:v>
                </c:pt>
                <c:pt idx="69">
                  <c:v>1.87185131531223</c:v>
                </c:pt>
                <c:pt idx="70">
                  <c:v>1.8852791625554399</c:v>
                </c:pt>
                <c:pt idx="71">
                  <c:v>1.8983197707430499</c:v>
                </c:pt>
                <c:pt idx="72">
                  <c:v>1.91098430727094</c:v>
                </c:pt>
                <c:pt idx="73">
                  <c:v>1.923283617484</c:v>
                </c:pt>
                <c:pt idx="74">
                  <c:v>1.93522823396357</c:v>
                </c:pt>
                <c:pt idx="75">
                  <c:v>1.9468283855470601</c:v>
                </c:pt>
                <c:pt idx="76">
                  <c:v>1.9580940060875101</c:v>
                </c:pt>
                <c:pt idx="77">
                  <c:v>1.96903474296047</c:v>
                </c:pt>
                <c:pt idx="78">
                  <c:v>1.97965996532558</c:v>
                </c:pt>
                <c:pt idx="79">
                  <c:v>1.98997877214994</c:v>
                </c:pt>
                <c:pt idx="80">
                  <c:v>2</c:v>
                </c:pt>
                <c:pt idx="81">
                  <c:v>2.0100129602061201</c:v>
                </c:pt>
                <c:pt idx="82">
                  <c:v>2.0201401418238998</c:v>
                </c:pt>
                <c:pt idx="83">
                  <c:v>2.0303828478177599</c:v>
                </c:pt>
                <c:pt idx="84">
                  <c:v>2.04074239601551</c:v>
                </c:pt>
                <c:pt idx="85">
                  <c:v>2.0512201192778701</c:v>
                </c:pt>
                <c:pt idx="86">
                  <c:v>2.0618173656699899</c:v>
                </c:pt>
                <c:pt idx="87">
                  <c:v>2.0725354986348901</c:v>
                </c:pt>
                <c:pt idx="88">
                  <c:v>2.0833758971688501</c:v>
                </c:pt>
                <c:pt idx="89">
                  <c:v>2.09433995599887</c:v>
                </c:pt>
                <c:pt idx="90">
                  <c:v>2.1054290857621001</c:v>
                </c:pt>
                <c:pt idx="91">
                  <c:v>2.1166447131873198</c:v>
                </c:pt>
                <c:pt idx="92">
                  <c:v>2.1279882812785198</c:v>
                </c:pt>
                <c:pt idx="93">
                  <c:v>2.1394612495005401</c:v>
                </c:pt>
                <c:pt idx="94">
                  <c:v>2.1510650939668898</c:v>
                </c:pt>
                <c:pt idx="95">
                  <c:v>2.1628013076295902</c:v>
                </c:pt>
                <c:pt idx="96">
                  <c:v>2.1746714004713299</c:v>
                </c:pt>
                <c:pt idx="97">
                  <c:v>2.1866768996996999</c:v>
                </c:pt>
                <c:pt idx="98">
                  <c:v>2.1988193499436801</c:v>
                </c:pt>
                <c:pt idx="99">
                  <c:v>2.2111003134524099</c:v>
                </c:pt>
                <c:pt idx="100">
                  <c:v>2.22352137029615</c:v>
                </c:pt>
                <c:pt idx="101">
                  <c:v>2.2360841185695701</c:v>
                </c:pt>
                <c:pt idx="102">
                  <c:v>2.2487901745974099</c:v>
                </c:pt>
                <c:pt idx="103">
                  <c:v>2.26164117314238</c:v>
                </c:pt>
                <c:pt idx="104">
                  <c:v>2.2746387676155</c:v>
                </c:pt>
                <c:pt idx="105">
                  <c:v>2.28778463028888</c:v>
                </c:pt>
                <c:pt idx="106">
                  <c:v>2.3010804525108002</c:v>
                </c:pt>
                <c:pt idx="107">
                  <c:v>2.31452794492336</c:v>
                </c:pt>
                <c:pt idx="108">
                  <c:v>2.3281288376825899</c:v>
                </c:pt>
                <c:pt idx="109">
                  <c:v>2.34188488068098</c:v>
                </c:pt>
                <c:pt idx="110">
                  <c:v>2.3557978437727201</c:v>
                </c:pt>
                <c:pt idx="111">
                  <c:v>2.3698695170013302</c:v>
                </c:pt>
                <c:pt idx="112">
                  <c:v>2.3841017108299898</c:v>
                </c:pt>
                <c:pt idx="113">
                  <c:v>2.3984962563745</c:v>
                </c:pt>
                <c:pt idx="114">
                  <c:v>2.41305500563884</c:v>
                </c:pt>
                <c:pt idx="115">
                  <c:v>2.4277798317534498</c:v>
                </c:pt>
                <c:pt idx="116">
                  <c:v>2.4426726292162702</c:v>
                </c:pt>
                <c:pt idx="117">
                  <c:v>2.45773531413642</c:v>
                </c:pt>
                <c:pt idx="118">
                  <c:v>2.4729698244807801</c:v>
                </c:pt>
                <c:pt idx="119">
                  <c:v>2.48837812032331</c:v>
                </c:pt>
                <c:pt idx="120">
                  <c:v>2.5039621840972099</c:v>
                </c:pt>
                <c:pt idx="121">
                  <c:v>2.5197240208500502</c:v>
                </c:pt>
                <c:pt idx="122">
                  <c:v>2.5356656585016402</c:v>
                </c:pt>
                <c:pt idx="123">
                  <c:v>2.5517891481050299</c:v>
                </c:pt>
                <c:pt idx="124">
                  <c:v>2.5680965641103599</c:v>
                </c:pt>
                <c:pt idx="125">
                  <c:v>2.58459000463175</c:v>
                </c:pt>
                <c:pt idx="126">
                  <c:v>2.6012715917172602</c:v>
                </c:pt>
                <c:pt idx="127">
                  <c:v>2.6181434716219298</c:v>
                </c:pt>
                <c:pt idx="128">
                  <c:v>2.63520781508387</c:v>
                </c:pt>
                <c:pt idx="129">
                  <c:v>2.6524668176035999</c:v>
                </c:pt>
                <c:pt idx="130">
                  <c:v>2.6699226997264698</c:v>
                </c:pt>
                <c:pt idx="131">
                  <c:v>2.6875777073284</c:v>
                </c:pt>
                <c:pt idx="132">
                  <c:v>2.70543411190482</c:v>
                </c:pt>
                <c:pt idx="133">
                  <c:v>2.7234942108629201</c:v>
                </c:pt>
                <c:pt idx="134">
                  <c:v>2.7417603278172198</c:v>
                </c:pt>
                <c:pt idx="135">
                  <c:v>2.7602348128885699</c:v>
                </c:pt>
                <c:pt idx="136">
                  <c:v>2.77892004300644</c:v>
                </c:pt>
                <c:pt idx="137">
                  <c:v>2.7978184222148399</c:v>
                </c:pt>
                <c:pt idx="138">
                  <c:v>2.81693238198151</c:v>
                </c:pt>
                <c:pt idx="139">
                  <c:v>2.8362643815108699</c:v>
                </c:pt>
                <c:pt idx="140">
                  <c:v>2.85581690806031</c:v>
                </c:pt>
                <c:pt idx="141">
                  <c:v>2.8755924772602799</c:v>
                </c:pt>
                <c:pt idx="142">
                  <c:v>2.8955936334379202</c:v>
                </c:pt>
                <c:pt idx="143">
                  <c:v>2.9158229499444199</c:v>
                </c:pt>
                <c:pt idx="144">
                  <c:v>2.93628302948611</c:v>
                </c:pt>
                <c:pt idx="145">
                  <c:v>2.9569765044593099</c:v>
                </c:pt>
                <c:pt idx="146">
                  <c:v>2.9779060372890198</c:v>
                </c:pt>
                <c:pt idx="147">
                  <c:v>2.9990743207714901</c:v>
                </c:pt>
                <c:pt idx="148">
                  <c:v>3.0204840784206399</c:v>
                </c:pt>
                <c:pt idx="149">
                  <c:v>3.0421380648185101</c:v>
                </c:pt>
                <c:pt idx="150">
                  <c:v>3.0640390659696202</c:v>
                </c:pt>
                <c:pt idx="151">
                  <c:v>3.0861898996594301</c:v>
                </c:pt>
                <c:pt idx="152">
                  <c:v>3.1085934158169199</c:v>
                </c:pt>
                <c:pt idx="153">
                  <c:v>3.1312524968811899</c:v>
                </c:pt>
                <c:pt idx="154">
                  <c:v>3.1541700581723702</c:v>
                </c:pt>
                <c:pt idx="155">
                  <c:v>3.1773490482666902</c:v>
                </c:pt>
                <c:pt idx="156">
                  <c:v>3.2007924493758302</c:v>
                </c:pt>
                <c:pt idx="157">
                  <c:v>3.2245032777306402</c:v>
                </c:pt>
                <c:pt idx="158">
                  <c:v>3.2484845839691601</c:v>
                </c:pt>
                <c:pt idx="159">
                  <c:v>3.2727394535292</c:v>
                </c:pt>
                <c:pt idx="160">
                  <c:v>3.29727100704521</c:v>
                </c:pt>
                <c:pt idx="161">
                  <c:v>3.3220824007498502</c:v>
                </c:pt>
                <c:pt idx="162">
                  <c:v>3.3471768268800601</c:v>
                </c:pt>
                <c:pt idx="163">
                  <c:v>3.3725575140877599</c:v>
                </c:pt>
                <c:pt idx="164">
                  <c:v>3.3982277278552599</c:v>
                </c:pt>
                <c:pt idx="165">
                  <c:v>3.4241907709153701</c:v>
                </c:pt>
                <c:pt idx="166">
                  <c:v>3.45044998367639</c:v>
                </c:pt>
                <c:pt idx="167">
                  <c:v>3.4770087446518199</c:v>
                </c:pt>
                <c:pt idx="168">
                  <c:v>3.5038704708950701</c:v>
                </c:pt>
                <c:pt idx="169">
                  <c:v>3.5310386184391298</c:v>
                </c:pt>
                <c:pt idx="170">
                  <c:v>3.5585166827411499</c:v>
                </c:pt>
                <c:pt idx="171">
                  <c:v>3.5863081991322399</c:v>
                </c:pt>
                <c:pt idx="172">
                  <c:v>3.61441674327228</c:v>
                </c:pt>
                <c:pt idx="173">
                  <c:v>3.6428459316099699</c:v>
                </c:pt>
                <c:pt idx="174">
                  <c:v>3.6715994218481498</c:v>
                </c:pt>
                <c:pt idx="175">
                  <c:v>3.7006809134143701</c:v>
                </c:pt>
                <c:pt idx="176">
                  <c:v>3.7300941479368701</c:v>
                </c:pt>
                <c:pt idx="177">
                  <c:v>3.7598429097260002</c:v>
                </c:pt>
                <c:pt idx="178">
                  <c:v>3.7899310262610499</c:v>
                </c:pt>
                <c:pt idx="179">
                  <c:v>3.8203623686827801</c:v>
                </c:pt>
                <c:pt idx="180">
                  <c:v>3.8511408522913801</c:v>
                </c:pt>
                <c:pt idx="181">
                  <c:v>3.88227043705032</c:v>
                </c:pt>
                <c:pt idx="182">
                  <c:v>3.9137551280957599</c:v>
                </c:pt>
                <c:pt idx="183">
                  <c:v>3.9455989762518802</c:v>
                </c:pt>
                <c:pt idx="184">
                  <c:v>3.9778060785520499</c:v>
                </c:pt>
                <c:pt idx="185">
                  <c:v>4.0103805787659903</c:v>
                </c:pt>
                <c:pt idx="186">
                  <c:v>4.0433266679328401</c:v>
                </c:pt>
                <c:pt idx="187">
                  <c:v>4.0766485849004601</c:v>
                </c:pt>
                <c:pt idx="188">
                  <c:v>4.1103506168707398</c:v>
                </c:pt>
                <c:pt idx="189">
                  <c:v>4.1444370999512099</c:v>
                </c:pt>
                <c:pt idx="190">
                  <c:v>4.1789124197129297</c:v>
                </c:pt>
                <c:pt idx="191">
                  <c:v>4.2137810117547403</c:v>
                </c:pt>
                <c:pt idx="192">
                  <c:v>4.24904736227393</c:v>
                </c:pt>
                <c:pt idx="193">
                  <c:v>4.2847160086434597</c:v>
                </c:pt>
                <c:pt idx="194">
                  <c:v>4.3207915399957004</c:v>
                </c:pt>
                <c:pt idx="195">
                  <c:v>4.35727859781292</c:v>
                </c:pt>
                <c:pt idx="196">
                  <c:v>4.3941818765244101</c:v>
                </c:pt>
                <c:pt idx="197">
                  <c:v>4.4315061241105003</c:v>
                </c:pt>
                <c:pt idx="198">
                  <c:v>4.4692561427134398</c:v>
                </c:pt>
                <c:pt idx="199">
                  <c:v>4.5074367892551903</c:v>
                </c:pt>
                <c:pt idx="200">
                  <c:v>4.54605297606241</c:v>
                </c:pt>
                <c:pt idx="201">
                  <c:v>4.5851096714983797</c:v>
                </c:pt>
                <c:pt idx="202">
                  <c:v>4.6246119006022797</c:v>
                </c:pt>
                <c:pt idx="203">
                  <c:v>4.6645647457357304</c:v>
                </c:pt>
                <c:pt idx="204">
                  <c:v>4.7049733472366499</c:v>
                </c:pt>
                <c:pt idx="205">
                  <c:v>4.74584290408061</c:v>
                </c:pt>
                <c:pt idx="206">
                  <c:v>4.7871786745497804</c:v>
                </c:pt>
                <c:pt idx="207">
                  <c:v>4.8289859769094097</c:v>
                </c:pt>
                <c:pt idx="208">
                  <c:v>4.8712701900921198</c:v>
                </c:pt>
                <c:pt idx="209">
                  <c:v>4.9140367543899197</c:v>
                </c:pt>
                <c:pt idx="210">
                  <c:v>4.9572911721541697</c:v>
                </c:pt>
                <c:pt idx="211">
                  <c:v>5.0010390085035397</c:v>
                </c:pt>
                <c:pt idx="212">
                  <c:v>5.0452858920399697</c:v>
                </c:pt>
                <c:pt idx="213">
                  <c:v>5.0900375155728703</c:v>
                </c:pt>
                <c:pt idx="214">
                  <c:v>5.13529963685159</c:v>
                </c:pt>
                <c:pt idx="215">
                  <c:v>5.1810780793061602</c:v>
                </c:pt>
                <c:pt idx="216">
                  <c:v>5.2273787327965398</c:v>
                </c:pt>
                <c:pt idx="217">
                  <c:v>5.2742075543704603</c:v>
                </c:pt>
                <c:pt idx="218">
                  <c:v>5.3215705690297899</c:v>
                </c:pt>
                <c:pt idx="219">
                  <c:v>5.3694738705057699</c:v>
                </c:pt>
                <c:pt idx="220">
                  <c:v>5.4179236220430003</c:v>
                </c:pt>
                <c:pt idx="221">
                  <c:v>5.4669260571924099</c:v>
                </c:pt>
                <c:pt idx="222">
                  <c:v>5.5164874806132502</c:v>
                </c:pt>
                <c:pt idx="223">
                  <c:v>5.5666142688843196</c:v>
                </c:pt>
                <c:pt idx="224">
                  <c:v>5.6173128713242697</c:v>
                </c:pt>
                <c:pt idx="225">
                  <c:v>5.6685898108214898</c:v>
                </c:pt>
                <c:pt idx="226">
                  <c:v>5.7204516846732298</c:v>
                </c:pt>
                <c:pt idx="227">
                  <c:v>5.7729051654344996</c:v>
                </c:pt>
                <c:pt idx="228">
                  <c:v>5.8259570017765299</c:v>
                </c:pt>
                <c:pt idx="229">
                  <c:v>5.8796140193550199</c:v>
                </c:pt>
                <c:pt idx="230">
                  <c:v>5.9338831216883996</c:v>
                </c:pt>
                <c:pt idx="231">
                  <c:v>5.98877129104598</c:v>
                </c:pt>
                <c:pt idx="232">
                  <c:v>6.0442855893463001</c:v>
                </c:pt>
                <c:pt idx="233">
                  <c:v>6.1004331590657301</c:v>
                </c:pt>
                <c:pt idx="234">
                  <c:v>6.1572212241574498</c:v>
                </c:pt>
                <c:pt idx="235">
                  <c:v>6.2146570909807997</c:v>
                </c:pt>
                <c:pt idx="236">
                  <c:v>6.2727481492413997</c:v>
                </c:pt>
                <c:pt idx="237">
                  <c:v>6.3315018729418897</c:v>
                </c:pt>
                <c:pt idx="238">
                  <c:v>6.3909258213435001</c:v>
                </c:pt>
                <c:pt idx="239">
                  <c:v>6.4510276399386699</c:v>
                </c:pt>
                <c:pt idx="240">
                  <c:v>6.5118150614346897</c:v>
                </c:pt>
                <c:pt idx="241">
                  <c:v>6.5732959067485996</c:v>
                </c:pt>
                <c:pt idx="242">
                  <c:v>6.6354780860134603</c:v>
                </c:pt>
                <c:pt idx="243">
                  <c:v>6.6983695995960097</c:v>
                </c:pt>
                <c:pt idx="244">
                  <c:v>6.7619785391260496</c:v>
                </c:pt>
                <c:pt idx="245">
                  <c:v>6.8263130885374697</c:v>
                </c:pt>
                <c:pt idx="246">
                  <c:v>6.89138152512123</c:v>
                </c:pt>
                <c:pt idx="247">
                  <c:v>6.9571922205902998</c:v>
                </c:pt>
                <c:pt idx="248">
                  <c:v>7.0237536421567803</c:v>
                </c:pt>
                <c:pt idx="249">
                  <c:v>7.0910743536212602</c:v>
                </c:pt>
                <c:pt idx="250">
                  <c:v>7.15916301647467</c:v>
                </c:pt>
                <c:pt idx="251">
                  <c:v>7.2280283910126499</c:v>
                </c:pt>
                <c:pt idx="252">
                  <c:v>7.2976793374626903</c:v>
                </c:pt>
                <c:pt idx="253">
                  <c:v>7.3681248171240297</c:v>
                </c:pt>
                <c:pt idx="254">
                  <c:v>7.4393738935206501</c:v>
                </c:pt>
                <c:pt idx="255">
                  <c:v>7.5114357335673896</c:v>
                </c:pt>
                <c:pt idx="256">
                  <c:v>7.5843196087493698</c:v>
                </c:pt>
                <c:pt idx="257">
                  <c:v>7.6580348963148399</c:v>
                </c:pt>
                <c:pt idx="258">
                  <c:v>7.7325910804816598</c:v>
                </c:pt>
                <c:pt idx="259">
                  <c:v>7.8079977536575704</c:v>
                </c:pt>
                <c:pt idx="260">
                  <c:v>7.8842646176743001</c:v>
                </c:pt>
                <c:pt idx="261">
                  <c:v>7.9614014850358803</c:v>
                </c:pt>
                <c:pt idx="262">
                  <c:v>8.0394182801810405</c:v>
                </c:pt>
                <c:pt idx="263">
                  <c:v>8.1183250407601495</c:v>
                </c:pt>
                <c:pt idx="264">
                  <c:v>8.1981319189266095</c:v>
                </c:pt>
                <c:pt idx="265">
                  <c:v>8.2788491826430892</c:v>
                </c:pt>
                <c:pt idx="266">
                  <c:v>8.3604872170025608</c:v>
                </c:pt>
                <c:pt idx="267">
                  <c:v>8.4430565255644598</c:v>
                </c:pt>
                <c:pt idx="268">
                  <c:v>8.52656773170607</c:v>
                </c:pt>
                <c:pt idx="269">
                  <c:v>8.6110315799893495</c:v>
                </c:pt>
                <c:pt idx="270">
                  <c:v>8.6964589375432908</c:v>
                </c:pt>
                <c:pt idx="271">
                  <c:v>8.7828607954621205</c:v>
                </c:pt>
                <c:pt idx="272">
                  <c:v>8.8702482702193794</c:v>
                </c:pt>
                <c:pt idx="273">
                  <c:v>8.9586326050982095</c:v>
                </c:pt>
                <c:pt idx="274">
                  <c:v>9.0480251716379101</c:v>
                </c:pt>
                <c:pt idx="275">
                  <c:v>9.1384374710969496</c:v>
                </c:pt>
                <c:pt idx="276">
                  <c:v>9.2298811359327892</c:v>
                </c:pt>
                <c:pt idx="277">
                  <c:v>9.32236793129848</c:v>
                </c:pt>
                <c:pt idx="278">
                  <c:v>9.4159097565563705</c:v>
                </c:pt>
                <c:pt idx="279">
                  <c:v>9.5105186468090697</c:v>
                </c:pt>
                <c:pt idx="280">
                  <c:v>9.6062067744479194</c:v>
                </c:pt>
                <c:pt idx="281">
                  <c:v>9.7029864507190702</c:v>
                </c:pt>
                <c:pt idx="282">
                  <c:v>9.8008701273074603</c:v>
                </c:pt>
                <c:pt idx="283">
                  <c:v>9.8998703979388107</c:v>
                </c:pt>
                <c:pt idx="284">
                  <c:v>10</c:v>
                </c:pt>
                <c:pt idx="285">
                  <c:v>10.099408036901</c:v>
                </c:pt>
                <c:pt idx="286">
                  <c:v>10.2181618071705</c:v>
                </c:pt>
                <c:pt idx="287">
                  <c:v>10.360026171389499</c:v>
                </c:pt>
                <c:pt idx="288">
                  <c:v>10.5294986672065</c:v>
                </c:pt>
                <c:pt idx="289">
                  <c:v>10.7319520951451</c:v>
                </c:pt>
                <c:pt idx="290">
                  <c:v>10.9738048529419</c:v>
                </c:pt>
                <c:pt idx="291">
                  <c:v>11.2627244185405</c:v>
                </c:pt>
                <c:pt idx="292">
                  <c:v>11.607870432776799</c:v>
                </c:pt>
                <c:pt idx="293">
                  <c:v>12.020185088229301</c:v>
                </c:pt>
                <c:pt idx="294">
                  <c:v>12.5127400304529</c:v>
                </c:pt>
                <c:pt idx="295">
                  <c:v>13.1011507694373</c:v>
                </c:pt>
                <c:pt idx="296">
                  <c:v>13.804071739409</c:v>
                </c:pt>
                <c:pt idx="297">
                  <c:v>14.6437877018995</c:v>
                </c:pt>
                <c:pt idx="298">
                  <c:v>15.6469202413791</c:v>
                </c:pt>
                <c:pt idx="299">
                  <c:v>16.845271751547401</c:v>
                </c:pt>
                <c:pt idx="300">
                  <c:v>18.276833669245399</c:v>
                </c:pt>
                <c:pt idx="301">
                  <c:v>19.986990920113598</c:v>
                </c:pt>
                <c:pt idx="302">
                  <c:v>22.0299607606355</c:v>
                </c:pt>
                <c:pt idx="303">
                  <c:v>24.470511632295899</c:v>
                </c:pt>
                <c:pt idx="304">
                  <c:v>27.386016520826299</c:v>
                </c:pt>
                <c:pt idx="305">
                  <c:v>30.868905918358799</c:v>
                </c:pt>
                <c:pt idx="306">
                  <c:v>35.0295981549475</c:v>
                </c:pt>
                <c:pt idx="307">
                  <c:v>40</c:v>
                </c:pt>
                <c:pt idx="308">
                  <c:v>46</c:v>
                </c:pt>
                <c:pt idx="309">
                  <c:v>50.000000000000099</c:v>
                </c:pt>
              </c:numCache>
            </c:numRef>
          </c:xVal>
          <c:yVal>
            <c:numRef>
              <c:f>'Wafer#10 TCAD'!$E$3:$E$312</c:f>
              <c:numCache>
                <c:formatCode>General</c:formatCode>
                <c:ptCount val="310"/>
                <c:pt idx="0">
                  <c:v>27224679575873.898</c:v>
                </c:pt>
                <c:pt idx="1">
                  <c:v>37120266446953.297</c:v>
                </c:pt>
                <c:pt idx="2">
                  <c:v>39087687297437</c:v>
                </c:pt>
                <c:pt idx="3">
                  <c:v>41143073626277.703</c:v>
                </c:pt>
                <c:pt idx="4">
                  <c:v>43514600549154.297</c:v>
                </c:pt>
                <c:pt idx="5">
                  <c:v>46283927054332.5</c:v>
                </c:pt>
                <c:pt idx="6">
                  <c:v>49553491120137.797</c:v>
                </c:pt>
                <c:pt idx="7">
                  <c:v>53449130746733.398</c:v>
                </c:pt>
                <c:pt idx="8">
                  <c:v>58130221600496.102</c:v>
                </c:pt>
                <c:pt idx="9">
                  <c:v>63803528477848.797</c:v>
                </c:pt>
                <c:pt idx="10">
                  <c:v>70737518641883.703</c:v>
                </c:pt>
                <c:pt idx="11">
                  <c:v>79286893390924.703</c:v>
                </c:pt>
                <c:pt idx="12">
                  <c:v>89959763546508.297</c:v>
                </c:pt>
                <c:pt idx="13">
                  <c:v>103497277580094</c:v>
                </c:pt>
                <c:pt idx="14">
                  <c:v>120918499387973</c:v>
                </c:pt>
                <c:pt idx="15">
                  <c:v>143653442767105</c:v>
                </c:pt>
                <c:pt idx="16">
                  <c:v>173803952022161</c:v>
                </c:pt>
                <c:pt idx="17">
                  <c:v>214527168435417</c:v>
                </c:pt>
                <c:pt idx="18">
                  <c:v>270654768803206</c:v>
                </c:pt>
                <c:pt idx="19">
                  <c:v>349751662772185</c:v>
                </c:pt>
                <c:pt idx="20">
                  <c:v>463971094661297</c:v>
                </c:pt>
                <c:pt idx="21">
                  <c:v>633390520472041</c:v>
                </c:pt>
                <c:pt idx="22">
                  <c:v>892183893590336</c:v>
                </c:pt>
                <c:pt idx="23">
                  <c:v>1300379506990010</c:v>
                </c:pt>
                <c:pt idx="24">
                  <c:v>1962589392701210</c:v>
                </c:pt>
                <c:pt idx="25">
                  <c:v>2985338187406230</c:v>
                </c:pt>
                <c:pt idx="26">
                  <c:v>4511588964360440</c:v>
                </c:pt>
                <c:pt idx="27">
                  <c:v>6764390703446190</c:v>
                </c:pt>
                <c:pt idx="28" formatCode="0.00E+00">
                  <c:v>1.00311421134113E+16</c:v>
                </c:pt>
                <c:pt idx="29" formatCode="0.00E+00">
                  <c:v>1.4648431720387E+16</c:v>
                </c:pt>
                <c:pt idx="30" formatCode="0.00E+00">
                  <c:v>2.09245985492644E+16</c:v>
                </c:pt>
                <c:pt idx="31" formatCode="0.00E+00">
                  <c:v>2.89169348733659E+16</c:v>
                </c:pt>
                <c:pt idx="32" formatCode="0.00E+00">
                  <c:v>3.7883575937562E+16</c:v>
                </c:pt>
                <c:pt idx="33" formatCode="0.00E+00">
                  <c:v>4.5017144310481104E+16</c:v>
                </c:pt>
                <c:pt idx="34" formatCode="0.00E+00">
                  <c:v>4.2633220074323696E+16</c:v>
                </c:pt>
                <c:pt idx="35" formatCode="0.00E+00">
                  <c:v>2.13056522385803E+16</c:v>
                </c:pt>
                <c:pt idx="36">
                  <c:v>2568857861635460</c:v>
                </c:pt>
                <c:pt idx="37">
                  <c:v>16973152923183.199</c:v>
                </c:pt>
                <c:pt idx="38">
                  <c:v>13017172331265.4</c:v>
                </c:pt>
                <c:pt idx="39">
                  <c:v>13000054230940</c:v>
                </c:pt>
                <c:pt idx="40">
                  <c:v>13000000140510.4</c:v>
                </c:pt>
                <c:pt idx="41">
                  <c:v>13000000000321.5</c:v>
                </c:pt>
                <c:pt idx="42">
                  <c:v>13000000000001.699</c:v>
                </c:pt>
                <c:pt idx="43">
                  <c:v>13000000000001</c:v>
                </c:pt>
                <c:pt idx="44">
                  <c:v>13000000000001</c:v>
                </c:pt>
                <c:pt idx="45">
                  <c:v>13000000000001</c:v>
                </c:pt>
                <c:pt idx="46">
                  <c:v>13000000000001</c:v>
                </c:pt>
                <c:pt idx="47">
                  <c:v>13000000000001</c:v>
                </c:pt>
                <c:pt idx="48">
                  <c:v>13000000000001</c:v>
                </c:pt>
                <c:pt idx="49">
                  <c:v>13000000000001</c:v>
                </c:pt>
                <c:pt idx="50">
                  <c:v>13000000000001</c:v>
                </c:pt>
                <c:pt idx="51">
                  <c:v>13000000000001</c:v>
                </c:pt>
                <c:pt idx="52">
                  <c:v>13000000000001</c:v>
                </c:pt>
                <c:pt idx="53">
                  <c:v>13000000000001</c:v>
                </c:pt>
                <c:pt idx="54">
                  <c:v>13000000000001</c:v>
                </c:pt>
                <c:pt idx="55">
                  <c:v>13000000000001</c:v>
                </c:pt>
                <c:pt idx="56">
                  <c:v>13000000000001</c:v>
                </c:pt>
                <c:pt idx="57">
                  <c:v>13000000000001</c:v>
                </c:pt>
                <c:pt idx="58">
                  <c:v>13000000000001</c:v>
                </c:pt>
                <c:pt idx="59">
                  <c:v>13000000000001</c:v>
                </c:pt>
                <c:pt idx="60">
                  <c:v>13000000000001</c:v>
                </c:pt>
                <c:pt idx="61">
                  <c:v>13000000000001</c:v>
                </c:pt>
                <c:pt idx="62">
                  <c:v>13000000000001</c:v>
                </c:pt>
                <c:pt idx="63">
                  <c:v>13000000000001</c:v>
                </c:pt>
                <c:pt idx="64">
                  <c:v>13000000000001</c:v>
                </c:pt>
                <c:pt idx="65">
                  <c:v>13000000000001</c:v>
                </c:pt>
                <c:pt idx="66">
                  <c:v>13000000000001</c:v>
                </c:pt>
                <c:pt idx="67">
                  <c:v>13000000000001</c:v>
                </c:pt>
                <c:pt idx="68">
                  <c:v>13000000000001</c:v>
                </c:pt>
                <c:pt idx="69">
                  <c:v>13000000000001</c:v>
                </c:pt>
                <c:pt idx="70">
                  <c:v>13000000000001</c:v>
                </c:pt>
                <c:pt idx="71">
                  <c:v>13000000000001</c:v>
                </c:pt>
                <c:pt idx="72">
                  <c:v>13000000000001</c:v>
                </c:pt>
                <c:pt idx="73">
                  <c:v>13000000000001</c:v>
                </c:pt>
                <c:pt idx="74">
                  <c:v>13000000000001</c:v>
                </c:pt>
                <c:pt idx="75">
                  <c:v>13000000000001</c:v>
                </c:pt>
                <c:pt idx="76">
                  <c:v>13000000000001</c:v>
                </c:pt>
                <c:pt idx="77">
                  <c:v>13000000000001</c:v>
                </c:pt>
                <c:pt idx="78">
                  <c:v>13000000000001</c:v>
                </c:pt>
                <c:pt idx="79">
                  <c:v>13000000000001</c:v>
                </c:pt>
                <c:pt idx="80">
                  <c:v>13000000000001</c:v>
                </c:pt>
                <c:pt idx="81">
                  <c:v>13000000000001</c:v>
                </c:pt>
                <c:pt idx="82">
                  <c:v>13000000000001</c:v>
                </c:pt>
                <c:pt idx="83">
                  <c:v>13000000000001</c:v>
                </c:pt>
                <c:pt idx="84">
                  <c:v>13000000000001</c:v>
                </c:pt>
                <c:pt idx="85">
                  <c:v>13000000000001</c:v>
                </c:pt>
                <c:pt idx="86">
                  <c:v>13000000000001</c:v>
                </c:pt>
                <c:pt idx="87">
                  <c:v>13000000000001</c:v>
                </c:pt>
                <c:pt idx="88">
                  <c:v>13000000000001</c:v>
                </c:pt>
                <c:pt idx="89">
                  <c:v>13000000000001</c:v>
                </c:pt>
                <c:pt idx="90">
                  <c:v>13000000000001</c:v>
                </c:pt>
                <c:pt idx="91">
                  <c:v>13000000000001</c:v>
                </c:pt>
                <c:pt idx="92">
                  <c:v>13000000000001</c:v>
                </c:pt>
                <c:pt idx="93">
                  <c:v>13000000000001</c:v>
                </c:pt>
                <c:pt idx="94">
                  <c:v>13000000000001</c:v>
                </c:pt>
                <c:pt idx="95">
                  <c:v>13000000000001</c:v>
                </c:pt>
                <c:pt idx="96">
                  <c:v>13000000000001</c:v>
                </c:pt>
                <c:pt idx="97">
                  <c:v>13000000000001</c:v>
                </c:pt>
                <c:pt idx="98">
                  <c:v>13000000000001</c:v>
                </c:pt>
                <c:pt idx="99">
                  <c:v>13000000000001</c:v>
                </c:pt>
                <c:pt idx="100">
                  <c:v>13000000000001</c:v>
                </c:pt>
                <c:pt idx="101">
                  <c:v>13000000000001</c:v>
                </c:pt>
                <c:pt idx="102">
                  <c:v>13000000000001</c:v>
                </c:pt>
                <c:pt idx="103">
                  <c:v>13000000000001</c:v>
                </c:pt>
                <c:pt idx="104">
                  <c:v>13000000000001</c:v>
                </c:pt>
                <c:pt idx="105">
                  <c:v>13000000000001</c:v>
                </c:pt>
                <c:pt idx="106">
                  <c:v>13000000000001</c:v>
                </c:pt>
                <c:pt idx="107">
                  <c:v>13000000000001</c:v>
                </c:pt>
                <c:pt idx="108">
                  <c:v>13000000000001</c:v>
                </c:pt>
                <c:pt idx="109">
                  <c:v>13000000000001</c:v>
                </c:pt>
                <c:pt idx="110">
                  <c:v>13000000000001</c:v>
                </c:pt>
                <c:pt idx="111">
                  <c:v>13000000000001</c:v>
                </c:pt>
                <c:pt idx="112">
                  <c:v>13000000000001</c:v>
                </c:pt>
                <c:pt idx="113">
                  <c:v>13000000000001</c:v>
                </c:pt>
                <c:pt idx="114">
                  <c:v>13000000000001</c:v>
                </c:pt>
                <c:pt idx="115">
                  <c:v>13000000000001</c:v>
                </c:pt>
                <c:pt idx="116">
                  <c:v>13000000000001</c:v>
                </c:pt>
                <c:pt idx="117">
                  <c:v>13000000000001</c:v>
                </c:pt>
                <c:pt idx="118">
                  <c:v>13000000000001</c:v>
                </c:pt>
                <c:pt idx="119">
                  <c:v>13000000000001</c:v>
                </c:pt>
                <c:pt idx="120">
                  <c:v>13000000000001</c:v>
                </c:pt>
                <c:pt idx="121">
                  <c:v>13000000000001</c:v>
                </c:pt>
                <c:pt idx="122">
                  <c:v>13000000000001</c:v>
                </c:pt>
                <c:pt idx="123">
                  <c:v>13000000000001</c:v>
                </c:pt>
                <c:pt idx="124">
                  <c:v>13000000000001</c:v>
                </c:pt>
                <c:pt idx="125">
                  <c:v>13000000000001</c:v>
                </c:pt>
                <c:pt idx="126">
                  <c:v>13000000000001</c:v>
                </c:pt>
                <c:pt idx="127">
                  <c:v>13000000000001</c:v>
                </c:pt>
                <c:pt idx="128">
                  <c:v>13000000000001</c:v>
                </c:pt>
                <c:pt idx="129">
                  <c:v>13000000000001</c:v>
                </c:pt>
                <c:pt idx="130">
                  <c:v>13000000000001</c:v>
                </c:pt>
                <c:pt idx="131">
                  <c:v>13000000000001</c:v>
                </c:pt>
                <c:pt idx="132">
                  <c:v>13000000000001</c:v>
                </c:pt>
                <c:pt idx="133">
                  <c:v>13000000000001</c:v>
                </c:pt>
                <c:pt idx="134">
                  <c:v>13000000000001</c:v>
                </c:pt>
                <c:pt idx="135">
                  <c:v>13000000000001</c:v>
                </c:pt>
                <c:pt idx="136">
                  <c:v>13000000000001</c:v>
                </c:pt>
                <c:pt idx="137">
                  <c:v>13000000000001</c:v>
                </c:pt>
                <c:pt idx="138">
                  <c:v>13000000000001</c:v>
                </c:pt>
                <c:pt idx="139">
                  <c:v>13000000000001</c:v>
                </c:pt>
                <c:pt idx="140">
                  <c:v>13000000000001</c:v>
                </c:pt>
                <c:pt idx="141">
                  <c:v>13000000000001</c:v>
                </c:pt>
                <c:pt idx="142">
                  <c:v>13000000000001</c:v>
                </c:pt>
                <c:pt idx="143">
                  <c:v>13000000000001</c:v>
                </c:pt>
                <c:pt idx="144">
                  <c:v>13000000000001</c:v>
                </c:pt>
                <c:pt idx="145">
                  <c:v>13000000000001</c:v>
                </c:pt>
                <c:pt idx="146">
                  <c:v>13000000000001</c:v>
                </c:pt>
                <c:pt idx="147">
                  <c:v>13000000000001</c:v>
                </c:pt>
                <c:pt idx="148">
                  <c:v>13000000000001</c:v>
                </c:pt>
                <c:pt idx="149">
                  <c:v>13000000000001</c:v>
                </c:pt>
                <c:pt idx="150">
                  <c:v>13000000000001</c:v>
                </c:pt>
                <c:pt idx="151">
                  <c:v>13000000000001</c:v>
                </c:pt>
                <c:pt idx="152">
                  <c:v>13000000000001</c:v>
                </c:pt>
                <c:pt idx="153">
                  <c:v>13000000000001</c:v>
                </c:pt>
                <c:pt idx="154">
                  <c:v>13000000000001</c:v>
                </c:pt>
                <c:pt idx="155">
                  <c:v>13000000000001</c:v>
                </c:pt>
                <c:pt idx="156">
                  <c:v>13000000000001</c:v>
                </c:pt>
                <c:pt idx="157">
                  <c:v>13000000000001</c:v>
                </c:pt>
                <c:pt idx="158">
                  <c:v>13000000000001</c:v>
                </c:pt>
                <c:pt idx="159">
                  <c:v>13000000000001</c:v>
                </c:pt>
                <c:pt idx="160">
                  <c:v>13000000000001</c:v>
                </c:pt>
                <c:pt idx="161">
                  <c:v>13000000000001</c:v>
                </c:pt>
                <c:pt idx="162">
                  <c:v>13000000000001</c:v>
                </c:pt>
                <c:pt idx="163">
                  <c:v>13000000000001</c:v>
                </c:pt>
                <c:pt idx="164">
                  <c:v>13000000000001</c:v>
                </c:pt>
                <c:pt idx="165">
                  <c:v>13000000000001</c:v>
                </c:pt>
                <c:pt idx="166">
                  <c:v>13000000000001</c:v>
                </c:pt>
                <c:pt idx="167">
                  <c:v>13000000000001</c:v>
                </c:pt>
                <c:pt idx="168">
                  <c:v>13000000000001</c:v>
                </c:pt>
                <c:pt idx="169">
                  <c:v>13000000000001</c:v>
                </c:pt>
                <c:pt idx="170">
                  <c:v>13000000000001</c:v>
                </c:pt>
                <c:pt idx="171">
                  <c:v>13000000000001</c:v>
                </c:pt>
                <c:pt idx="172">
                  <c:v>13000000000001</c:v>
                </c:pt>
                <c:pt idx="173">
                  <c:v>13000000000001</c:v>
                </c:pt>
                <c:pt idx="174">
                  <c:v>13000000000001</c:v>
                </c:pt>
                <c:pt idx="175">
                  <c:v>13000000000001</c:v>
                </c:pt>
                <c:pt idx="176">
                  <c:v>13000000000001</c:v>
                </c:pt>
                <c:pt idx="177">
                  <c:v>13000000000001</c:v>
                </c:pt>
                <c:pt idx="178">
                  <c:v>13000000000001</c:v>
                </c:pt>
                <c:pt idx="179">
                  <c:v>13000000000001</c:v>
                </c:pt>
                <c:pt idx="180">
                  <c:v>13000000000001</c:v>
                </c:pt>
                <c:pt idx="181">
                  <c:v>13000000000001</c:v>
                </c:pt>
                <c:pt idx="182">
                  <c:v>13000000000001</c:v>
                </c:pt>
                <c:pt idx="183">
                  <c:v>13000000000001</c:v>
                </c:pt>
                <c:pt idx="184">
                  <c:v>13000000000001</c:v>
                </c:pt>
                <c:pt idx="185">
                  <c:v>13000000000001</c:v>
                </c:pt>
                <c:pt idx="186">
                  <c:v>13000000000001</c:v>
                </c:pt>
                <c:pt idx="187">
                  <c:v>13000000000001</c:v>
                </c:pt>
                <c:pt idx="188">
                  <c:v>13000000000001</c:v>
                </c:pt>
                <c:pt idx="189">
                  <c:v>13000000000001</c:v>
                </c:pt>
                <c:pt idx="190">
                  <c:v>13000000000001</c:v>
                </c:pt>
                <c:pt idx="191">
                  <c:v>13000000000001</c:v>
                </c:pt>
                <c:pt idx="192">
                  <c:v>13000000000001</c:v>
                </c:pt>
                <c:pt idx="193">
                  <c:v>13000000000001</c:v>
                </c:pt>
                <c:pt idx="194">
                  <c:v>13000000000001</c:v>
                </c:pt>
                <c:pt idx="195">
                  <c:v>13000000000001</c:v>
                </c:pt>
                <c:pt idx="196">
                  <c:v>13000000000001</c:v>
                </c:pt>
                <c:pt idx="197">
                  <c:v>13000000000001</c:v>
                </c:pt>
                <c:pt idx="198">
                  <c:v>13000000000001</c:v>
                </c:pt>
                <c:pt idx="199">
                  <c:v>13000000000001</c:v>
                </c:pt>
                <c:pt idx="200">
                  <c:v>13000000000001</c:v>
                </c:pt>
                <c:pt idx="201">
                  <c:v>13000000000001</c:v>
                </c:pt>
                <c:pt idx="202">
                  <c:v>13000000000001</c:v>
                </c:pt>
                <c:pt idx="203">
                  <c:v>13000000000001</c:v>
                </c:pt>
                <c:pt idx="204">
                  <c:v>13000000000001</c:v>
                </c:pt>
                <c:pt idx="205">
                  <c:v>13000000000001</c:v>
                </c:pt>
                <c:pt idx="206">
                  <c:v>13000000000001</c:v>
                </c:pt>
                <c:pt idx="207">
                  <c:v>13000000000001</c:v>
                </c:pt>
                <c:pt idx="208">
                  <c:v>13000000000001</c:v>
                </c:pt>
                <c:pt idx="209">
                  <c:v>13000000000001</c:v>
                </c:pt>
                <c:pt idx="210">
                  <c:v>13000000000001</c:v>
                </c:pt>
                <c:pt idx="211">
                  <c:v>13000000000001</c:v>
                </c:pt>
                <c:pt idx="212">
                  <c:v>13000000000001</c:v>
                </c:pt>
                <c:pt idx="213">
                  <c:v>13000000000001</c:v>
                </c:pt>
                <c:pt idx="214">
                  <c:v>13000000000001</c:v>
                </c:pt>
                <c:pt idx="215">
                  <c:v>13000000000001</c:v>
                </c:pt>
                <c:pt idx="216">
                  <c:v>13000000000001</c:v>
                </c:pt>
                <c:pt idx="217">
                  <c:v>13000000000001</c:v>
                </c:pt>
                <c:pt idx="218">
                  <c:v>13000000000001</c:v>
                </c:pt>
                <c:pt idx="219">
                  <c:v>13000000000001</c:v>
                </c:pt>
                <c:pt idx="220">
                  <c:v>13000000000001</c:v>
                </c:pt>
                <c:pt idx="221">
                  <c:v>13000000000001</c:v>
                </c:pt>
                <c:pt idx="222">
                  <c:v>13000000000001</c:v>
                </c:pt>
                <c:pt idx="223">
                  <c:v>13000000000001</c:v>
                </c:pt>
                <c:pt idx="224">
                  <c:v>13000000000001</c:v>
                </c:pt>
                <c:pt idx="225">
                  <c:v>13000000000001</c:v>
                </c:pt>
                <c:pt idx="226">
                  <c:v>13000000000001</c:v>
                </c:pt>
                <c:pt idx="227">
                  <c:v>13000000000001</c:v>
                </c:pt>
                <c:pt idx="228">
                  <c:v>13000000000001</c:v>
                </c:pt>
                <c:pt idx="229">
                  <c:v>13000000000001</c:v>
                </c:pt>
                <c:pt idx="230">
                  <c:v>13000000000001</c:v>
                </c:pt>
                <c:pt idx="231">
                  <c:v>13000000000001</c:v>
                </c:pt>
                <c:pt idx="232">
                  <c:v>13000000000001</c:v>
                </c:pt>
                <c:pt idx="233">
                  <c:v>13000000000001</c:v>
                </c:pt>
                <c:pt idx="234">
                  <c:v>13000000000001</c:v>
                </c:pt>
                <c:pt idx="235">
                  <c:v>13000000000001</c:v>
                </c:pt>
                <c:pt idx="236">
                  <c:v>13000000000001</c:v>
                </c:pt>
                <c:pt idx="237">
                  <c:v>13000000000001</c:v>
                </c:pt>
                <c:pt idx="238">
                  <c:v>13000000000001</c:v>
                </c:pt>
                <c:pt idx="239">
                  <c:v>13000000000001</c:v>
                </c:pt>
                <c:pt idx="240">
                  <c:v>13000000000001</c:v>
                </c:pt>
                <c:pt idx="241">
                  <c:v>13000000000001</c:v>
                </c:pt>
                <c:pt idx="242">
                  <c:v>13000000000001</c:v>
                </c:pt>
                <c:pt idx="243">
                  <c:v>13000000000001</c:v>
                </c:pt>
                <c:pt idx="244">
                  <c:v>13000000000001</c:v>
                </c:pt>
                <c:pt idx="245">
                  <c:v>13000000000001</c:v>
                </c:pt>
                <c:pt idx="246">
                  <c:v>13000000000001</c:v>
                </c:pt>
                <c:pt idx="247">
                  <c:v>13000000000001</c:v>
                </c:pt>
                <c:pt idx="248">
                  <c:v>13000000000001</c:v>
                </c:pt>
                <c:pt idx="249">
                  <c:v>13000000000001</c:v>
                </c:pt>
                <c:pt idx="250">
                  <c:v>13000000000001</c:v>
                </c:pt>
                <c:pt idx="251">
                  <c:v>13000000000001</c:v>
                </c:pt>
                <c:pt idx="252">
                  <c:v>13000000000001</c:v>
                </c:pt>
                <c:pt idx="253">
                  <c:v>13000000000001</c:v>
                </c:pt>
                <c:pt idx="254">
                  <c:v>13000000000001</c:v>
                </c:pt>
                <c:pt idx="255">
                  <c:v>13000000000001</c:v>
                </c:pt>
                <c:pt idx="256">
                  <c:v>13000000000001</c:v>
                </c:pt>
                <c:pt idx="257">
                  <c:v>13000000000001</c:v>
                </c:pt>
                <c:pt idx="258">
                  <c:v>13000000000001</c:v>
                </c:pt>
                <c:pt idx="259">
                  <c:v>13000000000001</c:v>
                </c:pt>
                <c:pt idx="260">
                  <c:v>13000000000001</c:v>
                </c:pt>
                <c:pt idx="261">
                  <c:v>13000000000001</c:v>
                </c:pt>
                <c:pt idx="262">
                  <c:v>13000000000001</c:v>
                </c:pt>
                <c:pt idx="263">
                  <c:v>13000000000001</c:v>
                </c:pt>
                <c:pt idx="264">
                  <c:v>13000000000001</c:v>
                </c:pt>
                <c:pt idx="265">
                  <c:v>13000000000001</c:v>
                </c:pt>
                <c:pt idx="266">
                  <c:v>13000000000001</c:v>
                </c:pt>
                <c:pt idx="267">
                  <c:v>13000000000001</c:v>
                </c:pt>
                <c:pt idx="268">
                  <c:v>13000000000001</c:v>
                </c:pt>
                <c:pt idx="269">
                  <c:v>13000000000001</c:v>
                </c:pt>
                <c:pt idx="270">
                  <c:v>13000000000001</c:v>
                </c:pt>
                <c:pt idx="271">
                  <c:v>13000000000001</c:v>
                </c:pt>
                <c:pt idx="272">
                  <c:v>13000000000001</c:v>
                </c:pt>
                <c:pt idx="273">
                  <c:v>13000000000001</c:v>
                </c:pt>
                <c:pt idx="274">
                  <c:v>13000000000001</c:v>
                </c:pt>
                <c:pt idx="275">
                  <c:v>13000000000001</c:v>
                </c:pt>
                <c:pt idx="276">
                  <c:v>13000000000001</c:v>
                </c:pt>
                <c:pt idx="277">
                  <c:v>13000000000001</c:v>
                </c:pt>
                <c:pt idx="278">
                  <c:v>13000000000001</c:v>
                </c:pt>
                <c:pt idx="279">
                  <c:v>13000000000001</c:v>
                </c:pt>
                <c:pt idx="280">
                  <c:v>13000000000001</c:v>
                </c:pt>
                <c:pt idx="281">
                  <c:v>13000000000001</c:v>
                </c:pt>
                <c:pt idx="282">
                  <c:v>13000000000001</c:v>
                </c:pt>
                <c:pt idx="283">
                  <c:v>13000000000001</c:v>
                </c:pt>
                <c:pt idx="284">
                  <c:v>13000000000001</c:v>
                </c:pt>
                <c:pt idx="285">
                  <c:v>13000000000001</c:v>
                </c:pt>
                <c:pt idx="286">
                  <c:v>13000000000001</c:v>
                </c:pt>
                <c:pt idx="287">
                  <c:v>13000000000001</c:v>
                </c:pt>
                <c:pt idx="288">
                  <c:v>13000000000001</c:v>
                </c:pt>
                <c:pt idx="289">
                  <c:v>13000000000001</c:v>
                </c:pt>
                <c:pt idx="290">
                  <c:v>13000000000001</c:v>
                </c:pt>
                <c:pt idx="291">
                  <c:v>13000000000001</c:v>
                </c:pt>
                <c:pt idx="292">
                  <c:v>13000000000001</c:v>
                </c:pt>
                <c:pt idx="293">
                  <c:v>13000000000001</c:v>
                </c:pt>
                <c:pt idx="294">
                  <c:v>13000000000001</c:v>
                </c:pt>
                <c:pt idx="295">
                  <c:v>13000000000001</c:v>
                </c:pt>
                <c:pt idx="296">
                  <c:v>13000000000001</c:v>
                </c:pt>
                <c:pt idx="297">
                  <c:v>13000000000001</c:v>
                </c:pt>
                <c:pt idx="298">
                  <c:v>13000000000001</c:v>
                </c:pt>
                <c:pt idx="299">
                  <c:v>13000000000001</c:v>
                </c:pt>
                <c:pt idx="300">
                  <c:v>13000000000001</c:v>
                </c:pt>
                <c:pt idx="301">
                  <c:v>13000000000001</c:v>
                </c:pt>
                <c:pt idx="302">
                  <c:v>13000000000001</c:v>
                </c:pt>
                <c:pt idx="303">
                  <c:v>13000000000001</c:v>
                </c:pt>
                <c:pt idx="304">
                  <c:v>13000000000001</c:v>
                </c:pt>
                <c:pt idx="305">
                  <c:v>13000000000001</c:v>
                </c:pt>
                <c:pt idx="306">
                  <c:v>13000000000001</c:v>
                </c:pt>
                <c:pt idx="307">
                  <c:v>13000000000001</c:v>
                </c:pt>
                <c:pt idx="308">
                  <c:v>12999999997489.5</c:v>
                </c:pt>
                <c:pt idx="309">
                  <c:v>12990185451703.4</c:v>
                </c:pt>
              </c:numCache>
            </c:numRef>
          </c:yVal>
          <c:smooth val="0"/>
          <c:extLst>
            <c:ext xmlns:c16="http://schemas.microsoft.com/office/drawing/2014/chart" uri="{C3380CC4-5D6E-409C-BE32-E72D297353CC}">
              <c16:uniqueId val="{00000000-4AD0-4313-9E40-DECB87BF57E8}"/>
            </c:ext>
          </c:extLst>
        </c:ser>
        <c:ser>
          <c:idx val="3"/>
          <c:order val="1"/>
          <c:tx>
            <c:v>Silvaco TCAD P</c:v>
          </c:tx>
          <c:spPr>
            <a:ln w="19050">
              <a:solidFill>
                <a:srgbClr val="0000FF"/>
              </a:solidFill>
              <a:prstDash val="sysDash"/>
            </a:ln>
          </c:spPr>
          <c:marker>
            <c:symbol val="none"/>
          </c:marker>
          <c:xVal>
            <c:numRef>
              <c:f>'Wafer#10 TCAD'!$A$3:$A$1058</c:f>
              <c:numCache>
                <c:formatCode>General</c:formatCode>
                <c:ptCount val="1056"/>
                <c:pt idx="0">
                  <c:v>0</c:v>
                </c:pt>
                <c:pt idx="1">
                  <c:v>9.9690730670306208E-3</c:v>
                </c:pt>
                <c:pt idx="2">
                  <c:v>2.0660724198872701E-2</c:v>
                </c:pt>
                <c:pt idx="3">
                  <c:v>3.2127327277855798E-2</c:v>
                </c:pt>
                <c:pt idx="4">
                  <c:v>4.4425052348528803E-2</c:v>
                </c:pt>
                <c:pt idx="5">
                  <c:v>5.7614140770980003E-2</c:v>
                </c:pt>
                <c:pt idx="6">
                  <c:v>7.1759200317811897E-2</c:v>
                </c:pt>
                <c:pt idx="7">
                  <c:v>8.6929521660326095E-2</c:v>
                </c:pt>
                <c:pt idx="8">
                  <c:v>0.103199417794251</c:v>
                </c:pt>
                <c:pt idx="9">
                  <c:v>0.120648588067716</c:v>
                </c:pt>
                <c:pt idx="10">
                  <c:v>0.13936250859468999</c:v>
                </c:pt>
                <c:pt idx="11">
                  <c:v>0.15943285096635201</c:v>
                </c:pt>
                <c:pt idx="12">
                  <c:v>0.18095793131149501</c:v>
                </c:pt>
                <c:pt idx="13">
                  <c:v>0.20404319190570699</c:v>
                </c:pt>
                <c:pt idx="14">
                  <c:v>0.22880171768853499</c:v>
                </c:pt>
                <c:pt idx="15">
                  <c:v>0.255354790218834</c:v>
                </c:pt>
                <c:pt idx="16">
                  <c:v>0.28383248178189002</c:v>
                </c:pt>
                <c:pt idx="17">
                  <c:v>0.314374292558594</c:v>
                </c:pt>
                <c:pt idx="18">
                  <c:v>0.34712983397790498</c:v>
                </c:pt>
                <c:pt idx="19">
                  <c:v>0.38225956160003299</c:v>
                </c:pt>
                <c:pt idx="20">
                  <c:v>0.419935561120447</c:v>
                </c:pt>
                <c:pt idx="21">
                  <c:v>0.46034239134500599</c:v>
                </c:pt>
                <c:pt idx="22">
                  <c:v>0.50367798826557597</c:v>
                </c:pt>
                <c:pt idx="23">
                  <c:v>0.55015463466484604</c:v>
                </c:pt>
                <c:pt idx="24">
                  <c:v>0.6</c:v>
                </c:pt>
                <c:pt idx="25">
                  <c:v>0.65010613925029404</c:v>
                </c:pt>
                <c:pt idx="26">
                  <c:v>0.69876729229454104</c:v>
                </c:pt>
                <c:pt idx="27">
                  <c:v>0.74602513037636198</c:v>
                </c:pt>
                <c:pt idx="28">
                  <c:v>0.79192012300296299</c:v>
                </c:pt>
                <c:pt idx="29">
                  <c:v>0.83649157260141604</c:v>
                </c:pt>
                <c:pt idx="30">
                  <c:v>0.87977764817550996</c:v>
                </c:pt>
                <c:pt idx="31">
                  <c:v>0.92181541799197797</c:v>
                </c:pt>
                <c:pt idx="32">
                  <c:v>0.96264088132411796</c:v>
                </c:pt>
                <c:pt idx="33">
                  <c:v>1.00228899927996</c:v>
                </c:pt>
                <c:pt idx="34">
                  <c:v>1.0407937247414001</c:v>
                </c:pt>
                <c:pt idx="35">
                  <c:v>1.0781880314399599</c:v>
                </c:pt>
                <c:pt idx="36">
                  <c:v>1.11450394219398</c:v>
                </c:pt>
                <c:pt idx="37">
                  <c:v>1.14977255633155</c:v>
                </c:pt>
                <c:pt idx="38">
                  <c:v>1.18402407632263</c:v>
                </c:pt>
                <c:pt idx="39">
                  <c:v>1.2172878336430299</c:v>
                </c:pt>
                <c:pt idx="40">
                  <c:v>1.2495923138926199</c:v>
                </c:pt>
                <c:pt idx="41">
                  <c:v>1.28096518118914</c:v>
                </c:pt>
                <c:pt idx="42">
                  <c:v>1.3114333018584801</c:v>
                </c:pt>
                <c:pt idx="43">
                  <c:v>1.34102276744184</c:v>
                </c:pt>
                <c:pt idx="44">
                  <c:v>1.3697589170393301</c:v>
                </c:pt>
                <c:pt idx="45">
                  <c:v>1.3976663590092699</c:v>
                </c:pt>
                <c:pt idx="46">
                  <c:v>1.4247689920417199</c:v>
                </c:pt>
                <c:pt idx="47">
                  <c:v>1.4510900256241599</c:v>
                </c:pt>
                <c:pt idx="48">
                  <c:v>1.4766519999171701</c:v>
                </c:pt>
                <c:pt idx="49">
                  <c:v>1.50147680505675</c:v>
                </c:pt>
                <c:pt idx="50">
                  <c:v>1.5255856999000901</c:v>
                </c:pt>
                <c:pt idx="51">
                  <c:v>1.5489993302306699</c:v>
                </c:pt>
                <c:pt idx="52">
                  <c:v>1.5717377464384501</c:v>
                </c:pt>
                <c:pt idx="53">
                  <c:v>1.5938204206900699</c:v>
                </c:pt>
                <c:pt idx="54">
                  <c:v>1.6152662636039701</c:v>
                </c:pt>
                <c:pt idx="55">
                  <c:v>1.63609364044463</c:v>
                </c:pt>
                <c:pt idx="56">
                  <c:v>1.65632038684972</c:v>
                </c:pt>
                <c:pt idx="57">
                  <c:v>1.67596382410375</c:v>
                </c:pt>
                <c:pt idx="58">
                  <c:v>1.6950407739712801</c:v>
                </c:pt>
                <c:pt idx="59">
                  <c:v>1.7135675731023099</c:v>
                </c:pt>
                <c:pt idx="60">
                  <c:v>1.7315600870222401</c:v>
                </c:pt>
                <c:pt idx="61">
                  <c:v>1.7490337237184299</c:v>
                </c:pt>
                <c:pt idx="62">
                  <c:v>1.76600344683491</c:v>
                </c:pt>
                <c:pt idx="63">
                  <c:v>1.7824837884865401</c:v>
                </c:pt>
                <c:pt idx="64">
                  <c:v>1.79848886170373</c:v>
                </c:pt>
                <c:pt idx="65">
                  <c:v>1.81403237251816</c:v>
                </c:pt>
                <c:pt idx="66">
                  <c:v>1.82912763170002</c:v>
                </c:pt>
                <c:pt idx="67">
                  <c:v>1.84378756615679</c:v>
                </c:pt>
                <c:pt idx="68">
                  <c:v>1.85802473000324</c:v>
                </c:pt>
                <c:pt idx="69">
                  <c:v>1.87185131531223</c:v>
                </c:pt>
                <c:pt idx="70">
                  <c:v>1.8852791625554399</c:v>
                </c:pt>
                <c:pt idx="71">
                  <c:v>1.8983197707430499</c:v>
                </c:pt>
                <c:pt idx="72">
                  <c:v>1.91098430727094</c:v>
                </c:pt>
                <c:pt idx="73">
                  <c:v>1.923283617484</c:v>
                </c:pt>
                <c:pt idx="74">
                  <c:v>1.93522823396357</c:v>
                </c:pt>
                <c:pt idx="75">
                  <c:v>1.9468283855470601</c:v>
                </c:pt>
                <c:pt idx="76">
                  <c:v>1.9580940060875101</c:v>
                </c:pt>
                <c:pt idx="77">
                  <c:v>1.96903474296047</c:v>
                </c:pt>
                <c:pt idx="78">
                  <c:v>1.97965996532558</c:v>
                </c:pt>
                <c:pt idx="79">
                  <c:v>1.98997877214994</c:v>
                </c:pt>
                <c:pt idx="80">
                  <c:v>2</c:v>
                </c:pt>
                <c:pt idx="81">
                  <c:v>2.0100129602061201</c:v>
                </c:pt>
                <c:pt idx="82">
                  <c:v>2.0201401418238998</c:v>
                </c:pt>
                <c:pt idx="83">
                  <c:v>2.0303828478177599</c:v>
                </c:pt>
                <c:pt idx="84">
                  <c:v>2.04074239601551</c:v>
                </c:pt>
                <c:pt idx="85">
                  <c:v>2.0512201192778701</c:v>
                </c:pt>
                <c:pt idx="86">
                  <c:v>2.0618173656699899</c:v>
                </c:pt>
                <c:pt idx="87">
                  <c:v>2.0725354986348901</c:v>
                </c:pt>
                <c:pt idx="88">
                  <c:v>2.0833758971688501</c:v>
                </c:pt>
                <c:pt idx="89">
                  <c:v>2.09433995599887</c:v>
                </c:pt>
                <c:pt idx="90">
                  <c:v>2.1054290857621001</c:v>
                </c:pt>
                <c:pt idx="91">
                  <c:v>2.1166447131873198</c:v>
                </c:pt>
                <c:pt idx="92">
                  <c:v>2.1279882812785198</c:v>
                </c:pt>
                <c:pt idx="93">
                  <c:v>2.1394612495005401</c:v>
                </c:pt>
                <c:pt idx="94">
                  <c:v>2.1510650939668898</c:v>
                </c:pt>
                <c:pt idx="95">
                  <c:v>2.1628013076295902</c:v>
                </c:pt>
                <c:pt idx="96">
                  <c:v>2.1746714004713299</c:v>
                </c:pt>
                <c:pt idx="97">
                  <c:v>2.1866768996996999</c:v>
                </c:pt>
                <c:pt idx="98">
                  <c:v>2.1988193499436801</c:v>
                </c:pt>
                <c:pt idx="99">
                  <c:v>2.2111003134524099</c:v>
                </c:pt>
                <c:pt idx="100">
                  <c:v>2.22352137029615</c:v>
                </c:pt>
                <c:pt idx="101">
                  <c:v>2.2360841185695701</c:v>
                </c:pt>
                <c:pt idx="102">
                  <c:v>2.2487901745974099</c:v>
                </c:pt>
                <c:pt idx="103">
                  <c:v>2.26164117314238</c:v>
                </c:pt>
                <c:pt idx="104">
                  <c:v>2.2746387676155</c:v>
                </c:pt>
                <c:pt idx="105">
                  <c:v>2.28778463028888</c:v>
                </c:pt>
                <c:pt idx="106">
                  <c:v>2.3010804525108002</c:v>
                </c:pt>
                <c:pt idx="107">
                  <c:v>2.31452794492336</c:v>
                </c:pt>
                <c:pt idx="108">
                  <c:v>2.3281288376825899</c:v>
                </c:pt>
                <c:pt idx="109">
                  <c:v>2.34188488068098</c:v>
                </c:pt>
                <c:pt idx="110">
                  <c:v>2.3557978437727201</c:v>
                </c:pt>
                <c:pt idx="111">
                  <c:v>2.3698695170013302</c:v>
                </c:pt>
                <c:pt idx="112">
                  <c:v>2.3841017108299898</c:v>
                </c:pt>
                <c:pt idx="113">
                  <c:v>2.3984962563745</c:v>
                </c:pt>
                <c:pt idx="114">
                  <c:v>2.41305500563884</c:v>
                </c:pt>
                <c:pt idx="115">
                  <c:v>2.4277798317534498</c:v>
                </c:pt>
                <c:pt idx="116">
                  <c:v>2.4426726292162702</c:v>
                </c:pt>
                <c:pt idx="117">
                  <c:v>2.45773531413642</c:v>
                </c:pt>
                <c:pt idx="118">
                  <c:v>2.4729698244807801</c:v>
                </c:pt>
                <c:pt idx="119">
                  <c:v>2.48837812032331</c:v>
                </c:pt>
                <c:pt idx="120">
                  <c:v>2.5039621840972099</c:v>
                </c:pt>
                <c:pt idx="121">
                  <c:v>2.5197240208500502</c:v>
                </c:pt>
                <c:pt idx="122">
                  <c:v>2.5356656585016402</c:v>
                </c:pt>
                <c:pt idx="123">
                  <c:v>2.5517891481050299</c:v>
                </c:pt>
                <c:pt idx="124">
                  <c:v>2.5680965641103599</c:v>
                </c:pt>
                <c:pt idx="125">
                  <c:v>2.58459000463175</c:v>
                </c:pt>
                <c:pt idx="126">
                  <c:v>2.6012715917172602</c:v>
                </c:pt>
                <c:pt idx="127">
                  <c:v>2.6181434716219298</c:v>
                </c:pt>
                <c:pt idx="128">
                  <c:v>2.63520781508387</c:v>
                </c:pt>
                <c:pt idx="129">
                  <c:v>2.6524668176035999</c:v>
                </c:pt>
                <c:pt idx="130">
                  <c:v>2.6699226997264698</c:v>
                </c:pt>
                <c:pt idx="131">
                  <c:v>2.6875777073284</c:v>
                </c:pt>
                <c:pt idx="132">
                  <c:v>2.70543411190482</c:v>
                </c:pt>
                <c:pt idx="133">
                  <c:v>2.7234942108629201</c:v>
                </c:pt>
                <c:pt idx="134">
                  <c:v>2.7417603278172198</c:v>
                </c:pt>
                <c:pt idx="135">
                  <c:v>2.7602348128885699</c:v>
                </c:pt>
                <c:pt idx="136">
                  <c:v>2.77892004300644</c:v>
                </c:pt>
                <c:pt idx="137">
                  <c:v>2.7978184222148399</c:v>
                </c:pt>
                <c:pt idx="138">
                  <c:v>2.81693238198151</c:v>
                </c:pt>
                <c:pt idx="139">
                  <c:v>2.8362643815108699</c:v>
                </c:pt>
                <c:pt idx="140">
                  <c:v>2.85581690806031</c:v>
                </c:pt>
                <c:pt idx="141">
                  <c:v>2.8755924772602799</c:v>
                </c:pt>
                <c:pt idx="142">
                  <c:v>2.8955936334379202</c:v>
                </c:pt>
                <c:pt idx="143">
                  <c:v>2.9158229499444199</c:v>
                </c:pt>
                <c:pt idx="144">
                  <c:v>2.93628302948611</c:v>
                </c:pt>
                <c:pt idx="145">
                  <c:v>2.9569765044593099</c:v>
                </c:pt>
                <c:pt idx="146">
                  <c:v>2.9779060372890198</c:v>
                </c:pt>
                <c:pt idx="147">
                  <c:v>2.9990743207714901</c:v>
                </c:pt>
                <c:pt idx="148">
                  <c:v>3.0204840784206399</c:v>
                </c:pt>
                <c:pt idx="149">
                  <c:v>3.0421380648185101</c:v>
                </c:pt>
                <c:pt idx="150">
                  <c:v>3.0640390659696202</c:v>
                </c:pt>
                <c:pt idx="151">
                  <c:v>3.0861898996594301</c:v>
                </c:pt>
                <c:pt idx="152">
                  <c:v>3.1085934158169199</c:v>
                </c:pt>
                <c:pt idx="153">
                  <c:v>3.1312524968811899</c:v>
                </c:pt>
                <c:pt idx="154">
                  <c:v>3.1541700581723702</c:v>
                </c:pt>
                <c:pt idx="155">
                  <c:v>3.1773490482666902</c:v>
                </c:pt>
                <c:pt idx="156">
                  <c:v>3.2007924493758302</c:v>
                </c:pt>
                <c:pt idx="157">
                  <c:v>3.2245032777306402</c:v>
                </c:pt>
                <c:pt idx="158">
                  <c:v>3.2484845839691601</c:v>
                </c:pt>
                <c:pt idx="159">
                  <c:v>3.2727394535292</c:v>
                </c:pt>
                <c:pt idx="160">
                  <c:v>3.29727100704521</c:v>
                </c:pt>
                <c:pt idx="161">
                  <c:v>3.3220824007498502</c:v>
                </c:pt>
                <c:pt idx="162">
                  <c:v>3.3471768268800601</c:v>
                </c:pt>
                <c:pt idx="163">
                  <c:v>3.3725575140877599</c:v>
                </c:pt>
                <c:pt idx="164">
                  <c:v>3.3982277278552599</c:v>
                </c:pt>
                <c:pt idx="165">
                  <c:v>3.4241907709153701</c:v>
                </c:pt>
                <c:pt idx="166">
                  <c:v>3.45044998367639</c:v>
                </c:pt>
                <c:pt idx="167">
                  <c:v>3.4770087446518199</c:v>
                </c:pt>
                <c:pt idx="168">
                  <c:v>3.5038704708950701</c:v>
                </c:pt>
                <c:pt idx="169">
                  <c:v>3.5310386184391298</c:v>
                </c:pt>
                <c:pt idx="170">
                  <c:v>3.5585166827411499</c:v>
                </c:pt>
                <c:pt idx="171">
                  <c:v>3.5863081991322399</c:v>
                </c:pt>
                <c:pt idx="172">
                  <c:v>3.61441674327228</c:v>
                </c:pt>
                <c:pt idx="173">
                  <c:v>3.6428459316099699</c:v>
                </c:pt>
                <c:pt idx="174">
                  <c:v>3.6715994218481498</c:v>
                </c:pt>
                <c:pt idx="175">
                  <c:v>3.7006809134143701</c:v>
                </c:pt>
                <c:pt idx="176">
                  <c:v>3.7300941479368701</c:v>
                </c:pt>
                <c:pt idx="177">
                  <c:v>3.7598429097260002</c:v>
                </c:pt>
                <c:pt idx="178">
                  <c:v>3.7899310262610499</c:v>
                </c:pt>
                <c:pt idx="179">
                  <c:v>3.8203623686827801</c:v>
                </c:pt>
                <c:pt idx="180">
                  <c:v>3.8511408522913801</c:v>
                </c:pt>
                <c:pt idx="181">
                  <c:v>3.88227043705032</c:v>
                </c:pt>
                <c:pt idx="182">
                  <c:v>3.9137551280957599</c:v>
                </c:pt>
                <c:pt idx="183">
                  <c:v>3.9455989762518802</c:v>
                </c:pt>
                <c:pt idx="184">
                  <c:v>3.9778060785520499</c:v>
                </c:pt>
                <c:pt idx="185">
                  <c:v>4.0103805787659903</c:v>
                </c:pt>
                <c:pt idx="186">
                  <c:v>4.0433266679328401</c:v>
                </c:pt>
                <c:pt idx="187">
                  <c:v>4.0766485849004601</c:v>
                </c:pt>
                <c:pt idx="188">
                  <c:v>4.1103506168707398</c:v>
                </c:pt>
                <c:pt idx="189">
                  <c:v>4.1444370999512099</c:v>
                </c:pt>
                <c:pt idx="190">
                  <c:v>4.1789124197129297</c:v>
                </c:pt>
                <c:pt idx="191">
                  <c:v>4.2137810117547403</c:v>
                </c:pt>
                <c:pt idx="192">
                  <c:v>4.24904736227393</c:v>
                </c:pt>
                <c:pt idx="193">
                  <c:v>4.2847160086434597</c:v>
                </c:pt>
                <c:pt idx="194">
                  <c:v>4.3207915399957004</c:v>
                </c:pt>
                <c:pt idx="195">
                  <c:v>4.35727859781292</c:v>
                </c:pt>
                <c:pt idx="196">
                  <c:v>4.3941818765244101</c:v>
                </c:pt>
                <c:pt idx="197">
                  <c:v>4.4315061241105003</c:v>
                </c:pt>
                <c:pt idx="198">
                  <c:v>4.4692561427134398</c:v>
                </c:pt>
                <c:pt idx="199">
                  <c:v>4.5074367892551903</c:v>
                </c:pt>
                <c:pt idx="200">
                  <c:v>4.54605297606241</c:v>
                </c:pt>
                <c:pt idx="201">
                  <c:v>4.5851096714983797</c:v>
                </c:pt>
                <c:pt idx="202">
                  <c:v>4.6246119006022797</c:v>
                </c:pt>
                <c:pt idx="203">
                  <c:v>4.6645647457357304</c:v>
                </c:pt>
                <c:pt idx="204">
                  <c:v>4.7049733472366499</c:v>
                </c:pt>
                <c:pt idx="205">
                  <c:v>4.74584290408061</c:v>
                </c:pt>
                <c:pt idx="206">
                  <c:v>4.7871786745497804</c:v>
                </c:pt>
                <c:pt idx="207">
                  <c:v>4.8289859769094097</c:v>
                </c:pt>
                <c:pt idx="208">
                  <c:v>4.8712701900921198</c:v>
                </c:pt>
                <c:pt idx="209">
                  <c:v>4.9140367543899197</c:v>
                </c:pt>
                <c:pt idx="210">
                  <c:v>4.9572911721541697</c:v>
                </c:pt>
                <c:pt idx="211">
                  <c:v>5.0010390085035397</c:v>
                </c:pt>
                <c:pt idx="212">
                  <c:v>5.0452858920399697</c:v>
                </c:pt>
                <c:pt idx="213">
                  <c:v>5.0900375155728703</c:v>
                </c:pt>
                <c:pt idx="214">
                  <c:v>5.13529963685159</c:v>
                </c:pt>
                <c:pt idx="215">
                  <c:v>5.1810780793061602</c:v>
                </c:pt>
                <c:pt idx="216">
                  <c:v>5.2273787327965398</c:v>
                </c:pt>
                <c:pt idx="217">
                  <c:v>5.2742075543704603</c:v>
                </c:pt>
                <c:pt idx="218">
                  <c:v>5.3215705690297899</c:v>
                </c:pt>
                <c:pt idx="219">
                  <c:v>5.3694738705057699</c:v>
                </c:pt>
                <c:pt idx="220">
                  <c:v>5.4179236220430003</c:v>
                </c:pt>
                <c:pt idx="221">
                  <c:v>5.4669260571924099</c:v>
                </c:pt>
                <c:pt idx="222">
                  <c:v>5.5164874806132502</c:v>
                </c:pt>
                <c:pt idx="223">
                  <c:v>5.5666142688843196</c:v>
                </c:pt>
                <c:pt idx="224">
                  <c:v>5.6173128713242697</c:v>
                </c:pt>
                <c:pt idx="225">
                  <c:v>5.6685898108214898</c:v>
                </c:pt>
                <c:pt idx="226">
                  <c:v>5.7204516846732298</c:v>
                </c:pt>
                <c:pt idx="227">
                  <c:v>5.7729051654344996</c:v>
                </c:pt>
                <c:pt idx="228">
                  <c:v>5.8259570017765299</c:v>
                </c:pt>
                <c:pt idx="229">
                  <c:v>5.8796140193550199</c:v>
                </c:pt>
                <c:pt idx="230">
                  <c:v>5.9338831216883996</c:v>
                </c:pt>
                <c:pt idx="231">
                  <c:v>5.98877129104598</c:v>
                </c:pt>
                <c:pt idx="232">
                  <c:v>6.0442855893463001</c:v>
                </c:pt>
                <c:pt idx="233">
                  <c:v>6.1004331590657301</c:v>
                </c:pt>
                <c:pt idx="234">
                  <c:v>6.1572212241574498</c:v>
                </c:pt>
                <c:pt idx="235">
                  <c:v>6.2146570909807997</c:v>
                </c:pt>
                <c:pt idx="236">
                  <c:v>6.2727481492413997</c:v>
                </c:pt>
                <c:pt idx="237">
                  <c:v>6.3315018729418897</c:v>
                </c:pt>
                <c:pt idx="238">
                  <c:v>6.3909258213435001</c:v>
                </c:pt>
                <c:pt idx="239">
                  <c:v>6.4510276399386699</c:v>
                </c:pt>
                <c:pt idx="240">
                  <c:v>6.5118150614346897</c:v>
                </c:pt>
                <c:pt idx="241">
                  <c:v>6.5732959067485996</c:v>
                </c:pt>
                <c:pt idx="242">
                  <c:v>6.6354780860134603</c:v>
                </c:pt>
                <c:pt idx="243">
                  <c:v>6.6983695995960097</c:v>
                </c:pt>
                <c:pt idx="244">
                  <c:v>6.7619785391260496</c:v>
                </c:pt>
                <c:pt idx="245">
                  <c:v>6.8263130885374697</c:v>
                </c:pt>
                <c:pt idx="246">
                  <c:v>6.89138152512123</c:v>
                </c:pt>
                <c:pt idx="247">
                  <c:v>6.9571922205902998</c:v>
                </c:pt>
                <c:pt idx="248">
                  <c:v>7.0237536421567803</c:v>
                </c:pt>
                <c:pt idx="249">
                  <c:v>7.0910743536212602</c:v>
                </c:pt>
                <c:pt idx="250">
                  <c:v>7.15916301647467</c:v>
                </c:pt>
                <c:pt idx="251">
                  <c:v>7.2280283910126499</c:v>
                </c:pt>
                <c:pt idx="252">
                  <c:v>7.2976793374626903</c:v>
                </c:pt>
                <c:pt idx="253">
                  <c:v>7.3681248171240297</c:v>
                </c:pt>
                <c:pt idx="254">
                  <c:v>7.4393738935206501</c:v>
                </c:pt>
                <c:pt idx="255">
                  <c:v>7.5114357335673896</c:v>
                </c:pt>
                <c:pt idx="256">
                  <c:v>7.5843196087493698</c:v>
                </c:pt>
                <c:pt idx="257">
                  <c:v>7.6580348963148399</c:v>
                </c:pt>
                <c:pt idx="258">
                  <c:v>7.7325910804816598</c:v>
                </c:pt>
                <c:pt idx="259">
                  <c:v>7.8079977536575704</c:v>
                </c:pt>
                <c:pt idx="260">
                  <c:v>7.8842646176743001</c:v>
                </c:pt>
                <c:pt idx="261">
                  <c:v>7.9614014850358803</c:v>
                </c:pt>
                <c:pt idx="262">
                  <c:v>8.0394182801810405</c:v>
                </c:pt>
                <c:pt idx="263">
                  <c:v>8.1183250407601495</c:v>
                </c:pt>
                <c:pt idx="264">
                  <c:v>8.1981319189266095</c:v>
                </c:pt>
                <c:pt idx="265">
                  <c:v>8.2788491826430892</c:v>
                </c:pt>
                <c:pt idx="266">
                  <c:v>8.3604872170025608</c:v>
                </c:pt>
                <c:pt idx="267">
                  <c:v>8.4430565255644598</c:v>
                </c:pt>
                <c:pt idx="268">
                  <c:v>8.52656773170607</c:v>
                </c:pt>
                <c:pt idx="269">
                  <c:v>8.6110315799893495</c:v>
                </c:pt>
                <c:pt idx="270">
                  <c:v>8.6964589375432908</c:v>
                </c:pt>
                <c:pt idx="271">
                  <c:v>8.7828607954621205</c:v>
                </c:pt>
                <c:pt idx="272">
                  <c:v>8.8702482702193794</c:v>
                </c:pt>
                <c:pt idx="273">
                  <c:v>8.9586326050982095</c:v>
                </c:pt>
                <c:pt idx="274">
                  <c:v>9.0480251716379101</c:v>
                </c:pt>
                <c:pt idx="275">
                  <c:v>9.1384374710969496</c:v>
                </c:pt>
                <c:pt idx="276">
                  <c:v>9.2298811359327892</c:v>
                </c:pt>
                <c:pt idx="277">
                  <c:v>9.32236793129848</c:v>
                </c:pt>
                <c:pt idx="278">
                  <c:v>9.4159097565563705</c:v>
                </c:pt>
                <c:pt idx="279">
                  <c:v>9.5105186468090697</c:v>
                </c:pt>
                <c:pt idx="280">
                  <c:v>9.6062067744479194</c:v>
                </c:pt>
                <c:pt idx="281">
                  <c:v>9.7029864507190702</c:v>
                </c:pt>
                <c:pt idx="282">
                  <c:v>9.8008701273074603</c:v>
                </c:pt>
                <c:pt idx="283">
                  <c:v>9.8998703979388107</c:v>
                </c:pt>
                <c:pt idx="284">
                  <c:v>10</c:v>
                </c:pt>
                <c:pt idx="285">
                  <c:v>10.099408036901</c:v>
                </c:pt>
                <c:pt idx="286">
                  <c:v>10.2181618071705</c:v>
                </c:pt>
                <c:pt idx="287">
                  <c:v>10.360026171389499</c:v>
                </c:pt>
                <c:pt idx="288">
                  <c:v>10.5294986672065</c:v>
                </c:pt>
                <c:pt idx="289">
                  <c:v>10.7319520951451</c:v>
                </c:pt>
                <c:pt idx="290">
                  <c:v>10.9738048529419</c:v>
                </c:pt>
                <c:pt idx="291">
                  <c:v>11.2627244185405</c:v>
                </c:pt>
                <c:pt idx="292">
                  <c:v>11.607870432776799</c:v>
                </c:pt>
                <c:pt idx="293">
                  <c:v>12.020185088229301</c:v>
                </c:pt>
                <c:pt idx="294">
                  <c:v>12.5127400304529</c:v>
                </c:pt>
                <c:pt idx="295">
                  <c:v>13.1011507694373</c:v>
                </c:pt>
                <c:pt idx="296">
                  <c:v>13.804071739409</c:v>
                </c:pt>
                <c:pt idx="297">
                  <c:v>14.6437877018995</c:v>
                </c:pt>
                <c:pt idx="298">
                  <c:v>15.6469202413791</c:v>
                </c:pt>
                <c:pt idx="299">
                  <c:v>16.845271751547401</c:v>
                </c:pt>
                <c:pt idx="300">
                  <c:v>18.276833669245399</c:v>
                </c:pt>
                <c:pt idx="301">
                  <c:v>19.986990920113598</c:v>
                </c:pt>
                <c:pt idx="302">
                  <c:v>22.0299607606355</c:v>
                </c:pt>
                <c:pt idx="303">
                  <c:v>24.470511632295899</c:v>
                </c:pt>
                <c:pt idx="304">
                  <c:v>27.386016520826299</c:v>
                </c:pt>
                <c:pt idx="305">
                  <c:v>30.868905918358799</c:v>
                </c:pt>
                <c:pt idx="306">
                  <c:v>35.0295981549475</c:v>
                </c:pt>
                <c:pt idx="307">
                  <c:v>40</c:v>
                </c:pt>
                <c:pt idx="308">
                  <c:v>46</c:v>
                </c:pt>
                <c:pt idx="309">
                  <c:v>50.000000000000099</c:v>
                </c:pt>
              </c:numCache>
            </c:numRef>
          </c:xVal>
          <c:yVal>
            <c:numRef>
              <c:f>'Wafer#10 TCAD'!$B$3:$B$1058</c:f>
              <c:numCache>
                <c:formatCode>0.00E+00</c:formatCode>
                <c:ptCount val="1056"/>
                <c:pt idx="0">
                  <c:v>2.9989897072383098E+17</c:v>
                </c:pt>
                <c:pt idx="1">
                  <c:v>1.7474906207217999E+18</c:v>
                </c:pt>
                <c:pt idx="2">
                  <c:v>2.6243809655717801E+18</c:v>
                </c:pt>
                <c:pt idx="3">
                  <c:v>3.7829860951994701E+18</c:v>
                </c:pt>
                <c:pt idx="4">
                  <c:v>5.1794769989855601E+18</c:v>
                </c:pt>
                <c:pt idx="5">
                  <c:v>6.6177025083664804E+18</c:v>
                </c:pt>
                <c:pt idx="6">
                  <c:v>7.7524451514038702E+18</c:v>
                </c:pt>
                <c:pt idx="7">
                  <c:v>8.1954089258490501E+18</c:v>
                </c:pt>
                <c:pt idx="8">
                  <c:v>7.7193566269663396E+18</c:v>
                </c:pt>
                <c:pt idx="9">
                  <c:v>6.42512025433037E+18</c:v>
                </c:pt>
                <c:pt idx="10">
                  <c:v>4.7168062500887501E+18</c:v>
                </c:pt>
                <c:pt idx="11">
                  <c:v>3.07277026980446E+18</c:v>
                </c:pt>
                <c:pt idx="12">
                  <c:v>1.80154370188962E+18</c:v>
                </c:pt>
                <c:pt idx="13">
                  <c:v>9.7372308410684006E+17</c:v>
                </c:pt>
                <c:pt idx="14">
                  <c:v>5.0433783439544602E+17</c:v>
                </c:pt>
                <c:pt idx="15">
                  <c:v>2.6392747907892E+17</c:v>
                </c:pt>
                <c:pt idx="16">
                  <c:v>1.4687227344681798E+17</c:v>
                </c:pt>
                <c:pt idx="17">
                  <c:v>8.8399849651587296E+16</c:v>
                </c:pt>
                <c:pt idx="18">
                  <c:v>5.5830173544722896E+16</c:v>
                </c:pt>
                <c:pt idx="19">
                  <c:v>3.5122318602913E+16</c:v>
                </c:pt>
                <c:pt idx="20">
                  <c:v>2.10052780299239E+16</c:v>
                </c:pt>
                <c:pt idx="21">
                  <c:v>1.1530349028442E+16</c:v>
                </c:pt>
                <c:pt idx="22" formatCode="General">
                  <c:v>5644494793736400</c:v>
                </c:pt>
                <c:pt idx="23" formatCode="General">
                  <c:v>2394313875749660</c:v>
                </c:pt>
                <c:pt idx="24" formatCode="General">
                  <c:v>842817011903500</c:v>
                </c:pt>
                <c:pt idx="25" formatCode="General">
                  <c:v>250947066230371</c:v>
                </c:pt>
                <c:pt idx="26" formatCode="General">
                  <c:v>65026466447846.203</c:v>
                </c:pt>
                <c:pt idx="27" formatCode="General">
                  <c:v>14724076459864.801</c:v>
                </c:pt>
                <c:pt idx="28" formatCode="General">
                  <c:v>3004552376757.29</c:v>
                </c:pt>
                <c:pt idx="29" formatCode="General">
                  <c:v>621973051094.07996</c:v>
                </c:pt>
                <c:pt idx="30" formatCode="General">
                  <c:v>144755466084.22501</c:v>
                </c:pt>
                <c:pt idx="31" formatCode="General">
                  <c:v>37688026912.865303</c:v>
                </c:pt>
                <c:pt idx="32" formatCode="General">
                  <c:v>10852740812.116899</c:v>
                </c:pt>
                <c:pt idx="33" formatCode="General">
                  <c:v>3423526803.0757999</c:v>
                </c:pt>
                <c:pt idx="34" formatCode="General">
                  <c:v>1173494028.3394899</c:v>
                </c:pt>
                <c:pt idx="35" formatCode="General">
                  <c:v>433557359.98664302</c:v>
                </c:pt>
                <c:pt idx="36" formatCode="General">
                  <c:v>171520863.37053299</c:v>
                </c:pt>
                <c:pt idx="37" formatCode="General">
                  <c:v>72253371.448860794</c:v>
                </c:pt>
                <c:pt idx="38" formatCode="General">
                  <c:v>32224383.529447701</c:v>
                </c:pt>
                <c:pt idx="39" formatCode="General">
                  <c:v>15142217.929493001</c:v>
                </c:pt>
                <c:pt idx="40" formatCode="General">
                  <c:v>7465705.3857565802</c:v>
                </c:pt>
                <c:pt idx="41" formatCode="General">
                  <c:v>3848325.4345365502</c:v>
                </c:pt>
                <c:pt idx="42" formatCode="General">
                  <c:v>2065594.6530440999</c:v>
                </c:pt>
                <c:pt idx="43" formatCode="General">
                  <c:v>1151157.02621852</c:v>
                </c:pt>
                <c:pt idx="44" formatCode="General">
                  <c:v>664256.12404941698</c:v>
                </c:pt>
                <c:pt idx="45" formatCode="General">
                  <c:v>395864.013302785</c:v>
                </c:pt>
                <c:pt idx="46" formatCode="General">
                  <c:v>243004.09473904999</c:v>
                </c:pt>
                <c:pt idx="47" formatCode="General">
                  <c:v>153338.66343428</c:v>
                </c:pt>
                <c:pt idx="48" formatCode="General">
                  <c:v>100251.314056106</c:v>
                </c:pt>
                <c:pt idx="49" formatCode="General">
                  <c:v>100000.652895997</c:v>
                </c:pt>
                <c:pt idx="50" formatCode="General">
                  <c:v>100000.015216318</c:v>
                </c:pt>
                <c:pt idx="51" formatCode="General">
                  <c:v>100000.014002009</c:v>
                </c:pt>
                <c:pt idx="52" formatCode="General">
                  <c:v>100000.01400000299</c:v>
                </c:pt>
                <c:pt idx="53" formatCode="General">
                  <c:v>100000.014</c:v>
                </c:pt>
                <c:pt idx="54" formatCode="General">
                  <c:v>100000.014</c:v>
                </c:pt>
                <c:pt idx="55" formatCode="General">
                  <c:v>100000.014</c:v>
                </c:pt>
                <c:pt idx="56" formatCode="General">
                  <c:v>100000.014</c:v>
                </c:pt>
                <c:pt idx="57" formatCode="General">
                  <c:v>100000.014</c:v>
                </c:pt>
                <c:pt idx="58" formatCode="General">
                  <c:v>100000.014</c:v>
                </c:pt>
                <c:pt idx="59" formatCode="General">
                  <c:v>100000.014</c:v>
                </c:pt>
                <c:pt idx="60" formatCode="General">
                  <c:v>100000.014</c:v>
                </c:pt>
                <c:pt idx="61" formatCode="General">
                  <c:v>100000.014</c:v>
                </c:pt>
                <c:pt idx="62" formatCode="General">
                  <c:v>100000.014</c:v>
                </c:pt>
                <c:pt idx="63" formatCode="General">
                  <c:v>100000.014</c:v>
                </c:pt>
                <c:pt idx="64" formatCode="General">
                  <c:v>100000.014</c:v>
                </c:pt>
                <c:pt idx="65" formatCode="General">
                  <c:v>100000.014</c:v>
                </c:pt>
                <c:pt idx="66" formatCode="General">
                  <c:v>100000.014</c:v>
                </c:pt>
                <c:pt idx="67" formatCode="General">
                  <c:v>100000.014</c:v>
                </c:pt>
                <c:pt idx="68" formatCode="General">
                  <c:v>100000.014</c:v>
                </c:pt>
                <c:pt idx="69" formatCode="General">
                  <c:v>100000.014</c:v>
                </c:pt>
                <c:pt idx="70" formatCode="General">
                  <c:v>100000.014</c:v>
                </c:pt>
                <c:pt idx="71" formatCode="General">
                  <c:v>100000.014</c:v>
                </c:pt>
                <c:pt idx="72" formatCode="General">
                  <c:v>100000.014</c:v>
                </c:pt>
                <c:pt idx="73" formatCode="General">
                  <c:v>100000.014</c:v>
                </c:pt>
                <c:pt idx="74" formatCode="General">
                  <c:v>100000.014</c:v>
                </c:pt>
                <c:pt idx="75" formatCode="General">
                  <c:v>100000.014</c:v>
                </c:pt>
                <c:pt idx="76" formatCode="General">
                  <c:v>100000.014</c:v>
                </c:pt>
                <c:pt idx="77" formatCode="General">
                  <c:v>100000.014</c:v>
                </c:pt>
                <c:pt idx="78" formatCode="General">
                  <c:v>100000.014</c:v>
                </c:pt>
                <c:pt idx="79" formatCode="General">
                  <c:v>100000.014</c:v>
                </c:pt>
                <c:pt idx="80" formatCode="General">
                  <c:v>100000.014</c:v>
                </c:pt>
                <c:pt idx="81" formatCode="General">
                  <c:v>100000.014</c:v>
                </c:pt>
                <c:pt idx="82" formatCode="General">
                  <c:v>100000.014</c:v>
                </c:pt>
                <c:pt idx="83" formatCode="General">
                  <c:v>100000.014</c:v>
                </c:pt>
                <c:pt idx="84" formatCode="General">
                  <c:v>100000.014</c:v>
                </c:pt>
                <c:pt idx="85" formatCode="General">
                  <c:v>100000.014</c:v>
                </c:pt>
                <c:pt idx="86" formatCode="General">
                  <c:v>100000.014</c:v>
                </c:pt>
                <c:pt idx="87" formatCode="General">
                  <c:v>100000.014</c:v>
                </c:pt>
                <c:pt idx="88" formatCode="General">
                  <c:v>100000.014</c:v>
                </c:pt>
                <c:pt idx="89" formatCode="General">
                  <c:v>100000.014</c:v>
                </c:pt>
                <c:pt idx="90" formatCode="General">
                  <c:v>100000.014</c:v>
                </c:pt>
                <c:pt idx="91" formatCode="General">
                  <c:v>100000.014</c:v>
                </c:pt>
                <c:pt idx="92" formatCode="General">
                  <c:v>100000.014</c:v>
                </c:pt>
                <c:pt idx="93" formatCode="General">
                  <c:v>100000.014</c:v>
                </c:pt>
                <c:pt idx="94" formatCode="General">
                  <c:v>100000.014</c:v>
                </c:pt>
                <c:pt idx="95" formatCode="General">
                  <c:v>100000.014</c:v>
                </c:pt>
                <c:pt idx="96" formatCode="General">
                  <c:v>100000.014</c:v>
                </c:pt>
                <c:pt idx="97" formatCode="General">
                  <c:v>100000.014</c:v>
                </c:pt>
                <c:pt idx="98" formatCode="General">
                  <c:v>100000.014</c:v>
                </c:pt>
                <c:pt idx="99" formatCode="General">
                  <c:v>100000.014</c:v>
                </c:pt>
                <c:pt idx="100" formatCode="General">
                  <c:v>100000.014</c:v>
                </c:pt>
                <c:pt idx="101" formatCode="General">
                  <c:v>100000.014</c:v>
                </c:pt>
                <c:pt idx="102" formatCode="General">
                  <c:v>100000.014</c:v>
                </c:pt>
                <c:pt idx="103" formatCode="General">
                  <c:v>100000.014</c:v>
                </c:pt>
                <c:pt idx="104" formatCode="General">
                  <c:v>100000.014</c:v>
                </c:pt>
                <c:pt idx="105" formatCode="General">
                  <c:v>100000.014</c:v>
                </c:pt>
                <c:pt idx="106" formatCode="General">
                  <c:v>100000.014</c:v>
                </c:pt>
                <c:pt idx="107" formatCode="General">
                  <c:v>100000.014</c:v>
                </c:pt>
                <c:pt idx="108" formatCode="General">
                  <c:v>100000.014</c:v>
                </c:pt>
                <c:pt idx="109" formatCode="General">
                  <c:v>100000.014</c:v>
                </c:pt>
                <c:pt idx="110" formatCode="General">
                  <c:v>100000.014</c:v>
                </c:pt>
                <c:pt idx="111" formatCode="General">
                  <c:v>100000.014</c:v>
                </c:pt>
                <c:pt idx="112" formatCode="General">
                  <c:v>100000.014</c:v>
                </c:pt>
                <c:pt idx="113" formatCode="General">
                  <c:v>100000.014</c:v>
                </c:pt>
                <c:pt idx="114" formatCode="General">
                  <c:v>100000.014</c:v>
                </c:pt>
                <c:pt idx="115" formatCode="General">
                  <c:v>100000.014</c:v>
                </c:pt>
                <c:pt idx="116" formatCode="General">
                  <c:v>100000.014</c:v>
                </c:pt>
                <c:pt idx="117" formatCode="General">
                  <c:v>100000.014</c:v>
                </c:pt>
                <c:pt idx="118" formatCode="General">
                  <c:v>100000.014</c:v>
                </c:pt>
                <c:pt idx="119" formatCode="General">
                  <c:v>100000.014</c:v>
                </c:pt>
                <c:pt idx="120" formatCode="General">
                  <c:v>100000.014</c:v>
                </c:pt>
                <c:pt idx="121" formatCode="General">
                  <c:v>100000.014</c:v>
                </c:pt>
                <c:pt idx="122" formatCode="General">
                  <c:v>100000.014</c:v>
                </c:pt>
                <c:pt idx="123" formatCode="General">
                  <c:v>100000.014</c:v>
                </c:pt>
                <c:pt idx="124" formatCode="General">
                  <c:v>100000.014</c:v>
                </c:pt>
                <c:pt idx="125" formatCode="General">
                  <c:v>100000.014</c:v>
                </c:pt>
                <c:pt idx="126" formatCode="General">
                  <c:v>100000.014</c:v>
                </c:pt>
                <c:pt idx="127" formatCode="General">
                  <c:v>100000.014</c:v>
                </c:pt>
                <c:pt idx="128" formatCode="General">
                  <c:v>100000.014</c:v>
                </c:pt>
                <c:pt idx="129" formatCode="General">
                  <c:v>100000.014</c:v>
                </c:pt>
                <c:pt idx="130" formatCode="General">
                  <c:v>100000.014</c:v>
                </c:pt>
                <c:pt idx="131" formatCode="General">
                  <c:v>100000.014</c:v>
                </c:pt>
                <c:pt idx="132" formatCode="General">
                  <c:v>100000.014</c:v>
                </c:pt>
                <c:pt idx="133" formatCode="General">
                  <c:v>100000.014</c:v>
                </c:pt>
                <c:pt idx="134" formatCode="General">
                  <c:v>100000.014</c:v>
                </c:pt>
                <c:pt idx="135" formatCode="General">
                  <c:v>100000.014</c:v>
                </c:pt>
                <c:pt idx="136" formatCode="General">
                  <c:v>100000.014</c:v>
                </c:pt>
                <c:pt idx="137" formatCode="General">
                  <c:v>100000.014</c:v>
                </c:pt>
                <c:pt idx="138" formatCode="General">
                  <c:v>100000.014</c:v>
                </c:pt>
                <c:pt idx="139" formatCode="General">
                  <c:v>100000.014</c:v>
                </c:pt>
                <c:pt idx="140" formatCode="General">
                  <c:v>100000.014</c:v>
                </c:pt>
                <c:pt idx="141" formatCode="General">
                  <c:v>100000.014</c:v>
                </c:pt>
                <c:pt idx="142" formatCode="General">
                  <c:v>100000.014</c:v>
                </c:pt>
                <c:pt idx="143" formatCode="General">
                  <c:v>100000.014</c:v>
                </c:pt>
                <c:pt idx="144" formatCode="General">
                  <c:v>100000.014</c:v>
                </c:pt>
                <c:pt idx="145" formatCode="General">
                  <c:v>100000.014</c:v>
                </c:pt>
                <c:pt idx="146" formatCode="General">
                  <c:v>100000.014</c:v>
                </c:pt>
                <c:pt idx="147" formatCode="General">
                  <c:v>100000.014</c:v>
                </c:pt>
                <c:pt idx="148" formatCode="General">
                  <c:v>100000.014</c:v>
                </c:pt>
                <c:pt idx="149" formatCode="General">
                  <c:v>100000.014</c:v>
                </c:pt>
                <c:pt idx="150" formatCode="General">
                  <c:v>100000.014</c:v>
                </c:pt>
                <c:pt idx="151" formatCode="General">
                  <c:v>100000.014</c:v>
                </c:pt>
                <c:pt idx="152" formatCode="General">
                  <c:v>100000.014</c:v>
                </c:pt>
                <c:pt idx="153" formatCode="General">
                  <c:v>100000.014</c:v>
                </c:pt>
                <c:pt idx="154" formatCode="General">
                  <c:v>100000.014</c:v>
                </c:pt>
                <c:pt idx="155" formatCode="General">
                  <c:v>100000.014</c:v>
                </c:pt>
                <c:pt idx="156" formatCode="General">
                  <c:v>100000.014</c:v>
                </c:pt>
                <c:pt idx="157" formatCode="General">
                  <c:v>100000.014</c:v>
                </c:pt>
                <c:pt idx="158" formatCode="General">
                  <c:v>100000.014</c:v>
                </c:pt>
                <c:pt idx="159" formatCode="General">
                  <c:v>100000.014</c:v>
                </c:pt>
                <c:pt idx="160" formatCode="General">
                  <c:v>100000.014</c:v>
                </c:pt>
                <c:pt idx="161" formatCode="General">
                  <c:v>100000.014</c:v>
                </c:pt>
                <c:pt idx="162" formatCode="General">
                  <c:v>100000.014</c:v>
                </c:pt>
                <c:pt idx="163" formatCode="General">
                  <c:v>100000.014</c:v>
                </c:pt>
                <c:pt idx="164" formatCode="General">
                  <c:v>100000.014</c:v>
                </c:pt>
                <c:pt idx="165" formatCode="General">
                  <c:v>100000.014</c:v>
                </c:pt>
                <c:pt idx="166" formatCode="General">
                  <c:v>100000.014</c:v>
                </c:pt>
                <c:pt idx="167" formatCode="General">
                  <c:v>100000.014</c:v>
                </c:pt>
                <c:pt idx="168" formatCode="General">
                  <c:v>100000.014</c:v>
                </c:pt>
                <c:pt idx="169" formatCode="General">
                  <c:v>100000.014</c:v>
                </c:pt>
                <c:pt idx="170" formatCode="General">
                  <c:v>100000.014</c:v>
                </c:pt>
                <c:pt idx="171" formatCode="General">
                  <c:v>100000.014</c:v>
                </c:pt>
                <c:pt idx="172" formatCode="General">
                  <c:v>100000.014</c:v>
                </c:pt>
                <c:pt idx="173" formatCode="General">
                  <c:v>100000.014</c:v>
                </c:pt>
                <c:pt idx="174" formatCode="General">
                  <c:v>100000.014</c:v>
                </c:pt>
                <c:pt idx="175" formatCode="General">
                  <c:v>100000.014</c:v>
                </c:pt>
                <c:pt idx="176" formatCode="General">
                  <c:v>100000.014</c:v>
                </c:pt>
                <c:pt idx="177" formatCode="General">
                  <c:v>100000.014</c:v>
                </c:pt>
                <c:pt idx="178" formatCode="General">
                  <c:v>100000.014</c:v>
                </c:pt>
                <c:pt idx="179" formatCode="General">
                  <c:v>100000.014</c:v>
                </c:pt>
                <c:pt idx="180" formatCode="General">
                  <c:v>100000.014</c:v>
                </c:pt>
                <c:pt idx="181" formatCode="General">
                  <c:v>100000.014</c:v>
                </c:pt>
                <c:pt idx="182" formatCode="General">
                  <c:v>100000.014</c:v>
                </c:pt>
                <c:pt idx="183" formatCode="General">
                  <c:v>100000.014</c:v>
                </c:pt>
                <c:pt idx="184" formatCode="General">
                  <c:v>100000.014</c:v>
                </c:pt>
                <c:pt idx="185" formatCode="General">
                  <c:v>100000.014</c:v>
                </c:pt>
                <c:pt idx="186" formatCode="General">
                  <c:v>100000.014</c:v>
                </c:pt>
                <c:pt idx="187" formatCode="General">
                  <c:v>100000.014</c:v>
                </c:pt>
                <c:pt idx="188" formatCode="General">
                  <c:v>100000.014</c:v>
                </c:pt>
                <c:pt idx="189" formatCode="General">
                  <c:v>100000.014</c:v>
                </c:pt>
                <c:pt idx="190" formatCode="General">
                  <c:v>100000.014</c:v>
                </c:pt>
                <c:pt idx="191" formatCode="General">
                  <c:v>100000.014</c:v>
                </c:pt>
                <c:pt idx="192" formatCode="General">
                  <c:v>100000.014</c:v>
                </c:pt>
                <c:pt idx="193" formatCode="General">
                  <c:v>100000.014</c:v>
                </c:pt>
                <c:pt idx="194" formatCode="General">
                  <c:v>100000.014</c:v>
                </c:pt>
                <c:pt idx="195" formatCode="General">
                  <c:v>100000.014</c:v>
                </c:pt>
                <c:pt idx="196" formatCode="General">
                  <c:v>100000.014</c:v>
                </c:pt>
                <c:pt idx="197" formatCode="General">
                  <c:v>100000.014</c:v>
                </c:pt>
                <c:pt idx="198" formatCode="General">
                  <c:v>100000.014</c:v>
                </c:pt>
                <c:pt idx="199" formatCode="General">
                  <c:v>100000.014</c:v>
                </c:pt>
                <c:pt idx="200" formatCode="General">
                  <c:v>100000.014</c:v>
                </c:pt>
                <c:pt idx="201" formatCode="General">
                  <c:v>100000.014</c:v>
                </c:pt>
                <c:pt idx="202" formatCode="General">
                  <c:v>100000.014</c:v>
                </c:pt>
                <c:pt idx="203" formatCode="General">
                  <c:v>100000.014</c:v>
                </c:pt>
                <c:pt idx="204" formatCode="General">
                  <c:v>100000.014</c:v>
                </c:pt>
                <c:pt idx="205" formatCode="General">
                  <c:v>100000.014</c:v>
                </c:pt>
                <c:pt idx="206" formatCode="General">
                  <c:v>100000.014</c:v>
                </c:pt>
                <c:pt idx="207" formatCode="General">
                  <c:v>100000.014</c:v>
                </c:pt>
                <c:pt idx="208" formatCode="General">
                  <c:v>100000.014</c:v>
                </c:pt>
                <c:pt idx="209" formatCode="General">
                  <c:v>100000.014</c:v>
                </c:pt>
                <c:pt idx="210" formatCode="General">
                  <c:v>100000.014</c:v>
                </c:pt>
                <c:pt idx="211" formatCode="General">
                  <c:v>100000.014</c:v>
                </c:pt>
                <c:pt idx="212" formatCode="General">
                  <c:v>100000.014</c:v>
                </c:pt>
                <c:pt idx="213" formatCode="General">
                  <c:v>100000.014</c:v>
                </c:pt>
                <c:pt idx="214" formatCode="General">
                  <c:v>100000.014</c:v>
                </c:pt>
                <c:pt idx="215" formatCode="General">
                  <c:v>100000.014</c:v>
                </c:pt>
                <c:pt idx="216" formatCode="General">
                  <c:v>100000.014</c:v>
                </c:pt>
                <c:pt idx="217" formatCode="General">
                  <c:v>100000.014</c:v>
                </c:pt>
                <c:pt idx="218" formatCode="General">
                  <c:v>100000.014</c:v>
                </c:pt>
                <c:pt idx="219" formatCode="General">
                  <c:v>100000.014</c:v>
                </c:pt>
                <c:pt idx="220" formatCode="General">
                  <c:v>100000.014</c:v>
                </c:pt>
                <c:pt idx="221" formatCode="General">
                  <c:v>100000.014</c:v>
                </c:pt>
                <c:pt idx="222" formatCode="General">
                  <c:v>100000.014</c:v>
                </c:pt>
                <c:pt idx="223" formatCode="General">
                  <c:v>100000.014</c:v>
                </c:pt>
                <c:pt idx="224" formatCode="General">
                  <c:v>100000.014</c:v>
                </c:pt>
                <c:pt idx="225" formatCode="General">
                  <c:v>100000.014</c:v>
                </c:pt>
                <c:pt idx="226" formatCode="General">
                  <c:v>100000.014</c:v>
                </c:pt>
                <c:pt idx="227" formatCode="General">
                  <c:v>100000.014</c:v>
                </c:pt>
                <c:pt idx="228" formatCode="General">
                  <c:v>100000.014</c:v>
                </c:pt>
                <c:pt idx="229" formatCode="General">
                  <c:v>100000.014</c:v>
                </c:pt>
                <c:pt idx="230" formatCode="General">
                  <c:v>100000.014</c:v>
                </c:pt>
                <c:pt idx="231" formatCode="General">
                  <c:v>100000.014</c:v>
                </c:pt>
                <c:pt idx="232" formatCode="General">
                  <c:v>100000.014</c:v>
                </c:pt>
                <c:pt idx="233" formatCode="General">
                  <c:v>100000.014</c:v>
                </c:pt>
                <c:pt idx="234" formatCode="General">
                  <c:v>100000.014</c:v>
                </c:pt>
                <c:pt idx="235" formatCode="General">
                  <c:v>100000.014</c:v>
                </c:pt>
                <c:pt idx="236" formatCode="General">
                  <c:v>100000.014</c:v>
                </c:pt>
                <c:pt idx="237" formatCode="General">
                  <c:v>100000.014</c:v>
                </c:pt>
                <c:pt idx="238" formatCode="General">
                  <c:v>100000.014</c:v>
                </c:pt>
                <c:pt idx="239" formatCode="General">
                  <c:v>100000.014</c:v>
                </c:pt>
                <c:pt idx="240" formatCode="General">
                  <c:v>100000.014</c:v>
                </c:pt>
                <c:pt idx="241" formatCode="General">
                  <c:v>100000.014</c:v>
                </c:pt>
                <c:pt idx="242" formatCode="General">
                  <c:v>100000.014</c:v>
                </c:pt>
                <c:pt idx="243" formatCode="General">
                  <c:v>100000.014</c:v>
                </c:pt>
                <c:pt idx="244" formatCode="General">
                  <c:v>100000.014</c:v>
                </c:pt>
                <c:pt idx="245" formatCode="General">
                  <c:v>100000.014</c:v>
                </c:pt>
                <c:pt idx="246" formatCode="General">
                  <c:v>100000.014</c:v>
                </c:pt>
                <c:pt idx="247" formatCode="General">
                  <c:v>100000.014</c:v>
                </c:pt>
                <c:pt idx="248" formatCode="General">
                  <c:v>100000.014</c:v>
                </c:pt>
                <c:pt idx="249" formatCode="General">
                  <c:v>100000.014</c:v>
                </c:pt>
                <c:pt idx="250" formatCode="General">
                  <c:v>100000.014</c:v>
                </c:pt>
                <c:pt idx="251" formatCode="General">
                  <c:v>100000.014</c:v>
                </c:pt>
                <c:pt idx="252" formatCode="General">
                  <c:v>100000.014</c:v>
                </c:pt>
                <c:pt idx="253" formatCode="General">
                  <c:v>100000.014</c:v>
                </c:pt>
                <c:pt idx="254" formatCode="General">
                  <c:v>100000.014</c:v>
                </c:pt>
                <c:pt idx="255" formatCode="General">
                  <c:v>100000.014</c:v>
                </c:pt>
                <c:pt idx="256" formatCode="General">
                  <c:v>100000.014</c:v>
                </c:pt>
                <c:pt idx="257" formatCode="General">
                  <c:v>100000.014</c:v>
                </c:pt>
                <c:pt idx="258" formatCode="General">
                  <c:v>100000.014</c:v>
                </c:pt>
                <c:pt idx="259" formatCode="General">
                  <c:v>100000.014</c:v>
                </c:pt>
                <c:pt idx="260" formatCode="General">
                  <c:v>100000.014</c:v>
                </c:pt>
                <c:pt idx="261" formatCode="General">
                  <c:v>100000.014</c:v>
                </c:pt>
                <c:pt idx="262" formatCode="General">
                  <c:v>100000.014</c:v>
                </c:pt>
                <c:pt idx="263" formatCode="General">
                  <c:v>100000.014</c:v>
                </c:pt>
                <c:pt idx="264" formatCode="General">
                  <c:v>100000.014</c:v>
                </c:pt>
                <c:pt idx="265" formatCode="General">
                  <c:v>100000.014</c:v>
                </c:pt>
                <c:pt idx="266" formatCode="General">
                  <c:v>100000.014</c:v>
                </c:pt>
                <c:pt idx="267" formatCode="General">
                  <c:v>100000.014</c:v>
                </c:pt>
                <c:pt idx="268" formatCode="General">
                  <c:v>100000.014</c:v>
                </c:pt>
                <c:pt idx="269" formatCode="General">
                  <c:v>100000.014</c:v>
                </c:pt>
                <c:pt idx="270" formatCode="General">
                  <c:v>100000.014</c:v>
                </c:pt>
                <c:pt idx="271" formatCode="General">
                  <c:v>100000.014</c:v>
                </c:pt>
                <c:pt idx="272" formatCode="General">
                  <c:v>100000.014</c:v>
                </c:pt>
                <c:pt idx="273" formatCode="General">
                  <c:v>100000.014</c:v>
                </c:pt>
                <c:pt idx="274" formatCode="General">
                  <c:v>100000.014</c:v>
                </c:pt>
                <c:pt idx="275" formatCode="General">
                  <c:v>100000.014</c:v>
                </c:pt>
                <c:pt idx="276" formatCode="General">
                  <c:v>100000.014</c:v>
                </c:pt>
                <c:pt idx="277" formatCode="General">
                  <c:v>100000.014</c:v>
                </c:pt>
                <c:pt idx="278" formatCode="General">
                  <c:v>100000.014</c:v>
                </c:pt>
                <c:pt idx="279" formatCode="General">
                  <c:v>100000.014</c:v>
                </c:pt>
                <c:pt idx="280" formatCode="General">
                  <c:v>100000.014</c:v>
                </c:pt>
                <c:pt idx="281" formatCode="General">
                  <c:v>100000.014</c:v>
                </c:pt>
                <c:pt idx="282" formatCode="General">
                  <c:v>100000.014</c:v>
                </c:pt>
                <c:pt idx="283" formatCode="General">
                  <c:v>100000.014</c:v>
                </c:pt>
                <c:pt idx="284" formatCode="General">
                  <c:v>100000.014</c:v>
                </c:pt>
                <c:pt idx="285" formatCode="General">
                  <c:v>100000.014</c:v>
                </c:pt>
                <c:pt idx="286" formatCode="General">
                  <c:v>100000.014</c:v>
                </c:pt>
                <c:pt idx="287" formatCode="General">
                  <c:v>100000.014</c:v>
                </c:pt>
                <c:pt idx="288" formatCode="General">
                  <c:v>100000.014</c:v>
                </c:pt>
                <c:pt idx="289" formatCode="General">
                  <c:v>100000.014</c:v>
                </c:pt>
                <c:pt idx="290" formatCode="General">
                  <c:v>100000.014</c:v>
                </c:pt>
                <c:pt idx="291" formatCode="General">
                  <c:v>100000.014</c:v>
                </c:pt>
                <c:pt idx="292" formatCode="General">
                  <c:v>100000.014</c:v>
                </c:pt>
                <c:pt idx="293" formatCode="General">
                  <c:v>100000.014</c:v>
                </c:pt>
                <c:pt idx="294" formatCode="General">
                  <c:v>100000.014</c:v>
                </c:pt>
                <c:pt idx="295" formatCode="General">
                  <c:v>100000.014</c:v>
                </c:pt>
                <c:pt idx="296" formatCode="General">
                  <c:v>100000.014</c:v>
                </c:pt>
                <c:pt idx="297" formatCode="General">
                  <c:v>100000.014</c:v>
                </c:pt>
                <c:pt idx="298" formatCode="General">
                  <c:v>100000.014</c:v>
                </c:pt>
                <c:pt idx="299" formatCode="General">
                  <c:v>100000.014</c:v>
                </c:pt>
                <c:pt idx="300" formatCode="General">
                  <c:v>100000.014</c:v>
                </c:pt>
                <c:pt idx="301" formatCode="General">
                  <c:v>100000.014</c:v>
                </c:pt>
                <c:pt idx="302" formatCode="General">
                  <c:v>100000.014</c:v>
                </c:pt>
                <c:pt idx="303" formatCode="General">
                  <c:v>100000.014</c:v>
                </c:pt>
                <c:pt idx="304" formatCode="General">
                  <c:v>100000.014</c:v>
                </c:pt>
                <c:pt idx="305" formatCode="General">
                  <c:v>100000.014</c:v>
                </c:pt>
                <c:pt idx="306" formatCode="General">
                  <c:v>100000.014</c:v>
                </c:pt>
                <c:pt idx="307" formatCode="General">
                  <c:v>100000.014</c:v>
                </c:pt>
                <c:pt idx="308" formatCode="General">
                  <c:v>100000.013999998</c:v>
                </c:pt>
                <c:pt idx="309" formatCode="General">
                  <c:v>100000.000779116</c:v>
                </c:pt>
              </c:numCache>
            </c:numRef>
          </c:yVal>
          <c:smooth val="0"/>
          <c:extLst>
            <c:ext xmlns:c16="http://schemas.microsoft.com/office/drawing/2014/chart" uri="{C3380CC4-5D6E-409C-BE32-E72D297353CC}">
              <c16:uniqueId val="{00000001-4AD0-4313-9E40-DECB87BF57E8}"/>
            </c:ext>
          </c:extLst>
        </c:ser>
        <c:ser>
          <c:idx val="1"/>
          <c:order val="4"/>
          <c:tx>
            <c:v>SIMS B Center</c:v>
          </c:tx>
          <c:spPr>
            <a:ln>
              <a:noFill/>
            </a:ln>
          </c:spPr>
          <c:marker>
            <c:symbol val="circle"/>
            <c:size val="5"/>
            <c:spPr>
              <a:noFill/>
              <a:ln>
                <a:solidFill>
                  <a:srgbClr val="FF0000"/>
                </a:solidFill>
              </a:ln>
            </c:spPr>
          </c:marker>
          <c:xVal>
            <c:numRef>
              <c:f>'Wafer#10 SIMS'!$C$3:$C$836</c:f>
              <c:numCache>
                <c:formatCode>General</c:formatCode>
                <c:ptCount val="834"/>
                <c:pt idx="0">
                  <c:v>1.2966259168704158E-3</c:v>
                </c:pt>
                <c:pt idx="1">
                  <c:v>3.5194132029339855E-3</c:v>
                </c:pt>
                <c:pt idx="2">
                  <c:v>5.7422004889975562E-3</c:v>
                </c:pt>
                <c:pt idx="3">
                  <c:v>7.9649877750611262E-3</c:v>
                </c:pt>
                <c:pt idx="4">
                  <c:v>1.0187775061124693E-2</c:v>
                </c:pt>
                <c:pt idx="5">
                  <c:v>1.2410562347188266E-2</c:v>
                </c:pt>
                <c:pt idx="6">
                  <c:v>1.4633349633251833E-2</c:v>
                </c:pt>
                <c:pt idx="7">
                  <c:v>1.6856136919315402E-2</c:v>
                </c:pt>
                <c:pt idx="8">
                  <c:v>1.9078924205378975E-2</c:v>
                </c:pt>
                <c:pt idx="9">
                  <c:v>2.130171149144254E-2</c:v>
                </c:pt>
                <c:pt idx="10">
                  <c:v>2.3524498777506113E-2</c:v>
                </c:pt>
                <c:pt idx="11">
                  <c:v>2.5747286063569685E-2</c:v>
                </c:pt>
                <c:pt idx="12">
                  <c:v>2.7970073349633254E-2</c:v>
                </c:pt>
                <c:pt idx="13">
                  <c:v>3.0192860635696827E-2</c:v>
                </c:pt>
                <c:pt idx="14">
                  <c:v>3.2415647921760389E-2</c:v>
                </c:pt>
                <c:pt idx="15">
                  <c:v>3.4638435207823962E-2</c:v>
                </c:pt>
                <c:pt idx="16">
                  <c:v>3.6861222493887534E-2</c:v>
                </c:pt>
                <c:pt idx="17">
                  <c:v>3.9084009779951107E-2</c:v>
                </c:pt>
                <c:pt idx="18">
                  <c:v>4.1306797066014672E-2</c:v>
                </c:pt>
                <c:pt idx="19">
                  <c:v>4.3529584352078231E-2</c:v>
                </c:pt>
                <c:pt idx="20">
                  <c:v>4.5752371638141803E-2</c:v>
                </c:pt>
                <c:pt idx="21">
                  <c:v>4.7975158924205376E-2</c:v>
                </c:pt>
                <c:pt idx="22">
                  <c:v>5.0197946210268948E-2</c:v>
                </c:pt>
                <c:pt idx="23">
                  <c:v>5.2420733496332521E-2</c:v>
                </c:pt>
                <c:pt idx="24">
                  <c:v>5.4643520782396086E-2</c:v>
                </c:pt>
                <c:pt idx="25">
                  <c:v>5.6866308068459659E-2</c:v>
                </c:pt>
                <c:pt idx="26">
                  <c:v>5.9089095354523224E-2</c:v>
                </c:pt>
                <c:pt idx="27">
                  <c:v>6.1311882640586797E-2</c:v>
                </c:pt>
                <c:pt idx="28">
                  <c:v>6.3534669926650356E-2</c:v>
                </c:pt>
                <c:pt idx="29">
                  <c:v>6.5757457212713935E-2</c:v>
                </c:pt>
                <c:pt idx="30">
                  <c:v>6.7980244498777515E-2</c:v>
                </c:pt>
                <c:pt idx="31">
                  <c:v>7.020303178484108E-2</c:v>
                </c:pt>
                <c:pt idx="32">
                  <c:v>7.242581907090466E-2</c:v>
                </c:pt>
                <c:pt idx="33">
                  <c:v>7.4648606356968211E-2</c:v>
                </c:pt>
                <c:pt idx="34">
                  <c:v>7.6871393643031791E-2</c:v>
                </c:pt>
                <c:pt idx="35">
                  <c:v>7.9094180929095342E-2</c:v>
                </c:pt>
                <c:pt idx="36">
                  <c:v>8.1316968215158936E-2</c:v>
                </c:pt>
                <c:pt idx="37">
                  <c:v>8.3539755501222487E-2</c:v>
                </c:pt>
                <c:pt idx="38">
                  <c:v>8.5762542787286081E-2</c:v>
                </c:pt>
                <c:pt idx="39">
                  <c:v>8.7985330073349632E-2</c:v>
                </c:pt>
                <c:pt idx="40">
                  <c:v>9.0208117359413212E-2</c:v>
                </c:pt>
                <c:pt idx="41">
                  <c:v>9.2430904645476777E-2</c:v>
                </c:pt>
                <c:pt idx="42">
                  <c:v>9.4653691931540343E-2</c:v>
                </c:pt>
                <c:pt idx="43">
                  <c:v>9.6876479217603922E-2</c:v>
                </c:pt>
                <c:pt idx="44">
                  <c:v>9.9099266503667488E-2</c:v>
                </c:pt>
                <c:pt idx="45">
                  <c:v>0.10132205378973105</c:v>
                </c:pt>
                <c:pt idx="46">
                  <c:v>0.10354484107579462</c:v>
                </c:pt>
                <c:pt idx="47">
                  <c:v>0.10576762836185818</c:v>
                </c:pt>
                <c:pt idx="48">
                  <c:v>0.10799041564792176</c:v>
                </c:pt>
                <c:pt idx="49">
                  <c:v>0.11021320293398533</c:v>
                </c:pt>
                <c:pt idx="50">
                  <c:v>0.11243599022004891</c:v>
                </c:pt>
                <c:pt idx="51">
                  <c:v>0.11465877750611246</c:v>
                </c:pt>
                <c:pt idx="52">
                  <c:v>0.11688156479217605</c:v>
                </c:pt>
                <c:pt idx="53">
                  <c:v>0.11910435207823962</c:v>
                </c:pt>
                <c:pt idx="54">
                  <c:v>0.1213271393643032</c:v>
                </c:pt>
                <c:pt idx="55">
                  <c:v>0.12354992665036675</c:v>
                </c:pt>
                <c:pt idx="56">
                  <c:v>0.12577271393643033</c:v>
                </c:pt>
                <c:pt idx="57">
                  <c:v>0.1279955012224939</c:v>
                </c:pt>
                <c:pt idx="58">
                  <c:v>0.13021828850855746</c:v>
                </c:pt>
                <c:pt idx="59">
                  <c:v>0.13244107579462105</c:v>
                </c:pt>
                <c:pt idx="60">
                  <c:v>0.13466386308068459</c:v>
                </c:pt>
                <c:pt idx="61">
                  <c:v>0.13688665036674819</c:v>
                </c:pt>
                <c:pt idx="62">
                  <c:v>0.13910943765281172</c:v>
                </c:pt>
                <c:pt idx="63">
                  <c:v>0.14133222493887532</c:v>
                </c:pt>
                <c:pt idx="64">
                  <c:v>0.14355501222493888</c:v>
                </c:pt>
                <c:pt idx="65">
                  <c:v>0.14577779951100245</c:v>
                </c:pt>
                <c:pt idx="66">
                  <c:v>0.14800058679706601</c:v>
                </c:pt>
                <c:pt idx="67">
                  <c:v>0.15022337408312958</c:v>
                </c:pt>
                <c:pt idx="68">
                  <c:v>0.15244616136919317</c:v>
                </c:pt>
                <c:pt idx="69">
                  <c:v>0.15466894865525674</c:v>
                </c:pt>
                <c:pt idx="70">
                  <c:v>0.1568917359413203</c:v>
                </c:pt>
                <c:pt idx="71">
                  <c:v>0.15911452322738387</c:v>
                </c:pt>
                <c:pt idx="72">
                  <c:v>0.16133731051344746</c:v>
                </c:pt>
                <c:pt idx="73">
                  <c:v>0.163560097799511</c:v>
                </c:pt>
                <c:pt idx="74">
                  <c:v>0.16578288508557454</c:v>
                </c:pt>
                <c:pt idx="75">
                  <c:v>0.16800567237163813</c:v>
                </c:pt>
                <c:pt idx="76">
                  <c:v>0.17022845965770173</c:v>
                </c:pt>
                <c:pt idx="77">
                  <c:v>0.17245124694376526</c:v>
                </c:pt>
                <c:pt idx="78">
                  <c:v>0.17467403422982883</c:v>
                </c:pt>
                <c:pt idx="79">
                  <c:v>0.17689682151589245</c:v>
                </c:pt>
                <c:pt idx="80">
                  <c:v>0.17911960880195599</c:v>
                </c:pt>
                <c:pt idx="81">
                  <c:v>0.18134239608801955</c:v>
                </c:pt>
                <c:pt idx="82">
                  <c:v>0.18356518337408309</c:v>
                </c:pt>
                <c:pt idx="83">
                  <c:v>0.18578797066014674</c:v>
                </c:pt>
                <c:pt idx="84">
                  <c:v>0.18801075794621028</c:v>
                </c:pt>
                <c:pt idx="85">
                  <c:v>0.19023354523227387</c:v>
                </c:pt>
                <c:pt idx="86">
                  <c:v>0.19245633251833741</c:v>
                </c:pt>
                <c:pt idx="87">
                  <c:v>0.194679119804401</c:v>
                </c:pt>
                <c:pt idx="88">
                  <c:v>0.19690190709046454</c:v>
                </c:pt>
                <c:pt idx="89">
                  <c:v>0.19912469437652811</c:v>
                </c:pt>
                <c:pt idx="90">
                  <c:v>0.2013474816625917</c:v>
                </c:pt>
                <c:pt idx="91">
                  <c:v>0.20357026894865526</c:v>
                </c:pt>
                <c:pt idx="92">
                  <c:v>0.20579305623471883</c:v>
                </c:pt>
                <c:pt idx="93">
                  <c:v>0.2080158435207824</c:v>
                </c:pt>
                <c:pt idx="94">
                  <c:v>0.21023863080684599</c:v>
                </c:pt>
                <c:pt idx="95">
                  <c:v>0.2124614180929095</c:v>
                </c:pt>
                <c:pt idx="96">
                  <c:v>0.21468420537897312</c:v>
                </c:pt>
                <c:pt idx="97">
                  <c:v>0.21690699266503666</c:v>
                </c:pt>
                <c:pt idx="98">
                  <c:v>0.21912977995110025</c:v>
                </c:pt>
                <c:pt idx="99">
                  <c:v>0.22135256723716379</c:v>
                </c:pt>
                <c:pt idx="100">
                  <c:v>0.22357535452322738</c:v>
                </c:pt>
                <c:pt idx="101">
                  <c:v>0.22579814180929098</c:v>
                </c:pt>
                <c:pt idx="102">
                  <c:v>0.22802092909535454</c:v>
                </c:pt>
                <c:pt idx="103">
                  <c:v>0.23024371638141811</c:v>
                </c:pt>
                <c:pt idx="104">
                  <c:v>0.23246650366748167</c:v>
                </c:pt>
                <c:pt idx="105">
                  <c:v>0.23468929095354529</c:v>
                </c:pt>
                <c:pt idx="106">
                  <c:v>0.23691207823960878</c:v>
                </c:pt>
                <c:pt idx="107">
                  <c:v>0.23913486552567237</c:v>
                </c:pt>
                <c:pt idx="108">
                  <c:v>0.24135765281173596</c:v>
                </c:pt>
                <c:pt idx="109">
                  <c:v>0.24358044009779953</c:v>
                </c:pt>
                <c:pt idx="110">
                  <c:v>0.24580322738386307</c:v>
                </c:pt>
                <c:pt idx="111">
                  <c:v>0.24802601466992666</c:v>
                </c:pt>
                <c:pt idx="112">
                  <c:v>0.25024880195599025</c:v>
                </c:pt>
                <c:pt idx="113">
                  <c:v>0.25247158924205376</c:v>
                </c:pt>
                <c:pt idx="114">
                  <c:v>0.25469437652811733</c:v>
                </c:pt>
                <c:pt idx="115">
                  <c:v>0.25691716381418095</c:v>
                </c:pt>
                <c:pt idx="116">
                  <c:v>0.25913995110024451</c:v>
                </c:pt>
                <c:pt idx="117">
                  <c:v>0.26136273838630808</c:v>
                </c:pt>
                <c:pt idx="118">
                  <c:v>0.26358552567237165</c:v>
                </c:pt>
                <c:pt idx="119">
                  <c:v>0.26580831295843527</c:v>
                </c:pt>
                <c:pt idx="120">
                  <c:v>0.26803110024449878</c:v>
                </c:pt>
                <c:pt idx="121">
                  <c:v>0.27025388753056234</c:v>
                </c:pt>
                <c:pt idx="122">
                  <c:v>0.27247667481662591</c:v>
                </c:pt>
                <c:pt idx="123">
                  <c:v>0.27469946210268947</c:v>
                </c:pt>
                <c:pt idx="124">
                  <c:v>0.27692224938875304</c:v>
                </c:pt>
                <c:pt idx="125">
                  <c:v>0.27914503667481666</c:v>
                </c:pt>
                <c:pt idx="126">
                  <c:v>0.28136782396088023</c:v>
                </c:pt>
                <c:pt idx="127">
                  <c:v>0.28359061124694374</c:v>
                </c:pt>
                <c:pt idx="128">
                  <c:v>0.28581339853300736</c:v>
                </c:pt>
                <c:pt idx="129">
                  <c:v>0.28803618581907092</c:v>
                </c:pt>
                <c:pt idx="130">
                  <c:v>0.29025897310513443</c:v>
                </c:pt>
                <c:pt idx="131">
                  <c:v>0.292481760391198</c:v>
                </c:pt>
                <c:pt idx="132">
                  <c:v>0.29470454767726162</c:v>
                </c:pt>
                <c:pt idx="133">
                  <c:v>0.29692733496332524</c:v>
                </c:pt>
                <c:pt idx="134">
                  <c:v>0.29915012224938875</c:v>
                </c:pt>
                <c:pt idx="135">
                  <c:v>0.30137290953545237</c:v>
                </c:pt>
                <c:pt idx="136">
                  <c:v>0.30359569682151588</c:v>
                </c:pt>
                <c:pt idx="137">
                  <c:v>0.30581848410757945</c:v>
                </c:pt>
                <c:pt idx="138">
                  <c:v>0.30804127139364307</c:v>
                </c:pt>
                <c:pt idx="139">
                  <c:v>0.31026405867970658</c:v>
                </c:pt>
                <c:pt idx="140">
                  <c:v>0.31248684596577009</c:v>
                </c:pt>
                <c:pt idx="141">
                  <c:v>0.31470963325183376</c:v>
                </c:pt>
                <c:pt idx="142">
                  <c:v>0.31693242053789733</c:v>
                </c:pt>
                <c:pt idx="143">
                  <c:v>0.3191552078239609</c:v>
                </c:pt>
                <c:pt idx="144">
                  <c:v>0.32137799511002446</c:v>
                </c:pt>
                <c:pt idx="145">
                  <c:v>0.32360078239608803</c:v>
                </c:pt>
                <c:pt idx="146">
                  <c:v>0.32582356968215159</c:v>
                </c:pt>
                <c:pt idx="147">
                  <c:v>0.32804635696821516</c:v>
                </c:pt>
                <c:pt idx="148">
                  <c:v>0.33026914425427867</c:v>
                </c:pt>
                <c:pt idx="149">
                  <c:v>0.33249193154034234</c:v>
                </c:pt>
                <c:pt idx="150">
                  <c:v>0.33471471882640591</c:v>
                </c:pt>
                <c:pt idx="151">
                  <c:v>0.33693750611246942</c:v>
                </c:pt>
                <c:pt idx="152">
                  <c:v>0.33916029339853304</c:v>
                </c:pt>
                <c:pt idx="153">
                  <c:v>0.34138308068459655</c:v>
                </c:pt>
                <c:pt idx="154">
                  <c:v>0.34360586797066017</c:v>
                </c:pt>
                <c:pt idx="155">
                  <c:v>0.34582865525672368</c:v>
                </c:pt>
                <c:pt idx="156">
                  <c:v>0.34805144254278725</c:v>
                </c:pt>
                <c:pt idx="157">
                  <c:v>0.35027422982885087</c:v>
                </c:pt>
                <c:pt idx="158">
                  <c:v>0.35249701711491449</c:v>
                </c:pt>
                <c:pt idx="159">
                  <c:v>0.354719804400978</c:v>
                </c:pt>
                <c:pt idx="160">
                  <c:v>0.35694259168704162</c:v>
                </c:pt>
                <c:pt idx="161">
                  <c:v>0.35916537897310513</c:v>
                </c:pt>
                <c:pt idx="162">
                  <c:v>0.36138816625916864</c:v>
                </c:pt>
                <c:pt idx="163">
                  <c:v>0.36361095354523232</c:v>
                </c:pt>
                <c:pt idx="164">
                  <c:v>0.36583374083129583</c:v>
                </c:pt>
                <c:pt idx="165">
                  <c:v>0.36805652811735939</c:v>
                </c:pt>
                <c:pt idx="166">
                  <c:v>0.37027931540342301</c:v>
                </c:pt>
                <c:pt idx="167">
                  <c:v>0.37250210268948658</c:v>
                </c:pt>
                <c:pt idx="168">
                  <c:v>0.37472488997555015</c:v>
                </c:pt>
                <c:pt idx="169">
                  <c:v>0.37694767726161371</c:v>
                </c:pt>
                <c:pt idx="170">
                  <c:v>0.37917046454767728</c:v>
                </c:pt>
                <c:pt idx="171">
                  <c:v>0.38139325183374079</c:v>
                </c:pt>
                <c:pt idx="172">
                  <c:v>0.38361603911980441</c:v>
                </c:pt>
                <c:pt idx="173">
                  <c:v>0.38583882640586792</c:v>
                </c:pt>
                <c:pt idx="174">
                  <c:v>0.3880616136919316</c:v>
                </c:pt>
                <c:pt idx="175">
                  <c:v>0.39028440097799516</c:v>
                </c:pt>
                <c:pt idx="176">
                  <c:v>0.39250718826405867</c:v>
                </c:pt>
                <c:pt idx="177">
                  <c:v>0.39472997555012229</c:v>
                </c:pt>
                <c:pt idx="178">
                  <c:v>0.3969527628361858</c:v>
                </c:pt>
                <c:pt idx="179">
                  <c:v>0.39917555012224937</c:v>
                </c:pt>
                <c:pt idx="180">
                  <c:v>0.40139833740831299</c:v>
                </c:pt>
                <c:pt idx="181">
                  <c:v>0.4036211246943765</c:v>
                </c:pt>
                <c:pt idx="182">
                  <c:v>0.40584391198044012</c:v>
                </c:pt>
                <c:pt idx="183">
                  <c:v>0.40806669926650369</c:v>
                </c:pt>
                <c:pt idx="184">
                  <c:v>0.4102894865525672</c:v>
                </c:pt>
                <c:pt idx="185">
                  <c:v>0.41251227383863087</c:v>
                </c:pt>
                <c:pt idx="186">
                  <c:v>0.41473506112469438</c:v>
                </c:pt>
                <c:pt idx="187">
                  <c:v>0.41695784841075789</c:v>
                </c:pt>
                <c:pt idx="188">
                  <c:v>0.41918063569682157</c:v>
                </c:pt>
                <c:pt idx="189">
                  <c:v>0.42140342298288513</c:v>
                </c:pt>
                <c:pt idx="190">
                  <c:v>0.42362621026894864</c:v>
                </c:pt>
                <c:pt idx="191">
                  <c:v>0.42584899755501227</c:v>
                </c:pt>
                <c:pt idx="192">
                  <c:v>0.42807178484107578</c:v>
                </c:pt>
                <c:pt idx="193">
                  <c:v>0.4302945721271394</c:v>
                </c:pt>
                <c:pt idx="194">
                  <c:v>0.43251735941320296</c:v>
                </c:pt>
                <c:pt idx="195">
                  <c:v>0.43474014669926653</c:v>
                </c:pt>
                <c:pt idx="196">
                  <c:v>0.43696293398533004</c:v>
                </c:pt>
                <c:pt idx="197">
                  <c:v>0.43918572127139366</c:v>
                </c:pt>
                <c:pt idx="198">
                  <c:v>0.44140850855745722</c:v>
                </c:pt>
                <c:pt idx="199">
                  <c:v>0.44363129584352085</c:v>
                </c:pt>
                <c:pt idx="200">
                  <c:v>0.44585408312958436</c:v>
                </c:pt>
                <c:pt idx="201">
                  <c:v>0.44807687041564787</c:v>
                </c:pt>
                <c:pt idx="202">
                  <c:v>0.45029965770171154</c:v>
                </c:pt>
                <c:pt idx="203">
                  <c:v>0.45252244498777505</c:v>
                </c:pt>
                <c:pt idx="204">
                  <c:v>0.45474523227383862</c:v>
                </c:pt>
                <c:pt idx="205">
                  <c:v>0.45696801955990218</c:v>
                </c:pt>
                <c:pt idx="206">
                  <c:v>0.4591908068459658</c:v>
                </c:pt>
                <c:pt idx="207">
                  <c:v>0.46141359413202937</c:v>
                </c:pt>
                <c:pt idx="208">
                  <c:v>0.46363638141809294</c:v>
                </c:pt>
                <c:pt idx="209">
                  <c:v>0.46585916870415645</c:v>
                </c:pt>
                <c:pt idx="210">
                  <c:v>0.46808195599022012</c:v>
                </c:pt>
                <c:pt idx="211">
                  <c:v>0.47030474327628363</c:v>
                </c:pt>
                <c:pt idx="212">
                  <c:v>0.47252753056234714</c:v>
                </c:pt>
                <c:pt idx="213">
                  <c:v>0.47475031784841082</c:v>
                </c:pt>
                <c:pt idx="214">
                  <c:v>0.47697310513447427</c:v>
                </c:pt>
                <c:pt idx="215">
                  <c:v>0.47919589242053789</c:v>
                </c:pt>
                <c:pt idx="216">
                  <c:v>0.48141867970660152</c:v>
                </c:pt>
                <c:pt idx="217">
                  <c:v>0.48364146699266503</c:v>
                </c:pt>
                <c:pt idx="218">
                  <c:v>0.48586425427872859</c:v>
                </c:pt>
                <c:pt idx="219">
                  <c:v>0.48808704156479216</c:v>
                </c:pt>
                <c:pt idx="220">
                  <c:v>0.49030982885085572</c:v>
                </c:pt>
                <c:pt idx="221">
                  <c:v>0.4925326161369194</c:v>
                </c:pt>
                <c:pt idx="222">
                  <c:v>0.49475540342298291</c:v>
                </c:pt>
                <c:pt idx="223">
                  <c:v>0.49697819070904642</c:v>
                </c:pt>
                <c:pt idx="224">
                  <c:v>0.4992009779951101</c:v>
                </c:pt>
                <c:pt idx="225">
                  <c:v>0.50142376528117361</c:v>
                </c:pt>
                <c:pt idx="226">
                  <c:v>0.50364655256723712</c:v>
                </c:pt>
                <c:pt idx="227">
                  <c:v>0.50586933985330074</c:v>
                </c:pt>
                <c:pt idx="228">
                  <c:v>0.50809212713936425</c:v>
                </c:pt>
                <c:pt idx="229">
                  <c:v>0.51031491442542787</c:v>
                </c:pt>
                <c:pt idx="230">
                  <c:v>0.51253770171149138</c:v>
                </c:pt>
                <c:pt idx="231">
                  <c:v>0.514760488997555</c:v>
                </c:pt>
                <c:pt idx="232">
                  <c:v>0.51698327628361862</c:v>
                </c:pt>
                <c:pt idx="233">
                  <c:v>0.51920606356968224</c:v>
                </c:pt>
                <c:pt idx="234">
                  <c:v>0.52142885085574575</c:v>
                </c:pt>
                <c:pt idx="235">
                  <c:v>0.52365163814180937</c:v>
                </c:pt>
                <c:pt idx="236">
                  <c:v>0.52587442542787288</c:v>
                </c:pt>
                <c:pt idx="237">
                  <c:v>0.52809721271393639</c:v>
                </c:pt>
                <c:pt idx="238">
                  <c:v>0.53032000000000001</c:v>
                </c:pt>
                <c:pt idx="239">
                  <c:v>0.53254278728606363</c:v>
                </c:pt>
                <c:pt idx="240">
                  <c:v>0.53476557457212714</c:v>
                </c:pt>
                <c:pt idx="241">
                  <c:v>0.53698836185819077</c:v>
                </c:pt>
                <c:pt idx="242">
                  <c:v>0.53921114914425428</c:v>
                </c:pt>
                <c:pt idx="243">
                  <c:v>0.5414339364303179</c:v>
                </c:pt>
                <c:pt idx="244">
                  <c:v>0.54365672371638141</c:v>
                </c:pt>
                <c:pt idx="245">
                  <c:v>0.54587951100244492</c:v>
                </c:pt>
                <c:pt idx="246">
                  <c:v>0.54810229828850854</c:v>
                </c:pt>
                <c:pt idx="247">
                  <c:v>0.55032508557457205</c:v>
                </c:pt>
                <c:pt idx="248">
                  <c:v>0.55254787286063567</c:v>
                </c:pt>
                <c:pt idx="249">
                  <c:v>0.5547706601466994</c:v>
                </c:pt>
                <c:pt idx="250">
                  <c:v>0.55699344743276291</c:v>
                </c:pt>
                <c:pt idx="251">
                  <c:v>0.55921623471882642</c:v>
                </c:pt>
                <c:pt idx="252">
                  <c:v>0.56143902200489004</c:v>
                </c:pt>
                <c:pt idx="253">
                  <c:v>0.56366180929095355</c:v>
                </c:pt>
                <c:pt idx="254">
                  <c:v>0.56588459657701706</c:v>
                </c:pt>
                <c:pt idx="255">
                  <c:v>0.56810738386308068</c:v>
                </c:pt>
                <c:pt idx="256">
                  <c:v>0.57033017114914419</c:v>
                </c:pt>
                <c:pt idx="257">
                  <c:v>0.57255295843520793</c:v>
                </c:pt>
                <c:pt idx="258">
                  <c:v>0.57477574572127144</c:v>
                </c:pt>
                <c:pt idx="259">
                  <c:v>0.57699853300733495</c:v>
                </c:pt>
                <c:pt idx="260">
                  <c:v>0.57922132029339857</c:v>
                </c:pt>
                <c:pt idx="261">
                  <c:v>0.58144410757946197</c:v>
                </c:pt>
                <c:pt idx="262">
                  <c:v>0.58366689486552559</c:v>
                </c:pt>
                <c:pt idx="263">
                  <c:v>0.58588968215158921</c:v>
                </c:pt>
                <c:pt idx="264">
                  <c:v>0.58811246943765272</c:v>
                </c:pt>
                <c:pt idx="265">
                  <c:v>0.59033525672371645</c:v>
                </c:pt>
                <c:pt idx="266">
                  <c:v>0.59255804400978007</c:v>
                </c:pt>
                <c:pt idx="267">
                  <c:v>0.59478083129584358</c:v>
                </c:pt>
                <c:pt idx="268">
                  <c:v>0.5970036185819072</c:v>
                </c:pt>
                <c:pt idx="269">
                  <c:v>0.59922640586797071</c:v>
                </c:pt>
                <c:pt idx="270">
                  <c:v>0.60144919315403422</c:v>
                </c:pt>
                <c:pt idx="271">
                  <c:v>0.60367198044009784</c:v>
                </c:pt>
                <c:pt idx="272">
                  <c:v>0.60589476772616147</c:v>
                </c:pt>
                <c:pt idx="273">
                  <c:v>0.60811755501222486</c:v>
                </c:pt>
                <c:pt idx="274">
                  <c:v>0.6103403422982886</c:v>
                </c:pt>
                <c:pt idx="275">
                  <c:v>0.61256312958435211</c:v>
                </c:pt>
                <c:pt idx="276">
                  <c:v>0.61478591687041562</c:v>
                </c:pt>
                <c:pt idx="277">
                  <c:v>0.61700870415647924</c:v>
                </c:pt>
                <c:pt idx="278">
                  <c:v>0.61923149144254275</c:v>
                </c:pt>
                <c:pt idx="279">
                  <c:v>0.62145427872860626</c:v>
                </c:pt>
                <c:pt idx="280">
                  <c:v>0.62367706601466977</c:v>
                </c:pt>
                <c:pt idx="281">
                  <c:v>0.62589985330073339</c:v>
                </c:pt>
                <c:pt idx="282">
                  <c:v>0.62812264058679701</c:v>
                </c:pt>
                <c:pt idx="283">
                  <c:v>0.63034542787286085</c:v>
                </c:pt>
                <c:pt idx="284">
                  <c:v>0.63256821515892425</c:v>
                </c:pt>
                <c:pt idx="285">
                  <c:v>0.63479100244498787</c:v>
                </c:pt>
                <c:pt idx="286">
                  <c:v>0.63701378973105138</c:v>
                </c:pt>
                <c:pt idx="287">
                  <c:v>0.639236577017115</c:v>
                </c:pt>
                <c:pt idx="288">
                  <c:v>0.64145936430317851</c:v>
                </c:pt>
                <c:pt idx="289">
                  <c:v>0.64368215158924202</c:v>
                </c:pt>
                <c:pt idx="290">
                  <c:v>0.64590493887530565</c:v>
                </c:pt>
                <c:pt idx="291">
                  <c:v>0.64812772616136927</c:v>
                </c:pt>
                <c:pt idx="292">
                  <c:v>0.65035051344743278</c:v>
                </c:pt>
                <c:pt idx="293">
                  <c:v>0.6525733007334964</c:v>
                </c:pt>
                <c:pt idx="294">
                  <c:v>0.65479608801955991</c:v>
                </c:pt>
                <c:pt idx="295">
                  <c:v>0.65701887530562342</c:v>
                </c:pt>
                <c:pt idx="296">
                  <c:v>0.65924166259168715</c:v>
                </c:pt>
                <c:pt idx="297">
                  <c:v>0.66146444987775066</c:v>
                </c:pt>
                <c:pt idx="298">
                  <c:v>0.66368723716381417</c:v>
                </c:pt>
                <c:pt idx="299">
                  <c:v>0.66591002444987779</c:v>
                </c:pt>
                <c:pt idx="300">
                  <c:v>0.66813281173594141</c:v>
                </c:pt>
                <c:pt idx="301">
                  <c:v>0.67035559902200481</c:v>
                </c:pt>
                <c:pt idx="302">
                  <c:v>0.67257838630806843</c:v>
                </c:pt>
                <c:pt idx="303">
                  <c:v>0.67480117359413205</c:v>
                </c:pt>
                <c:pt idx="304">
                  <c:v>0.67702396088019556</c:v>
                </c:pt>
                <c:pt idx="305">
                  <c:v>0.67924674816625918</c:v>
                </c:pt>
                <c:pt idx="306">
                  <c:v>0.68146953545232269</c:v>
                </c:pt>
                <c:pt idx="307">
                  <c:v>0.6836923227383862</c:v>
                </c:pt>
                <c:pt idx="308">
                  <c:v>0.68591511002444983</c:v>
                </c:pt>
                <c:pt idx="309">
                  <c:v>0.68813789731051345</c:v>
                </c:pt>
                <c:pt idx="310">
                  <c:v>0.69036068459657707</c:v>
                </c:pt>
                <c:pt idx="311">
                  <c:v>0.69258347188264069</c:v>
                </c:pt>
                <c:pt idx="312">
                  <c:v>0.69480625916870431</c:v>
                </c:pt>
                <c:pt idx="313">
                  <c:v>0.69702904645476782</c:v>
                </c:pt>
                <c:pt idx="314">
                  <c:v>0.69925183374083133</c:v>
                </c:pt>
                <c:pt idx="315">
                  <c:v>0.70147462102689495</c:v>
                </c:pt>
                <c:pt idx="316">
                  <c:v>0.70369740831295846</c:v>
                </c:pt>
                <c:pt idx="317">
                  <c:v>0.70592019559902197</c:v>
                </c:pt>
                <c:pt idx="318">
                  <c:v>0.7081429828850857</c:v>
                </c:pt>
                <c:pt idx="319">
                  <c:v>0.71036577017114921</c:v>
                </c:pt>
                <c:pt idx="320">
                  <c:v>0.71258855745721272</c:v>
                </c:pt>
                <c:pt idx="321">
                  <c:v>0.71481134474327634</c:v>
                </c:pt>
                <c:pt idx="322">
                  <c:v>0.71703413202933985</c:v>
                </c:pt>
                <c:pt idx="323">
                  <c:v>0.71925691931540336</c:v>
                </c:pt>
                <c:pt idx="324">
                  <c:v>0.72147970660146699</c:v>
                </c:pt>
                <c:pt idx="325">
                  <c:v>0.7237024938875305</c:v>
                </c:pt>
                <c:pt idx="326">
                  <c:v>0.72592528117359401</c:v>
                </c:pt>
                <c:pt idx="327">
                  <c:v>0.72814806845965774</c:v>
                </c:pt>
                <c:pt idx="328">
                  <c:v>0.73037085574572125</c:v>
                </c:pt>
                <c:pt idx="329">
                  <c:v>0.73259364303178465</c:v>
                </c:pt>
                <c:pt idx="330">
                  <c:v>0.73481643031784849</c:v>
                </c:pt>
                <c:pt idx="331">
                  <c:v>0.737039217603912</c:v>
                </c:pt>
                <c:pt idx="332">
                  <c:v>0.73926200488997551</c:v>
                </c:pt>
                <c:pt idx="333">
                  <c:v>0.74148479217603913</c:v>
                </c:pt>
                <c:pt idx="334">
                  <c:v>0.74370757946210264</c:v>
                </c:pt>
                <c:pt idx="335">
                  <c:v>0.74593036674816637</c:v>
                </c:pt>
                <c:pt idx="336">
                  <c:v>0.74815315403422988</c:v>
                </c:pt>
                <c:pt idx="337">
                  <c:v>0.7503759413202935</c:v>
                </c:pt>
                <c:pt idx="338">
                  <c:v>0.75259872860635701</c:v>
                </c:pt>
                <c:pt idx="339">
                  <c:v>0.75482151589242052</c:v>
                </c:pt>
                <c:pt idx="340">
                  <c:v>0.75704430317848415</c:v>
                </c:pt>
                <c:pt idx="341">
                  <c:v>0.75926709046454766</c:v>
                </c:pt>
                <c:pt idx="342">
                  <c:v>0.76148987775061117</c:v>
                </c:pt>
                <c:pt idx="343">
                  <c:v>0.76371266503667479</c:v>
                </c:pt>
                <c:pt idx="344">
                  <c:v>0.76593545232273841</c:v>
                </c:pt>
                <c:pt idx="345">
                  <c:v>0.76815823960880192</c:v>
                </c:pt>
                <c:pt idx="346">
                  <c:v>0.77038102689486565</c:v>
                </c:pt>
                <c:pt idx="347">
                  <c:v>0.77260381418092916</c:v>
                </c:pt>
                <c:pt idx="348">
                  <c:v>0.77482660146699267</c:v>
                </c:pt>
                <c:pt idx="349">
                  <c:v>0.77704938875305629</c:v>
                </c:pt>
                <c:pt idx="350">
                  <c:v>0.77927217603911969</c:v>
                </c:pt>
                <c:pt idx="351">
                  <c:v>0.78149496332518331</c:v>
                </c:pt>
                <c:pt idx="352">
                  <c:v>0.78371775061124693</c:v>
                </c:pt>
                <c:pt idx="353">
                  <c:v>0.78594053789731055</c:v>
                </c:pt>
                <c:pt idx="354">
                  <c:v>0.78816332518337406</c:v>
                </c:pt>
                <c:pt idx="355">
                  <c:v>0.79038611246943768</c:v>
                </c:pt>
                <c:pt idx="356">
                  <c:v>0.7926088997555012</c:v>
                </c:pt>
                <c:pt idx="357">
                  <c:v>0.79483168704156471</c:v>
                </c:pt>
                <c:pt idx="358">
                  <c:v>0.79705447432762833</c:v>
                </c:pt>
                <c:pt idx="359">
                  <c:v>0.79927726161369173</c:v>
                </c:pt>
                <c:pt idx="360">
                  <c:v>0.80150004889975557</c:v>
                </c:pt>
                <c:pt idx="361">
                  <c:v>0.80372283618581919</c:v>
                </c:pt>
                <c:pt idx="362">
                  <c:v>0.8059456234718827</c:v>
                </c:pt>
                <c:pt idx="363">
                  <c:v>0.80816841075794632</c:v>
                </c:pt>
                <c:pt idx="364">
                  <c:v>0.81039119804400983</c:v>
                </c:pt>
                <c:pt idx="365">
                  <c:v>0.81261398533007345</c:v>
                </c:pt>
                <c:pt idx="366">
                  <c:v>0.81483677261613696</c:v>
                </c:pt>
                <c:pt idx="367">
                  <c:v>0.81705955990220047</c:v>
                </c:pt>
                <c:pt idx="368">
                  <c:v>0.81928234718826409</c:v>
                </c:pt>
                <c:pt idx="369">
                  <c:v>0.8215051344743276</c:v>
                </c:pt>
                <c:pt idx="370">
                  <c:v>0.82372792176039122</c:v>
                </c:pt>
                <c:pt idx="371">
                  <c:v>0.82595070904645473</c:v>
                </c:pt>
                <c:pt idx="372">
                  <c:v>0.82817349633251836</c:v>
                </c:pt>
                <c:pt idx="373">
                  <c:v>0.83039628361858187</c:v>
                </c:pt>
                <c:pt idx="374">
                  <c:v>0.83261907090464549</c:v>
                </c:pt>
                <c:pt idx="375">
                  <c:v>0.834841858190709</c:v>
                </c:pt>
                <c:pt idx="376">
                  <c:v>0.83706464547677251</c:v>
                </c:pt>
                <c:pt idx="377">
                  <c:v>0.83928743276283624</c:v>
                </c:pt>
                <c:pt idx="378">
                  <c:v>0.84151022004889975</c:v>
                </c:pt>
                <c:pt idx="379">
                  <c:v>0.84373300733496337</c:v>
                </c:pt>
                <c:pt idx="380">
                  <c:v>0.84595579462102699</c:v>
                </c:pt>
                <c:pt idx="381">
                  <c:v>0.84817858190709061</c:v>
                </c:pt>
                <c:pt idx="382">
                  <c:v>0.85040136919315401</c:v>
                </c:pt>
                <c:pt idx="383">
                  <c:v>0.85262415647921763</c:v>
                </c:pt>
                <c:pt idx="384">
                  <c:v>0.85484694376528114</c:v>
                </c:pt>
                <c:pt idx="385">
                  <c:v>0.85706973105134476</c:v>
                </c:pt>
                <c:pt idx="386">
                  <c:v>0.85929251833740827</c:v>
                </c:pt>
                <c:pt idx="387">
                  <c:v>0.86151530562347189</c:v>
                </c:pt>
                <c:pt idx="388">
                  <c:v>0.86373809290953552</c:v>
                </c:pt>
                <c:pt idx="389">
                  <c:v>0.86596088019559903</c:v>
                </c:pt>
                <c:pt idx="390">
                  <c:v>0.86818366748166254</c:v>
                </c:pt>
                <c:pt idx="391">
                  <c:v>0.87040645476772616</c:v>
                </c:pt>
                <c:pt idx="392">
                  <c:v>0.87262924205378967</c:v>
                </c:pt>
                <c:pt idx="393">
                  <c:v>0.8748520293398534</c:v>
                </c:pt>
                <c:pt idx="394">
                  <c:v>0.87707481662591691</c:v>
                </c:pt>
                <c:pt idx="395">
                  <c:v>0.87929760391198042</c:v>
                </c:pt>
                <c:pt idx="396">
                  <c:v>0.88152039119804415</c:v>
                </c:pt>
                <c:pt idx="397">
                  <c:v>0.88374317848410766</c:v>
                </c:pt>
                <c:pt idx="398">
                  <c:v>0.88596596577017117</c:v>
                </c:pt>
                <c:pt idx="399">
                  <c:v>0.88818875305623479</c:v>
                </c:pt>
                <c:pt idx="400">
                  <c:v>0.89041154034229819</c:v>
                </c:pt>
                <c:pt idx="401">
                  <c:v>0.89263432762836181</c:v>
                </c:pt>
                <c:pt idx="402">
                  <c:v>0.89485711491442543</c:v>
                </c:pt>
                <c:pt idx="403">
                  <c:v>0.89707990220048894</c:v>
                </c:pt>
                <c:pt idx="404">
                  <c:v>0.89930268948655245</c:v>
                </c:pt>
                <c:pt idx="405">
                  <c:v>0.90152547677261619</c:v>
                </c:pt>
                <c:pt idx="406">
                  <c:v>0.9037482640586797</c:v>
                </c:pt>
                <c:pt idx="407">
                  <c:v>0.90597105134474321</c:v>
                </c:pt>
                <c:pt idx="408">
                  <c:v>0.90819383863080683</c:v>
                </c:pt>
                <c:pt idx="409">
                  <c:v>0.91041662591687056</c:v>
                </c:pt>
                <c:pt idx="410">
                  <c:v>0.91263941320293407</c:v>
                </c:pt>
                <c:pt idx="411">
                  <c:v>0.91486220048899758</c:v>
                </c:pt>
                <c:pt idx="412">
                  <c:v>0.9170849877750612</c:v>
                </c:pt>
                <c:pt idx="413">
                  <c:v>0.91930777506112471</c:v>
                </c:pt>
                <c:pt idx="414">
                  <c:v>0.92153056234718833</c:v>
                </c:pt>
                <c:pt idx="415">
                  <c:v>0.92375334963325195</c:v>
                </c:pt>
                <c:pt idx="416">
                  <c:v>0.92597613691931546</c:v>
                </c:pt>
                <c:pt idx="417">
                  <c:v>0.92819892420537897</c:v>
                </c:pt>
                <c:pt idx="418">
                  <c:v>0.93042171149144259</c:v>
                </c:pt>
                <c:pt idx="419">
                  <c:v>0.9326444987775061</c:v>
                </c:pt>
                <c:pt idx="420">
                  <c:v>0.93486728606356961</c:v>
                </c:pt>
                <c:pt idx="421">
                  <c:v>0.93709007334963323</c:v>
                </c:pt>
                <c:pt idx="422">
                  <c:v>0.93931286063569674</c:v>
                </c:pt>
                <c:pt idx="423">
                  <c:v>0.94153564792176037</c:v>
                </c:pt>
                <c:pt idx="424">
                  <c:v>0.9437584352078241</c:v>
                </c:pt>
                <c:pt idx="425">
                  <c:v>0.94598122249388761</c:v>
                </c:pt>
                <c:pt idx="426">
                  <c:v>0.94820400977995112</c:v>
                </c:pt>
                <c:pt idx="427">
                  <c:v>0.95042679706601474</c:v>
                </c:pt>
                <c:pt idx="428">
                  <c:v>0.95264958435207825</c:v>
                </c:pt>
                <c:pt idx="429">
                  <c:v>0.95487237163814165</c:v>
                </c:pt>
                <c:pt idx="430">
                  <c:v>0.95709515892420549</c:v>
                </c:pt>
                <c:pt idx="431">
                  <c:v>0.959317946210269</c:v>
                </c:pt>
                <c:pt idx="432">
                  <c:v>0.96154073349633251</c:v>
                </c:pt>
                <c:pt idx="433">
                  <c:v>0.96376352078239613</c:v>
                </c:pt>
                <c:pt idx="434">
                  <c:v>0.96598630806845975</c:v>
                </c:pt>
                <c:pt idx="435">
                  <c:v>0.96820909535452326</c:v>
                </c:pt>
                <c:pt idx="436">
                  <c:v>0.97043188264058677</c:v>
                </c:pt>
                <c:pt idx="437">
                  <c:v>0.97265466992665039</c:v>
                </c:pt>
                <c:pt idx="438">
                  <c:v>0.9748774572127139</c:v>
                </c:pt>
                <c:pt idx="439">
                  <c:v>0.97710024449877741</c:v>
                </c:pt>
                <c:pt idx="440">
                  <c:v>0.97932303178484126</c:v>
                </c:pt>
                <c:pt idx="441">
                  <c:v>0.98154581907090488</c:v>
                </c:pt>
                <c:pt idx="442">
                  <c:v>0.98376860635696828</c:v>
                </c:pt>
                <c:pt idx="443">
                  <c:v>0.9859913936430319</c:v>
                </c:pt>
                <c:pt idx="444">
                  <c:v>0.98821418092909541</c:v>
                </c:pt>
                <c:pt idx="445">
                  <c:v>0.99043696821515892</c:v>
                </c:pt>
                <c:pt idx="446">
                  <c:v>0.99265975550122254</c:v>
                </c:pt>
                <c:pt idx="447">
                  <c:v>0.99488254278728605</c:v>
                </c:pt>
                <c:pt idx="448">
                  <c:v>0.99710533007334945</c:v>
                </c:pt>
                <c:pt idx="449">
                  <c:v>0.99932811735941329</c:v>
                </c:pt>
                <c:pt idx="450">
                  <c:v>1.0015509046454767</c:v>
                </c:pt>
                <c:pt idx="451">
                  <c:v>1.0037736919315403</c:v>
                </c:pt>
                <c:pt idx="452">
                  <c:v>1.0059964792176039</c:v>
                </c:pt>
                <c:pt idx="453">
                  <c:v>1.0082192665036676</c:v>
                </c:pt>
                <c:pt idx="454">
                  <c:v>1.010442053789731</c:v>
                </c:pt>
                <c:pt idx="455">
                  <c:v>1.0126648410757946</c:v>
                </c:pt>
                <c:pt idx="456">
                  <c:v>1.0148876283618582</c:v>
                </c:pt>
                <c:pt idx="457">
                  <c:v>1.0171104156479216</c:v>
                </c:pt>
                <c:pt idx="458">
                  <c:v>1.0193332029339854</c:v>
                </c:pt>
                <c:pt idx="459">
                  <c:v>1.0215559902200491</c:v>
                </c:pt>
                <c:pt idx="460">
                  <c:v>1.0237787775061125</c:v>
                </c:pt>
                <c:pt idx="461">
                  <c:v>1.0260015647921759</c:v>
                </c:pt>
                <c:pt idx="462">
                  <c:v>1.0282243520782397</c:v>
                </c:pt>
                <c:pt idx="463">
                  <c:v>1.0304471393643033</c:v>
                </c:pt>
                <c:pt idx="464">
                  <c:v>1.0326699266503667</c:v>
                </c:pt>
                <c:pt idx="465">
                  <c:v>1.0348927139364306</c:v>
                </c:pt>
                <c:pt idx="466">
                  <c:v>1.037115501222494</c:v>
                </c:pt>
                <c:pt idx="467">
                  <c:v>1.0393382885085576</c:v>
                </c:pt>
                <c:pt idx="468">
                  <c:v>1.041561075794621</c:v>
                </c:pt>
                <c:pt idx="469">
                  <c:v>1.0437838630806846</c:v>
                </c:pt>
                <c:pt idx="470">
                  <c:v>1.046006650366748</c:v>
                </c:pt>
                <c:pt idx="471">
                  <c:v>1.0482294376528118</c:v>
                </c:pt>
                <c:pt idx="472">
                  <c:v>1.0504522249388755</c:v>
                </c:pt>
                <c:pt idx="473">
                  <c:v>1.0526750122249389</c:v>
                </c:pt>
                <c:pt idx="474">
                  <c:v>1.0548977995110027</c:v>
                </c:pt>
                <c:pt idx="475">
                  <c:v>1.0571205867970659</c:v>
                </c:pt>
                <c:pt idx="476">
                  <c:v>1.0593433740831295</c:v>
                </c:pt>
                <c:pt idx="477">
                  <c:v>1.0615661613691931</c:v>
                </c:pt>
                <c:pt idx="478">
                  <c:v>1.0637889486552567</c:v>
                </c:pt>
                <c:pt idx="479">
                  <c:v>1.0660117359413204</c:v>
                </c:pt>
                <c:pt idx="480">
                  <c:v>1.0682345232273838</c:v>
                </c:pt>
                <c:pt idx="481">
                  <c:v>1.0704573105134474</c:v>
                </c:pt>
                <c:pt idx="482">
                  <c:v>1.072680097799511</c:v>
                </c:pt>
                <c:pt idx="483">
                  <c:v>1.0749028850855746</c:v>
                </c:pt>
                <c:pt idx="484">
                  <c:v>1.0771256723716383</c:v>
                </c:pt>
                <c:pt idx="485">
                  <c:v>1.0793484596577019</c:v>
                </c:pt>
                <c:pt idx="486">
                  <c:v>1.0815712469437653</c:v>
                </c:pt>
                <c:pt idx="487">
                  <c:v>1.0837940342298289</c:v>
                </c:pt>
                <c:pt idx="488">
                  <c:v>1.0860168215158925</c:v>
                </c:pt>
                <c:pt idx="489">
                  <c:v>1.0882396088019557</c:v>
                </c:pt>
                <c:pt idx="490">
                  <c:v>1.0904623960880198</c:v>
                </c:pt>
                <c:pt idx="491">
                  <c:v>1.0926851833740832</c:v>
                </c:pt>
                <c:pt idx="492">
                  <c:v>1.0949079706601468</c:v>
                </c:pt>
                <c:pt idx="493">
                  <c:v>1.0971307579462102</c:v>
                </c:pt>
                <c:pt idx="494">
                  <c:v>1.0993535452322738</c:v>
                </c:pt>
                <c:pt idx="495">
                  <c:v>1.1015763325183372</c:v>
                </c:pt>
                <c:pt idx="496">
                  <c:v>1.103799119804401</c:v>
                </c:pt>
                <c:pt idx="497">
                  <c:v>1.1060219070904647</c:v>
                </c:pt>
                <c:pt idx="498">
                  <c:v>1.1082446943765281</c:v>
                </c:pt>
                <c:pt idx="499">
                  <c:v>1.1104674816625919</c:v>
                </c:pt>
                <c:pt idx="500">
                  <c:v>1.1126902689486553</c:v>
                </c:pt>
                <c:pt idx="501">
                  <c:v>1.1149130562347189</c:v>
                </c:pt>
                <c:pt idx="502">
                  <c:v>1.1171358435207823</c:v>
                </c:pt>
                <c:pt idx="503">
                  <c:v>1.1193586308068459</c:v>
                </c:pt>
                <c:pt idx="504">
                  <c:v>1.1215814180929093</c:v>
                </c:pt>
                <c:pt idx="505">
                  <c:v>1.1238042053789732</c:v>
                </c:pt>
                <c:pt idx="506">
                  <c:v>1.1260269926650368</c:v>
                </c:pt>
                <c:pt idx="507">
                  <c:v>1.1282497799511002</c:v>
                </c:pt>
                <c:pt idx="508">
                  <c:v>1.1304725672371638</c:v>
                </c:pt>
                <c:pt idx="509">
                  <c:v>1.1326953545232274</c:v>
                </c:pt>
                <c:pt idx="510">
                  <c:v>1.1349181418092911</c:v>
                </c:pt>
                <c:pt idx="511">
                  <c:v>1.1371409290953545</c:v>
                </c:pt>
                <c:pt idx="512">
                  <c:v>1.1393637163814181</c:v>
                </c:pt>
                <c:pt idx="513">
                  <c:v>1.1415865036674817</c:v>
                </c:pt>
                <c:pt idx="514">
                  <c:v>1.1438092909535453</c:v>
                </c:pt>
                <c:pt idx="515">
                  <c:v>1.146032078239609</c:v>
                </c:pt>
                <c:pt idx="516">
                  <c:v>1.1482548655256724</c:v>
                </c:pt>
                <c:pt idx="517">
                  <c:v>1.150477652811736</c:v>
                </c:pt>
                <c:pt idx="518">
                  <c:v>1.1527004400977996</c:v>
                </c:pt>
                <c:pt idx="519">
                  <c:v>1.1549232273838632</c:v>
                </c:pt>
                <c:pt idx="520">
                  <c:v>1.1571460146699266</c:v>
                </c:pt>
                <c:pt idx="521">
                  <c:v>1.1593688019559902</c:v>
                </c:pt>
                <c:pt idx="522">
                  <c:v>1.1615915892420536</c:v>
                </c:pt>
                <c:pt idx="523">
                  <c:v>1.1638143765281173</c:v>
                </c:pt>
                <c:pt idx="524">
                  <c:v>1.1660371638141811</c:v>
                </c:pt>
                <c:pt idx="525">
                  <c:v>1.1682599511002445</c:v>
                </c:pt>
                <c:pt idx="526">
                  <c:v>1.1704827383863081</c:v>
                </c:pt>
                <c:pt idx="527">
                  <c:v>1.1727055256723715</c:v>
                </c:pt>
                <c:pt idx="528">
                  <c:v>1.1749283129584351</c:v>
                </c:pt>
                <c:pt idx="529">
                  <c:v>1.1771511002444985</c:v>
                </c:pt>
                <c:pt idx="530">
                  <c:v>1.1793738875305624</c:v>
                </c:pt>
                <c:pt idx="531">
                  <c:v>1.1815966748166258</c:v>
                </c:pt>
                <c:pt idx="532">
                  <c:v>1.1838194621026896</c:v>
                </c:pt>
                <c:pt idx="533">
                  <c:v>1.1860422493887532</c:v>
                </c:pt>
                <c:pt idx="534">
                  <c:v>1.1882650366748166</c:v>
                </c:pt>
                <c:pt idx="535">
                  <c:v>1.1904878239608803</c:v>
                </c:pt>
                <c:pt idx="536">
                  <c:v>1.1927106112469437</c:v>
                </c:pt>
                <c:pt idx="537">
                  <c:v>1.1949333985330075</c:v>
                </c:pt>
                <c:pt idx="538">
                  <c:v>1.1971561858190707</c:v>
                </c:pt>
                <c:pt idx="539">
                  <c:v>1.1993789731051345</c:v>
                </c:pt>
                <c:pt idx="540">
                  <c:v>1.2016017603911981</c:v>
                </c:pt>
                <c:pt idx="541">
                  <c:v>1.2038245476772618</c:v>
                </c:pt>
                <c:pt idx="542">
                  <c:v>1.2060473349633252</c:v>
                </c:pt>
                <c:pt idx="543">
                  <c:v>1.2082701222493888</c:v>
                </c:pt>
                <c:pt idx="544">
                  <c:v>1.2104929095354522</c:v>
                </c:pt>
                <c:pt idx="545">
                  <c:v>1.2127156968215158</c:v>
                </c:pt>
                <c:pt idx="546">
                  <c:v>1.2149384841075797</c:v>
                </c:pt>
                <c:pt idx="547">
                  <c:v>1.2171612713936431</c:v>
                </c:pt>
                <c:pt idx="548">
                  <c:v>1.2193840586797067</c:v>
                </c:pt>
                <c:pt idx="549">
                  <c:v>1.2216068459657703</c:v>
                </c:pt>
                <c:pt idx="550">
                  <c:v>1.2238296332518337</c:v>
                </c:pt>
                <c:pt idx="551">
                  <c:v>1.2260524205378973</c:v>
                </c:pt>
                <c:pt idx="552">
                  <c:v>1.2282752078239609</c:v>
                </c:pt>
                <c:pt idx="553">
                  <c:v>1.2304979951100246</c:v>
                </c:pt>
                <c:pt idx="554">
                  <c:v>1.232720782396088</c:v>
                </c:pt>
                <c:pt idx="555">
                  <c:v>1.2349435696821516</c:v>
                </c:pt>
                <c:pt idx="556">
                  <c:v>1.2371663569682152</c:v>
                </c:pt>
                <c:pt idx="557">
                  <c:v>1.2393891442542786</c:v>
                </c:pt>
                <c:pt idx="558">
                  <c:v>1.2416119315403424</c:v>
                </c:pt>
                <c:pt idx="559">
                  <c:v>1.2438347188264061</c:v>
                </c:pt>
                <c:pt idx="560">
                  <c:v>1.2460575061124695</c:v>
                </c:pt>
                <c:pt idx="561">
                  <c:v>1.2482802933985331</c:v>
                </c:pt>
                <c:pt idx="562">
                  <c:v>1.2505030806845967</c:v>
                </c:pt>
                <c:pt idx="563">
                  <c:v>1.2527258679706601</c:v>
                </c:pt>
                <c:pt idx="564">
                  <c:v>1.2549486552567237</c:v>
                </c:pt>
                <c:pt idx="565">
                  <c:v>1.2571714425427873</c:v>
                </c:pt>
                <c:pt idx="566">
                  <c:v>1.259394229828851</c:v>
                </c:pt>
                <c:pt idx="567">
                  <c:v>1.2616170171149146</c:v>
                </c:pt>
                <c:pt idx="568">
                  <c:v>1.263839804400978</c:v>
                </c:pt>
                <c:pt idx="569">
                  <c:v>1.2660625916870416</c:v>
                </c:pt>
                <c:pt idx="570">
                  <c:v>1.268285378973105</c:v>
                </c:pt>
                <c:pt idx="571">
                  <c:v>1.2705081662591688</c:v>
                </c:pt>
                <c:pt idx="572">
                  <c:v>1.2727309535452322</c:v>
                </c:pt>
                <c:pt idx="573">
                  <c:v>1.2749537408312959</c:v>
                </c:pt>
                <c:pt idx="574">
                  <c:v>1.2771765281173593</c:v>
                </c:pt>
                <c:pt idx="575">
                  <c:v>1.2793993154034231</c:v>
                </c:pt>
                <c:pt idx="576">
                  <c:v>1.2816221026894865</c:v>
                </c:pt>
                <c:pt idx="577">
                  <c:v>1.2838448899755501</c:v>
                </c:pt>
                <c:pt idx="578">
                  <c:v>1.286067677261614</c:v>
                </c:pt>
                <c:pt idx="579">
                  <c:v>1.2882904645476771</c:v>
                </c:pt>
                <c:pt idx="580">
                  <c:v>1.290513251833741</c:v>
                </c:pt>
                <c:pt idx="581">
                  <c:v>1.2927360391198044</c:v>
                </c:pt>
                <c:pt idx="582">
                  <c:v>1.294958826405868</c:v>
                </c:pt>
                <c:pt idx="583">
                  <c:v>1.2971816136919314</c:v>
                </c:pt>
                <c:pt idx="584">
                  <c:v>1.2994044009779953</c:v>
                </c:pt>
                <c:pt idx="585">
                  <c:v>1.3016271882640587</c:v>
                </c:pt>
                <c:pt idx="586">
                  <c:v>1.3038499755501223</c:v>
                </c:pt>
                <c:pt idx="587">
                  <c:v>1.3060727628361859</c:v>
                </c:pt>
                <c:pt idx="588">
                  <c:v>1.3082955501222493</c:v>
                </c:pt>
                <c:pt idx="589">
                  <c:v>1.3105183374083129</c:v>
                </c:pt>
                <c:pt idx="590">
                  <c:v>1.3127411246943765</c:v>
                </c:pt>
                <c:pt idx="591">
                  <c:v>1.3149639119804404</c:v>
                </c:pt>
                <c:pt idx="592">
                  <c:v>1.3171866992665036</c:v>
                </c:pt>
                <c:pt idx="593">
                  <c:v>1.3194094865525674</c:v>
                </c:pt>
                <c:pt idx="594">
                  <c:v>1.3216322738386308</c:v>
                </c:pt>
                <c:pt idx="595">
                  <c:v>1.3238550611246944</c:v>
                </c:pt>
                <c:pt idx="596">
                  <c:v>1.326077848410758</c:v>
                </c:pt>
                <c:pt idx="597">
                  <c:v>1.3283006356968217</c:v>
                </c:pt>
                <c:pt idx="598">
                  <c:v>1.3305234229828851</c:v>
                </c:pt>
                <c:pt idx="599">
                  <c:v>1.3327462102689487</c:v>
                </c:pt>
                <c:pt idx="600">
                  <c:v>1.3349689975550123</c:v>
                </c:pt>
                <c:pt idx="601">
                  <c:v>1.3371917848410759</c:v>
                </c:pt>
                <c:pt idx="602">
                  <c:v>1.3394145721271393</c:v>
                </c:pt>
                <c:pt idx="603">
                  <c:v>1.3416373594132032</c:v>
                </c:pt>
                <c:pt idx="604">
                  <c:v>1.3438601466992663</c:v>
                </c:pt>
                <c:pt idx="605">
                  <c:v>1.3460829339853302</c:v>
                </c:pt>
                <c:pt idx="606">
                  <c:v>1.3483057212713936</c:v>
                </c:pt>
                <c:pt idx="607">
                  <c:v>1.3505285085574572</c:v>
                </c:pt>
                <c:pt idx="608">
                  <c:v>1.3527512958435206</c:v>
                </c:pt>
                <c:pt idx="609">
                  <c:v>1.3549740831295845</c:v>
                </c:pt>
                <c:pt idx="610">
                  <c:v>1.3571968704156476</c:v>
                </c:pt>
                <c:pt idx="611">
                  <c:v>1.3594196577017115</c:v>
                </c:pt>
                <c:pt idx="612">
                  <c:v>1.3616424449877753</c:v>
                </c:pt>
                <c:pt idx="613">
                  <c:v>1.3638652322738385</c:v>
                </c:pt>
                <c:pt idx="614">
                  <c:v>1.3660880195599023</c:v>
                </c:pt>
                <c:pt idx="615">
                  <c:v>1.3683108068459657</c:v>
                </c:pt>
                <c:pt idx="616">
                  <c:v>1.3705335941320296</c:v>
                </c:pt>
                <c:pt idx="617">
                  <c:v>1.3727563814180928</c:v>
                </c:pt>
                <c:pt idx="618">
                  <c:v>1.3749791687041566</c:v>
                </c:pt>
                <c:pt idx="619">
                  <c:v>1.37720195599022</c:v>
                </c:pt>
                <c:pt idx="620">
                  <c:v>1.3794247432762836</c:v>
                </c:pt>
                <c:pt idx="621">
                  <c:v>1.3816475305623472</c:v>
                </c:pt>
                <c:pt idx="622">
                  <c:v>1.3838703178484109</c:v>
                </c:pt>
                <c:pt idx="623">
                  <c:v>1.3860931051344743</c:v>
                </c:pt>
                <c:pt idx="624">
                  <c:v>1.3883158924205379</c:v>
                </c:pt>
                <c:pt idx="625">
                  <c:v>1.3905386797066017</c:v>
                </c:pt>
                <c:pt idx="626">
                  <c:v>1.3927614669926649</c:v>
                </c:pt>
                <c:pt idx="627">
                  <c:v>1.3949842542787287</c:v>
                </c:pt>
                <c:pt idx="628">
                  <c:v>1.3972070415647924</c:v>
                </c:pt>
                <c:pt idx="629">
                  <c:v>1.3994298288508558</c:v>
                </c:pt>
                <c:pt idx="630">
                  <c:v>1.4016526161369194</c:v>
                </c:pt>
                <c:pt idx="631">
                  <c:v>1.403875403422983</c:v>
                </c:pt>
                <c:pt idx="632">
                  <c:v>1.4060981907090464</c:v>
                </c:pt>
                <c:pt idx="633">
                  <c:v>1.40832097799511</c:v>
                </c:pt>
                <c:pt idx="634">
                  <c:v>1.4105437652811736</c:v>
                </c:pt>
                <c:pt idx="635">
                  <c:v>1.412766552567237</c:v>
                </c:pt>
                <c:pt idx="636">
                  <c:v>1.4149893398533007</c:v>
                </c:pt>
                <c:pt idx="637">
                  <c:v>1.4172121271393645</c:v>
                </c:pt>
                <c:pt idx="638">
                  <c:v>1.4194349144254277</c:v>
                </c:pt>
                <c:pt idx="639">
                  <c:v>1.4216577017114915</c:v>
                </c:pt>
                <c:pt idx="640">
                  <c:v>1.4238804889975551</c:v>
                </c:pt>
                <c:pt idx="641">
                  <c:v>1.4261032762836188</c:v>
                </c:pt>
                <c:pt idx="642">
                  <c:v>1.4283260635696822</c:v>
                </c:pt>
                <c:pt idx="643">
                  <c:v>1.4305488508557458</c:v>
                </c:pt>
                <c:pt idx="644">
                  <c:v>1.4327716381418092</c:v>
                </c:pt>
                <c:pt idx="645">
                  <c:v>1.4349944254278728</c:v>
                </c:pt>
                <c:pt idx="646">
                  <c:v>1.4372172127139367</c:v>
                </c:pt>
                <c:pt idx="647">
                  <c:v>1.4394400000000001</c:v>
                </c:pt>
                <c:pt idx="648">
                  <c:v>1.4416627872860637</c:v>
                </c:pt>
                <c:pt idx="649">
                  <c:v>1.4438855745721271</c:v>
                </c:pt>
                <c:pt idx="650">
                  <c:v>1.4461083618581909</c:v>
                </c:pt>
                <c:pt idx="651">
                  <c:v>1.4483311491442541</c:v>
                </c:pt>
                <c:pt idx="652">
                  <c:v>1.4505539364303182</c:v>
                </c:pt>
                <c:pt idx="653">
                  <c:v>1.4527767237163813</c:v>
                </c:pt>
                <c:pt idx="654">
                  <c:v>1.4549995110024447</c:v>
                </c:pt>
                <c:pt idx="655">
                  <c:v>1.4572222982885086</c:v>
                </c:pt>
                <c:pt idx="656">
                  <c:v>1.4594450855745722</c:v>
                </c:pt>
                <c:pt idx="657">
                  <c:v>1.4616678728606356</c:v>
                </c:pt>
                <c:pt idx="658">
                  <c:v>1.4638906601466992</c:v>
                </c:pt>
                <c:pt idx="659">
                  <c:v>1.4661134474327633</c:v>
                </c:pt>
                <c:pt idx="660">
                  <c:v>1.4683362347188262</c:v>
                </c:pt>
                <c:pt idx="661">
                  <c:v>1.4705590220048901</c:v>
                </c:pt>
                <c:pt idx="662">
                  <c:v>1.4727818092909537</c:v>
                </c:pt>
                <c:pt idx="663">
                  <c:v>1.4750045965770171</c:v>
                </c:pt>
                <c:pt idx="664">
                  <c:v>1.4772273838630805</c:v>
                </c:pt>
                <c:pt idx="665">
                  <c:v>1.4794501711491443</c:v>
                </c:pt>
                <c:pt idx="666">
                  <c:v>1.481672958435208</c:v>
                </c:pt>
                <c:pt idx="667">
                  <c:v>1.4838957457212714</c:v>
                </c:pt>
                <c:pt idx="668">
                  <c:v>1.486118533007335</c:v>
                </c:pt>
                <c:pt idx="669">
                  <c:v>1.4883413202933984</c:v>
                </c:pt>
                <c:pt idx="670">
                  <c:v>1.490564107579462</c:v>
                </c:pt>
                <c:pt idx="671">
                  <c:v>1.4927868948655258</c:v>
                </c:pt>
                <c:pt idx="672">
                  <c:v>1.4950096821515895</c:v>
                </c:pt>
                <c:pt idx="673">
                  <c:v>1.4972324694376529</c:v>
                </c:pt>
                <c:pt idx="674">
                  <c:v>1.4994552567237165</c:v>
                </c:pt>
                <c:pt idx="675">
                  <c:v>1.5016780440097801</c:v>
                </c:pt>
                <c:pt idx="676">
                  <c:v>1.5039008312958435</c:v>
                </c:pt>
                <c:pt idx="677">
                  <c:v>1.5061236185819071</c:v>
                </c:pt>
                <c:pt idx="678">
                  <c:v>1.508346405867971</c:v>
                </c:pt>
                <c:pt idx="679">
                  <c:v>1.5105691931540342</c:v>
                </c:pt>
                <c:pt idx="680">
                  <c:v>1.512791980440098</c:v>
                </c:pt>
                <c:pt idx="681">
                  <c:v>1.5150147677261614</c:v>
                </c:pt>
                <c:pt idx="682">
                  <c:v>1.517237555012225</c:v>
                </c:pt>
                <c:pt idx="683">
                  <c:v>1.5194603422982882</c:v>
                </c:pt>
                <c:pt idx="684">
                  <c:v>1.5216831295843523</c:v>
                </c:pt>
                <c:pt idx="685">
                  <c:v>1.5239059168704154</c:v>
                </c:pt>
                <c:pt idx="686">
                  <c:v>1.5261287041564795</c:v>
                </c:pt>
                <c:pt idx="687">
                  <c:v>1.5283514914425429</c:v>
                </c:pt>
                <c:pt idx="688">
                  <c:v>1.5305742787286063</c:v>
                </c:pt>
                <c:pt idx="689">
                  <c:v>1.5327970660146701</c:v>
                </c:pt>
                <c:pt idx="690">
                  <c:v>1.5350198533007333</c:v>
                </c:pt>
                <c:pt idx="691">
                  <c:v>1.5372426405867974</c:v>
                </c:pt>
                <c:pt idx="692">
                  <c:v>1.5394654278728606</c:v>
                </c:pt>
                <c:pt idx="693">
                  <c:v>1.5416882151589244</c:v>
                </c:pt>
                <c:pt idx="694">
                  <c:v>1.5439110024449876</c:v>
                </c:pt>
                <c:pt idx="695">
                  <c:v>1.5461337897310514</c:v>
                </c:pt>
                <c:pt idx="696">
                  <c:v>1.5483565770171148</c:v>
                </c:pt>
                <c:pt idx="697">
                  <c:v>1.5505793643031787</c:v>
                </c:pt>
                <c:pt idx="698">
                  <c:v>1.5528021515892418</c:v>
                </c:pt>
                <c:pt idx="699">
                  <c:v>1.5550249388753057</c:v>
                </c:pt>
                <c:pt idx="700">
                  <c:v>1.5572477261613693</c:v>
                </c:pt>
                <c:pt idx="701">
                  <c:v>1.5594705134474327</c:v>
                </c:pt>
                <c:pt idx="702">
                  <c:v>1.5616933007334963</c:v>
                </c:pt>
                <c:pt idx="703">
                  <c:v>1.5639160880195599</c:v>
                </c:pt>
                <c:pt idx="704">
                  <c:v>1.5661388753056233</c:v>
                </c:pt>
                <c:pt idx="705">
                  <c:v>1.568361662591687</c:v>
                </c:pt>
                <c:pt idx="706">
                  <c:v>1.5705844498777508</c:v>
                </c:pt>
                <c:pt idx="707">
                  <c:v>1.5728072371638142</c:v>
                </c:pt>
                <c:pt idx="708">
                  <c:v>1.5750300244498778</c:v>
                </c:pt>
                <c:pt idx="709">
                  <c:v>1.5772528117359415</c:v>
                </c:pt>
                <c:pt idx="710">
                  <c:v>1.5794755990220049</c:v>
                </c:pt>
                <c:pt idx="711">
                  <c:v>1.5816983863080685</c:v>
                </c:pt>
                <c:pt idx="712">
                  <c:v>1.5839211735941321</c:v>
                </c:pt>
                <c:pt idx="713">
                  <c:v>1.5861439608801955</c:v>
                </c:pt>
                <c:pt idx="714">
                  <c:v>1.5883667481662591</c:v>
                </c:pt>
                <c:pt idx="715">
                  <c:v>1.590589535452323</c:v>
                </c:pt>
                <c:pt idx="716">
                  <c:v>1.5928123227383866</c:v>
                </c:pt>
                <c:pt idx="717">
                  <c:v>1.5950351100244495</c:v>
                </c:pt>
                <c:pt idx="718">
                  <c:v>1.5972578973105136</c:v>
                </c:pt>
                <c:pt idx="719">
                  <c:v>1.5994806845965766</c:v>
                </c:pt>
                <c:pt idx="720">
                  <c:v>1.6017034718826406</c:v>
                </c:pt>
                <c:pt idx="721">
                  <c:v>1.6039262591687042</c:v>
                </c:pt>
                <c:pt idx="722">
                  <c:v>1.6061490464547681</c:v>
                </c:pt>
                <c:pt idx="723">
                  <c:v>1.6083718337408315</c:v>
                </c:pt>
                <c:pt idx="724">
                  <c:v>1.6105946210268947</c:v>
                </c:pt>
                <c:pt idx="725">
                  <c:v>1.6128174083129587</c:v>
                </c:pt>
                <c:pt idx="726">
                  <c:v>1.6150401955990219</c:v>
                </c:pt>
                <c:pt idx="727">
                  <c:v>1.6172629828850857</c:v>
                </c:pt>
                <c:pt idx="728">
                  <c:v>1.6194857701711491</c:v>
                </c:pt>
                <c:pt idx="729">
                  <c:v>1.6217085574572128</c:v>
                </c:pt>
                <c:pt idx="730">
                  <c:v>1.6239313447432762</c:v>
                </c:pt>
                <c:pt idx="731">
                  <c:v>1.62615413202934</c:v>
                </c:pt>
                <c:pt idx="732">
                  <c:v>1.6283769193154032</c:v>
                </c:pt>
                <c:pt idx="733">
                  <c:v>1.6305997066014668</c:v>
                </c:pt>
                <c:pt idx="734">
                  <c:v>1.6328224938875306</c:v>
                </c:pt>
                <c:pt idx="735">
                  <c:v>1.6350452811735938</c:v>
                </c:pt>
                <c:pt idx="736">
                  <c:v>1.6372680684596577</c:v>
                </c:pt>
                <c:pt idx="737">
                  <c:v>1.6394908557457213</c:v>
                </c:pt>
                <c:pt idx="738">
                  <c:v>1.6417136430317847</c:v>
                </c:pt>
                <c:pt idx="739">
                  <c:v>1.6439364303178483</c:v>
                </c:pt>
                <c:pt idx="740">
                  <c:v>1.6461592176039119</c:v>
                </c:pt>
                <c:pt idx="741">
                  <c:v>1.6483820048899758</c:v>
                </c:pt>
                <c:pt idx="742">
                  <c:v>1.6506047921760389</c:v>
                </c:pt>
                <c:pt idx="743">
                  <c:v>1.6528275794621028</c:v>
                </c:pt>
                <c:pt idx="744">
                  <c:v>1.6550503667481662</c:v>
                </c:pt>
                <c:pt idx="745">
                  <c:v>1.6572731540342298</c:v>
                </c:pt>
                <c:pt idx="746">
                  <c:v>1.6594959413202934</c:v>
                </c:pt>
                <c:pt idx="747">
                  <c:v>1.6617187286063571</c:v>
                </c:pt>
                <c:pt idx="748">
                  <c:v>1.6639415158924205</c:v>
                </c:pt>
                <c:pt idx="749">
                  <c:v>1.6661643031784843</c:v>
                </c:pt>
                <c:pt idx="750">
                  <c:v>1.6683870904645477</c:v>
                </c:pt>
                <c:pt idx="751">
                  <c:v>1.6706098777506111</c:v>
                </c:pt>
                <c:pt idx="752">
                  <c:v>1.6728326650366749</c:v>
                </c:pt>
                <c:pt idx="753">
                  <c:v>1.6750554523227386</c:v>
                </c:pt>
                <c:pt idx="754">
                  <c:v>1.677278239608802</c:v>
                </c:pt>
                <c:pt idx="755">
                  <c:v>1.6795010268948656</c:v>
                </c:pt>
                <c:pt idx="756">
                  <c:v>1.6817238141809292</c:v>
                </c:pt>
                <c:pt idx="757">
                  <c:v>1.6839466014669926</c:v>
                </c:pt>
                <c:pt idx="758">
                  <c:v>1.6861693887530562</c:v>
                </c:pt>
                <c:pt idx="759">
                  <c:v>1.6883921760391201</c:v>
                </c:pt>
                <c:pt idx="760">
                  <c:v>1.6906149633251835</c:v>
                </c:pt>
                <c:pt idx="761">
                  <c:v>1.6928377506112471</c:v>
                </c:pt>
                <c:pt idx="762">
                  <c:v>1.6950605378973105</c:v>
                </c:pt>
                <c:pt idx="763">
                  <c:v>1.6972833251833741</c:v>
                </c:pt>
                <c:pt idx="764">
                  <c:v>1.6995061124694375</c:v>
                </c:pt>
                <c:pt idx="765">
                  <c:v>1.7017288997555013</c:v>
                </c:pt>
                <c:pt idx="766">
                  <c:v>1.7039516870415652</c:v>
                </c:pt>
                <c:pt idx="767">
                  <c:v>1.7061744743276286</c:v>
                </c:pt>
                <c:pt idx="768">
                  <c:v>1.7083972616136922</c:v>
                </c:pt>
                <c:pt idx="769">
                  <c:v>1.7106200488997556</c:v>
                </c:pt>
                <c:pt idx="770">
                  <c:v>1.7128428361858192</c:v>
                </c:pt>
                <c:pt idx="771">
                  <c:v>1.7150656234718826</c:v>
                </c:pt>
                <c:pt idx="772">
                  <c:v>1.7172884107579467</c:v>
                </c:pt>
                <c:pt idx="773">
                  <c:v>1.7195111980440096</c:v>
                </c:pt>
                <c:pt idx="774">
                  <c:v>1.7217339853300735</c:v>
                </c:pt>
                <c:pt idx="775">
                  <c:v>1.7239567726161369</c:v>
                </c:pt>
                <c:pt idx="776">
                  <c:v>1.7261795599022005</c:v>
                </c:pt>
                <c:pt idx="777">
                  <c:v>1.7284023471882639</c:v>
                </c:pt>
                <c:pt idx="778">
                  <c:v>1.7306251344743278</c:v>
                </c:pt>
                <c:pt idx="779">
                  <c:v>1.7328479217603909</c:v>
                </c:pt>
                <c:pt idx="780">
                  <c:v>1.7350707090464548</c:v>
                </c:pt>
                <c:pt idx="781">
                  <c:v>1.7372934963325184</c:v>
                </c:pt>
                <c:pt idx="782">
                  <c:v>1.7395162836185818</c:v>
                </c:pt>
                <c:pt idx="783">
                  <c:v>1.7417390709046454</c:v>
                </c:pt>
                <c:pt idx="784">
                  <c:v>1.743961858190709</c:v>
                </c:pt>
                <c:pt idx="785">
                  <c:v>1.7461846454767724</c:v>
                </c:pt>
                <c:pt idx="786">
                  <c:v>1.7484074327628363</c:v>
                </c:pt>
                <c:pt idx="787">
                  <c:v>1.7506302200488999</c:v>
                </c:pt>
                <c:pt idx="788">
                  <c:v>1.7528530073349633</c:v>
                </c:pt>
                <c:pt idx="789">
                  <c:v>1.7550757946210269</c:v>
                </c:pt>
                <c:pt idx="790">
                  <c:v>1.7572985819070905</c:v>
                </c:pt>
                <c:pt idx="791">
                  <c:v>1.7595213691931542</c:v>
                </c:pt>
                <c:pt idx="792">
                  <c:v>1.7617441564792176</c:v>
                </c:pt>
                <c:pt idx="793">
                  <c:v>1.7639669437652814</c:v>
                </c:pt>
                <c:pt idx="794">
                  <c:v>1.7661897310513446</c:v>
                </c:pt>
                <c:pt idx="795">
                  <c:v>1.7684125183374082</c:v>
                </c:pt>
                <c:pt idx="796">
                  <c:v>1.7706353056234716</c:v>
                </c:pt>
                <c:pt idx="797">
                  <c:v>1.7728580929095357</c:v>
                </c:pt>
                <c:pt idx="798">
                  <c:v>1.7750808801955986</c:v>
                </c:pt>
                <c:pt idx="799">
                  <c:v>1.7773036674816627</c:v>
                </c:pt>
                <c:pt idx="800">
                  <c:v>1.7795264547677263</c:v>
                </c:pt>
                <c:pt idx="801">
                  <c:v>1.7817492420537897</c:v>
                </c:pt>
                <c:pt idx="802">
                  <c:v>1.7839720293398533</c:v>
                </c:pt>
                <c:pt idx="803">
                  <c:v>1.7861948166259167</c:v>
                </c:pt>
                <c:pt idx="804">
                  <c:v>1.7884176039119806</c:v>
                </c:pt>
                <c:pt idx="805">
                  <c:v>1.7906403911980437</c:v>
                </c:pt>
                <c:pt idx="806">
                  <c:v>1.7928631784841078</c:v>
                </c:pt>
                <c:pt idx="807">
                  <c:v>1.795085965770171</c:v>
                </c:pt>
                <c:pt idx="808">
                  <c:v>1.7973087530562348</c:v>
                </c:pt>
                <c:pt idx="809">
                  <c:v>1.7995315403422982</c:v>
                </c:pt>
                <c:pt idx="810">
                  <c:v>1.8017543276283619</c:v>
                </c:pt>
                <c:pt idx="811">
                  <c:v>1.8039771149144257</c:v>
                </c:pt>
                <c:pt idx="812">
                  <c:v>1.8061999022004891</c:v>
                </c:pt>
                <c:pt idx="813">
                  <c:v>1.8084226894865525</c:v>
                </c:pt>
                <c:pt idx="814">
                  <c:v>1.8106454767726159</c:v>
                </c:pt>
                <c:pt idx="815">
                  <c:v>1.8128682640586797</c:v>
                </c:pt>
                <c:pt idx="816">
                  <c:v>1.8150910513447434</c:v>
                </c:pt>
                <c:pt idx="817">
                  <c:v>1.817313838630807</c:v>
                </c:pt>
                <c:pt idx="818">
                  <c:v>1.8195366259168704</c:v>
                </c:pt>
                <c:pt idx="819">
                  <c:v>1.821759413202934</c:v>
                </c:pt>
                <c:pt idx="820">
                  <c:v>1.8239822004889978</c:v>
                </c:pt>
                <c:pt idx="821">
                  <c:v>1.826204987775061</c:v>
                </c:pt>
                <c:pt idx="822">
                  <c:v>1.8284277750611249</c:v>
                </c:pt>
                <c:pt idx="823">
                  <c:v>1.8306505623471883</c:v>
                </c:pt>
                <c:pt idx="824">
                  <c:v>1.8328733496332519</c:v>
                </c:pt>
                <c:pt idx="825">
                  <c:v>1.8350961369193155</c:v>
                </c:pt>
                <c:pt idx="826">
                  <c:v>1.8373189242053789</c:v>
                </c:pt>
                <c:pt idx="827">
                  <c:v>1.8395417114914425</c:v>
                </c:pt>
                <c:pt idx="828">
                  <c:v>1.8417644987775061</c:v>
                </c:pt>
                <c:pt idx="829">
                  <c:v>1.84398728606357</c:v>
                </c:pt>
                <c:pt idx="830">
                  <c:v>1.8462100733496334</c:v>
                </c:pt>
                <c:pt idx="831">
                  <c:v>1.848432860635697</c:v>
                </c:pt>
                <c:pt idx="832">
                  <c:v>1.8506556479217604</c:v>
                </c:pt>
                <c:pt idx="833">
                  <c:v>1.8523227383863079</c:v>
                </c:pt>
              </c:numCache>
            </c:numRef>
          </c:xVal>
          <c:yVal>
            <c:numRef>
              <c:f>'Wafer#10 SIMS'!$D$3:$D$836</c:f>
              <c:numCache>
                <c:formatCode>General</c:formatCode>
                <c:ptCount val="834"/>
                <c:pt idx="0">
                  <c:v>8.315039398676279E+17</c:v>
                </c:pt>
                <c:pt idx="1">
                  <c:v>7160605628091290</c:v>
                </c:pt>
                <c:pt idx="2">
                  <c:v>3978112795762345</c:v>
                </c:pt>
                <c:pt idx="3">
                  <c:v>5569358923513496</c:v>
                </c:pt>
                <c:pt idx="4">
                  <c:v>6364982203699052</c:v>
                </c:pt>
                <c:pt idx="5">
                  <c:v>1.0343100767727432E+16</c:v>
                </c:pt>
                <c:pt idx="6">
                  <c:v>8751852909495884</c:v>
                </c:pt>
                <c:pt idx="7">
                  <c:v>7160605628091290</c:v>
                </c:pt>
                <c:pt idx="8">
                  <c:v>7160605628091290</c:v>
                </c:pt>
                <c:pt idx="9">
                  <c:v>3978112795762345</c:v>
                </c:pt>
                <c:pt idx="10">
                  <c:v>2386867244837679</c:v>
                </c:pt>
                <c:pt idx="11">
                  <c:v>3182489948196711.5</c:v>
                </c:pt>
                <c:pt idx="12">
                  <c:v>1591244685685230</c:v>
                </c:pt>
                <c:pt idx="13">
                  <c:v>2386867244837679</c:v>
                </c:pt>
                <c:pt idx="14">
                  <c:v>238686659590823.53</c:v>
                </c:pt>
                <c:pt idx="15">
                  <c:v>238686659590823.53</c:v>
                </c:pt>
                <c:pt idx="16">
                  <c:v>1591244685685230</c:v>
                </c:pt>
                <c:pt idx="17">
                  <c:v>795622270739343.63</c:v>
                </c:pt>
                <c:pt idx="18">
                  <c:v>795622270739343.63</c:v>
                </c:pt>
                <c:pt idx="19">
                  <c:v>795622270739343.63</c:v>
                </c:pt>
                <c:pt idx="20">
                  <c:v>1591244685685230</c:v>
                </c:pt>
                <c:pt idx="21">
                  <c:v>238686659590823.53</c:v>
                </c:pt>
                <c:pt idx="22">
                  <c:v>2386867244837679</c:v>
                </c:pt>
                <c:pt idx="23">
                  <c:v>795622270739343.63</c:v>
                </c:pt>
                <c:pt idx="24">
                  <c:v>238686659590823.53</c:v>
                </c:pt>
                <c:pt idx="25">
                  <c:v>795622270739343.63</c:v>
                </c:pt>
                <c:pt idx="26">
                  <c:v>795622270739343.63</c:v>
                </c:pt>
                <c:pt idx="27">
                  <c:v>238686659590823.53</c:v>
                </c:pt>
                <c:pt idx="28">
                  <c:v>238686659590823.53</c:v>
                </c:pt>
                <c:pt idx="29">
                  <c:v>238686659590823.53</c:v>
                </c:pt>
                <c:pt idx="30">
                  <c:v>238686659590823.53</c:v>
                </c:pt>
                <c:pt idx="31">
                  <c:v>238686659590823.53</c:v>
                </c:pt>
                <c:pt idx="32">
                  <c:v>238686659590823.53</c:v>
                </c:pt>
                <c:pt idx="33">
                  <c:v>238686659590823.53</c:v>
                </c:pt>
                <c:pt idx="34">
                  <c:v>238686659590823.53</c:v>
                </c:pt>
                <c:pt idx="35">
                  <c:v>795622270739343.63</c:v>
                </c:pt>
                <c:pt idx="36">
                  <c:v>238686659590823.53</c:v>
                </c:pt>
                <c:pt idx="37">
                  <c:v>1591244685685230</c:v>
                </c:pt>
                <c:pt idx="38">
                  <c:v>795622270739343.63</c:v>
                </c:pt>
                <c:pt idx="39">
                  <c:v>238686659590823.53</c:v>
                </c:pt>
                <c:pt idx="40">
                  <c:v>795622270739343.63</c:v>
                </c:pt>
                <c:pt idx="41">
                  <c:v>795622270739343.63</c:v>
                </c:pt>
                <c:pt idx="42">
                  <c:v>1591244685685230</c:v>
                </c:pt>
                <c:pt idx="43">
                  <c:v>795622270739343.63</c:v>
                </c:pt>
                <c:pt idx="44">
                  <c:v>238686659590823.53</c:v>
                </c:pt>
                <c:pt idx="45">
                  <c:v>238686659590823.53</c:v>
                </c:pt>
                <c:pt idx="46">
                  <c:v>238686659590823.53</c:v>
                </c:pt>
                <c:pt idx="47">
                  <c:v>238686659590823.53</c:v>
                </c:pt>
                <c:pt idx="48">
                  <c:v>238686659590823.53</c:v>
                </c:pt>
                <c:pt idx="49">
                  <c:v>238686659590823.53</c:v>
                </c:pt>
                <c:pt idx="50">
                  <c:v>238686659590823.53</c:v>
                </c:pt>
                <c:pt idx="51">
                  <c:v>795622270739343.63</c:v>
                </c:pt>
                <c:pt idx="52">
                  <c:v>1591244685685230</c:v>
                </c:pt>
                <c:pt idx="53">
                  <c:v>238686659590823.53</c:v>
                </c:pt>
                <c:pt idx="54">
                  <c:v>238686659590823.53</c:v>
                </c:pt>
                <c:pt idx="55">
                  <c:v>238686659590823.53</c:v>
                </c:pt>
                <c:pt idx="56">
                  <c:v>238686659590823.53</c:v>
                </c:pt>
                <c:pt idx="57">
                  <c:v>795622270739343.63</c:v>
                </c:pt>
                <c:pt idx="58">
                  <c:v>795622270739343.63</c:v>
                </c:pt>
                <c:pt idx="59">
                  <c:v>238686659590823.53</c:v>
                </c:pt>
                <c:pt idx="60">
                  <c:v>238686659590823.53</c:v>
                </c:pt>
                <c:pt idx="61">
                  <c:v>795622270739343.63</c:v>
                </c:pt>
                <c:pt idx="62">
                  <c:v>238686659590823.53</c:v>
                </c:pt>
                <c:pt idx="63">
                  <c:v>238686659590823.53</c:v>
                </c:pt>
                <c:pt idx="64">
                  <c:v>238686659590823.53</c:v>
                </c:pt>
                <c:pt idx="65">
                  <c:v>795622270739343.63</c:v>
                </c:pt>
                <c:pt idx="66">
                  <c:v>238686659590823.53</c:v>
                </c:pt>
                <c:pt idx="67">
                  <c:v>238686659590823.53</c:v>
                </c:pt>
                <c:pt idx="68">
                  <c:v>795622270739343.63</c:v>
                </c:pt>
                <c:pt idx="69">
                  <c:v>2386867244837679</c:v>
                </c:pt>
                <c:pt idx="70">
                  <c:v>238686659590823.53</c:v>
                </c:pt>
                <c:pt idx="71">
                  <c:v>238686659590823.53</c:v>
                </c:pt>
                <c:pt idx="72">
                  <c:v>1591244685685230</c:v>
                </c:pt>
                <c:pt idx="73">
                  <c:v>795622270739343.63</c:v>
                </c:pt>
                <c:pt idx="74">
                  <c:v>238686659590823.53</c:v>
                </c:pt>
                <c:pt idx="75">
                  <c:v>238686659590823.53</c:v>
                </c:pt>
                <c:pt idx="76">
                  <c:v>795622270739343.63</c:v>
                </c:pt>
                <c:pt idx="77">
                  <c:v>238686659590823.53</c:v>
                </c:pt>
                <c:pt idx="78">
                  <c:v>795622270739343.63</c:v>
                </c:pt>
                <c:pt idx="79">
                  <c:v>795622270739343.63</c:v>
                </c:pt>
                <c:pt idx="80">
                  <c:v>238686659590823.53</c:v>
                </c:pt>
                <c:pt idx="81">
                  <c:v>238686659590823.53</c:v>
                </c:pt>
                <c:pt idx="82">
                  <c:v>238686659590823.53</c:v>
                </c:pt>
                <c:pt idx="83">
                  <c:v>795622270739343.63</c:v>
                </c:pt>
                <c:pt idx="84">
                  <c:v>238686659590823.53</c:v>
                </c:pt>
                <c:pt idx="85">
                  <c:v>238686659590823.53</c:v>
                </c:pt>
                <c:pt idx="86">
                  <c:v>1591244685685230</c:v>
                </c:pt>
                <c:pt idx="87">
                  <c:v>238686659590823.53</c:v>
                </c:pt>
                <c:pt idx="88">
                  <c:v>238686659590823.53</c:v>
                </c:pt>
                <c:pt idx="89">
                  <c:v>238686659590823.53</c:v>
                </c:pt>
                <c:pt idx="90">
                  <c:v>238686659590823.53</c:v>
                </c:pt>
                <c:pt idx="91">
                  <c:v>795622270739343.63</c:v>
                </c:pt>
                <c:pt idx="92">
                  <c:v>238686659590823.53</c:v>
                </c:pt>
                <c:pt idx="93">
                  <c:v>795622270739343.63</c:v>
                </c:pt>
                <c:pt idx="94">
                  <c:v>238686659590823.53</c:v>
                </c:pt>
                <c:pt idx="95">
                  <c:v>1591244685685230</c:v>
                </c:pt>
                <c:pt idx="96">
                  <c:v>2386867244837679</c:v>
                </c:pt>
                <c:pt idx="97">
                  <c:v>238686659590823.53</c:v>
                </c:pt>
                <c:pt idx="98">
                  <c:v>795622270739343.63</c:v>
                </c:pt>
                <c:pt idx="99">
                  <c:v>795622270739343.63</c:v>
                </c:pt>
                <c:pt idx="100">
                  <c:v>795622270739343.63</c:v>
                </c:pt>
                <c:pt idx="101">
                  <c:v>238686659590823.53</c:v>
                </c:pt>
                <c:pt idx="102">
                  <c:v>238686659590823.53</c:v>
                </c:pt>
                <c:pt idx="103">
                  <c:v>1591244685685230</c:v>
                </c:pt>
                <c:pt idx="104">
                  <c:v>238686659590823.53</c:v>
                </c:pt>
                <c:pt idx="105">
                  <c:v>795622270739343.63</c:v>
                </c:pt>
                <c:pt idx="106">
                  <c:v>795622270739343.63</c:v>
                </c:pt>
                <c:pt idx="107">
                  <c:v>795622270739343.63</c:v>
                </c:pt>
                <c:pt idx="108">
                  <c:v>238686659590823.53</c:v>
                </c:pt>
                <c:pt idx="109">
                  <c:v>238686659590823.53</c:v>
                </c:pt>
                <c:pt idx="110">
                  <c:v>238686659590823.53</c:v>
                </c:pt>
                <c:pt idx="111">
                  <c:v>795622270739343.63</c:v>
                </c:pt>
                <c:pt idx="112">
                  <c:v>238686659590823.53</c:v>
                </c:pt>
                <c:pt idx="113">
                  <c:v>238686659590823.53</c:v>
                </c:pt>
                <c:pt idx="114">
                  <c:v>795622270739343.63</c:v>
                </c:pt>
                <c:pt idx="115">
                  <c:v>1591244685685230</c:v>
                </c:pt>
                <c:pt idx="116">
                  <c:v>1591244685685230</c:v>
                </c:pt>
                <c:pt idx="117">
                  <c:v>795622270739343.63</c:v>
                </c:pt>
                <c:pt idx="118">
                  <c:v>795622270739343.63</c:v>
                </c:pt>
                <c:pt idx="119">
                  <c:v>1591244685685230</c:v>
                </c:pt>
                <c:pt idx="120">
                  <c:v>795622270739343.63</c:v>
                </c:pt>
                <c:pt idx="121">
                  <c:v>238686659590823.53</c:v>
                </c:pt>
                <c:pt idx="122">
                  <c:v>238686659590823.53</c:v>
                </c:pt>
                <c:pt idx="123">
                  <c:v>795622270739343.63</c:v>
                </c:pt>
                <c:pt idx="124">
                  <c:v>238686659590823.53</c:v>
                </c:pt>
                <c:pt idx="125">
                  <c:v>795622270739343.63</c:v>
                </c:pt>
                <c:pt idx="126">
                  <c:v>238686659590823.53</c:v>
                </c:pt>
                <c:pt idx="127">
                  <c:v>795622270739343.63</c:v>
                </c:pt>
                <c:pt idx="128">
                  <c:v>238686659590823.53</c:v>
                </c:pt>
                <c:pt idx="129">
                  <c:v>238686659590823.53</c:v>
                </c:pt>
                <c:pt idx="130">
                  <c:v>1591244685685230</c:v>
                </c:pt>
                <c:pt idx="131">
                  <c:v>238686659590823.53</c:v>
                </c:pt>
                <c:pt idx="132">
                  <c:v>1591244685685230</c:v>
                </c:pt>
                <c:pt idx="133">
                  <c:v>238686659590823.53</c:v>
                </c:pt>
                <c:pt idx="134">
                  <c:v>795622270739343.63</c:v>
                </c:pt>
                <c:pt idx="135">
                  <c:v>1591244685685230</c:v>
                </c:pt>
                <c:pt idx="136">
                  <c:v>795622270739343.63</c:v>
                </c:pt>
                <c:pt idx="137">
                  <c:v>238686659590823.53</c:v>
                </c:pt>
                <c:pt idx="138">
                  <c:v>238686659590823.53</c:v>
                </c:pt>
                <c:pt idx="139">
                  <c:v>795622270739343.63</c:v>
                </c:pt>
                <c:pt idx="140">
                  <c:v>795622270739343.63</c:v>
                </c:pt>
                <c:pt idx="141">
                  <c:v>795622270739343.63</c:v>
                </c:pt>
                <c:pt idx="142">
                  <c:v>1591244685685230</c:v>
                </c:pt>
                <c:pt idx="143">
                  <c:v>2386867244837679</c:v>
                </c:pt>
                <c:pt idx="144">
                  <c:v>238686659590823.53</c:v>
                </c:pt>
                <c:pt idx="145">
                  <c:v>238686659590823.53</c:v>
                </c:pt>
                <c:pt idx="146">
                  <c:v>238686659590823.53</c:v>
                </c:pt>
                <c:pt idx="147">
                  <c:v>2386867244837679</c:v>
                </c:pt>
                <c:pt idx="148">
                  <c:v>795622270739343.63</c:v>
                </c:pt>
                <c:pt idx="149">
                  <c:v>3978112795762345</c:v>
                </c:pt>
                <c:pt idx="150">
                  <c:v>2386867244837679</c:v>
                </c:pt>
                <c:pt idx="151">
                  <c:v>1591244685685230</c:v>
                </c:pt>
                <c:pt idx="152">
                  <c:v>2386867244837679</c:v>
                </c:pt>
                <c:pt idx="153">
                  <c:v>1591244685685230</c:v>
                </c:pt>
                <c:pt idx="154">
                  <c:v>795622270739343.63</c:v>
                </c:pt>
                <c:pt idx="155">
                  <c:v>1591244685685230</c:v>
                </c:pt>
                <c:pt idx="156">
                  <c:v>1591244685685230</c:v>
                </c:pt>
                <c:pt idx="157">
                  <c:v>238686659590823.53</c:v>
                </c:pt>
                <c:pt idx="158">
                  <c:v>2386867244837679</c:v>
                </c:pt>
                <c:pt idx="159">
                  <c:v>795622270739343.63</c:v>
                </c:pt>
                <c:pt idx="160">
                  <c:v>1591244685685230</c:v>
                </c:pt>
                <c:pt idx="161">
                  <c:v>795622270739343.63</c:v>
                </c:pt>
                <c:pt idx="162">
                  <c:v>238686659590823.53</c:v>
                </c:pt>
                <c:pt idx="163">
                  <c:v>2386867244837679</c:v>
                </c:pt>
                <c:pt idx="164">
                  <c:v>2386867244837679</c:v>
                </c:pt>
                <c:pt idx="165">
                  <c:v>795622270739343.63</c:v>
                </c:pt>
                <c:pt idx="166">
                  <c:v>1591244685685230</c:v>
                </c:pt>
                <c:pt idx="167">
                  <c:v>1591244685685230</c:v>
                </c:pt>
                <c:pt idx="168">
                  <c:v>795622270739343.63</c:v>
                </c:pt>
                <c:pt idx="169">
                  <c:v>1591244685685230</c:v>
                </c:pt>
                <c:pt idx="170">
                  <c:v>238686659590823.53</c:v>
                </c:pt>
                <c:pt idx="171">
                  <c:v>1591244685685230</c:v>
                </c:pt>
                <c:pt idx="172">
                  <c:v>795622270739343.63</c:v>
                </c:pt>
                <c:pt idx="173">
                  <c:v>795622270739343.63</c:v>
                </c:pt>
                <c:pt idx="174">
                  <c:v>1591244685685230</c:v>
                </c:pt>
                <c:pt idx="175">
                  <c:v>795622270739343.63</c:v>
                </c:pt>
                <c:pt idx="176">
                  <c:v>1591244685685230</c:v>
                </c:pt>
                <c:pt idx="177">
                  <c:v>238686659590823.53</c:v>
                </c:pt>
                <c:pt idx="178">
                  <c:v>3182489948196711.5</c:v>
                </c:pt>
                <c:pt idx="179">
                  <c:v>238686659590823.53</c:v>
                </c:pt>
                <c:pt idx="180">
                  <c:v>2386867244837679</c:v>
                </c:pt>
                <c:pt idx="181">
                  <c:v>795622270739343.63</c:v>
                </c:pt>
                <c:pt idx="182">
                  <c:v>2386867244837679</c:v>
                </c:pt>
                <c:pt idx="183">
                  <c:v>795622270739343.63</c:v>
                </c:pt>
                <c:pt idx="184">
                  <c:v>3978112795762345</c:v>
                </c:pt>
                <c:pt idx="185">
                  <c:v>1591244685685230</c:v>
                </c:pt>
                <c:pt idx="186">
                  <c:v>795622270739343.63</c:v>
                </c:pt>
                <c:pt idx="187">
                  <c:v>795622270739343.63</c:v>
                </c:pt>
                <c:pt idx="188">
                  <c:v>2386867244837679</c:v>
                </c:pt>
                <c:pt idx="189">
                  <c:v>795622270739343.63</c:v>
                </c:pt>
                <c:pt idx="190">
                  <c:v>238686659590823.53</c:v>
                </c:pt>
                <c:pt idx="191">
                  <c:v>795622270739343.63</c:v>
                </c:pt>
                <c:pt idx="192">
                  <c:v>2386867244837679</c:v>
                </c:pt>
                <c:pt idx="193">
                  <c:v>1591244685685230</c:v>
                </c:pt>
                <c:pt idx="194">
                  <c:v>2386867244837679</c:v>
                </c:pt>
                <c:pt idx="195">
                  <c:v>795622270739343.63</c:v>
                </c:pt>
                <c:pt idx="196">
                  <c:v>2386867244837679</c:v>
                </c:pt>
                <c:pt idx="197">
                  <c:v>3978112795762345</c:v>
                </c:pt>
                <c:pt idx="198">
                  <c:v>2386867244837679</c:v>
                </c:pt>
                <c:pt idx="199">
                  <c:v>3182489948196711.5</c:v>
                </c:pt>
                <c:pt idx="200">
                  <c:v>2386867244837679</c:v>
                </c:pt>
                <c:pt idx="201">
                  <c:v>1591244685685230</c:v>
                </c:pt>
                <c:pt idx="202">
                  <c:v>1591244685685230</c:v>
                </c:pt>
                <c:pt idx="203">
                  <c:v>3182489948196711.5</c:v>
                </c:pt>
                <c:pt idx="204">
                  <c:v>3978112795762345</c:v>
                </c:pt>
                <c:pt idx="205">
                  <c:v>3182489948196711.5</c:v>
                </c:pt>
                <c:pt idx="206">
                  <c:v>3978112795762345</c:v>
                </c:pt>
                <c:pt idx="207">
                  <c:v>3182489948196711.5</c:v>
                </c:pt>
                <c:pt idx="208">
                  <c:v>2386867244837679</c:v>
                </c:pt>
                <c:pt idx="209">
                  <c:v>3182489948196711.5</c:v>
                </c:pt>
                <c:pt idx="210">
                  <c:v>3978112795762345</c:v>
                </c:pt>
                <c:pt idx="211">
                  <c:v>5569358923513497</c:v>
                </c:pt>
                <c:pt idx="212">
                  <c:v>3182489948196711.5</c:v>
                </c:pt>
                <c:pt idx="213">
                  <c:v>3182489948196711.5</c:v>
                </c:pt>
                <c:pt idx="214">
                  <c:v>1591244685685230</c:v>
                </c:pt>
                <c:pt idx="215">
                  <c:v>795622270739343.63</c:v>
                </c:pt>
                <c:pt idx="216">
                  <c:v>2386867244837679</c:v>
                </c:pt>
                <c:pt idx="217">
                  <c:v>6364982203699052</c:v>
                </c:pt>
                <c:pt idx="218">
                  <c:v>3978112795762345</c:v>
                </c:pt>
                <c:pt idx="219">
                  <c:v>2386867244837679</c:v>
                </c:pt>
                <c:pt idx="220">
                  <c:v>4773735787534599</c:v>
                </c:pt>
                <c:pt idx="221">
                  <c:v>795622270739343.63</c:v>
                </c:pt>
                <c:pt idx="222">
                  <c:v>3978112795762345</c:v>
                </c:pt>
                <c:pt idx="223">
                  <c:v>3978112795762345</c:v>
                </c:pt>
                <c:pt idx="224">
                  <c:v>3978112795762345</c:v>
                </c:pt>
                <c:pt idx="225">
                  <c:v>3182489948196711.5</c:v>
                </c:pt>
                <c:pt idx="226">
                  <c:v>3978112795762345</c:v>
                </c:pt>
                <c:pt idx="227">
                  <c:v>5569358923513496</c:v>
                </c:pt>
                <c:pt idx="228">
                  <c:v>2386867244837679</c:v>
                </c:pt>
                <c:pt idx="229">
                  <c:v>2386867244837679</c:v>
                </c:pt>
                <c:pt idx="230">
                  <c:v>3978112795762345</c:v>
                </c:pt>
                <c:pt idx="231">
                  <c:v>3978112795762345</c:v>
                </c:pt>
                <c:pt idx="232">
                  <c:v>2386867244837679</c:v>
                </c:pt>
                <c:pt idx="233">
                  <c:v>3978112795762345</c:v>
                </c:pt>
                <c:pt idx="234">
                  <c:v>3182489948196711.5</c:v>
                </c:pt>
                <c:pt idx="235">
                  <c:v>3978112795762345</c:v>
                </c:pt>
                <c:pt idx="236">
                  <c:v>5569358923513497</c:v>
                </c:pt>
                <c:pt idx="237">
                  <c:v>3978112795762345</c:v>
                </c:pt>
                <c:pt idx="238">
                  <c:v>1591244685685230</c:v>
                </c:pt>
                <c:pt idx="239">
                  <c:v>3182489948196711.5</c:v>
                </c:pt>
                <c:pt idx="240">
                  <c:v>1591244685685230</c:v>
                </c:pt>
                <c:pt idx="241">
                  <c:v>3978112795762345</c:v>
                </c:pt>
                <c:pt idx="242">
                  <c:v>3978112795762345</c:v>
                </c:pt>
                <c:pt idx="243">
                  <c:v>1591244685685230</c:v>
                </c:pt>
                <c:pt idx="244">
                  <c:v>4773735787534599</c:v>
                </c:pt>
                <c:pt idx="245">
                  <c:v>3182489948196711.5</c:v>
                </c:pt>
                <c:pt idx="246">
                  <c:v>2386867244837679</c:v>
                </c:pt>
                <c:pt idx="247">
                  <c:v>3978112795762345</c:v>
                </c:pt>
                <c:pt idx="248">
                  <c:v>1591244685685230</c:v>
                </c:pt>
                <c:pt idx="249">
                  <c:v>1591244685685230</c:v>
                </c:pt>
                <c:pt idx="250">
                  <c:v>1591244685685230</c:v>
                </c:pt>
                <c:pt idx="251">
                  <c:v>6364982203699052</c:v>
                </c:pt>
                <c:pt idx="252">
                  <c:v>5569358923513496</c:v>
                </c:pt>
                <c:pt idx="253">
                  <c:v>5569358923513496</c:v>
                </c:pt>
                <c:pt idx="254">
                  <c:v>3182489948196711.5</c:v>
                </c:pt>
                <c:pt idx="255">
                  <c:v>5569358923513497</c:v>
                </c:pt>
                <c:pt idx="256">
                  <c:v>2386867244837679</c:v>
                </c:pt>
                <c:pt idx="257">
                  <c:v>3978112795762345</c:v>
                </c:pt>
                <c:pt idx="258">
                  <c:v>1591244685685230</c:v>
                </c:pt>
                <c:pt idx="259">
                  <c:v>3978112795762345</c:v>
                </c:pt>
                <c:pt idx="260">
                  <c:v>6364982203699052</c:v>
                </c:pt>
                <c:pt idx="261">
                  <c:v>8751852909495884</c:v>
                </c:pt>
                <c:pt idx="262">
                  <c:v>6364982203699052</c:v>
                </c:pt>
                <c:pt idx="263">
                  <c:v>4773735787534600</c:v>
                </c:pt>
                <c:pt idx="264">
                  <c:v>3978112795762345</c:v>
                </c:pt>
                <c:pt idx="265">
                  <c:v>1.1138724913153368E+16</c:v>
                </c:pt>
                <c:pt idx="266">
                  <c:v>7956229196690228</c:v>
                </c:pt>
                <c:pt idx="267">
                  <c:v>7956229196690228</c:v>
                </c:pt>
                <c:pt idx="268">
                  <c:v>5569358923513496</c:v>
                </c:pt>
                <c:pt idx="269">
                  <c:v>8751852909495884</c:v>
                </c:pt>
                <c:pt idx="270">
                  <c:v>5569358923513496</c:v>
                </c:pt>
                <c:pt idx="271">
                  <c:v>6364982203699052</c:v>
                </c:pt>
                <c:pt idx="272">
                  <c:v>5569358923513496</c:v>
                </c:pt>
                <c:pt idx="273">
                  <c:v>5569358923513496</c:v>
                </c:pt>
                <c:pt idx="274">
                  <c:v>5532798486255591</c:v>
                </c:pt>
                <c:pt idx="275">
                  <c:v>6624852467230986</c:v>
                </c:pt>
                <c:pt idx="276">
                  <c:v>7160605628091290</c:v>
                </c:pt>
                <c:pt idx="277">
                  <c:v>7956229196690228</c:v>
                </c:pt>
                <c:pt idx="278">
                  <c:v>6364982203699052</c:v>
                </c:pt>
                <c:pt idx="279">
                  <c:v>9547476766508280</c:v>
                </c:pt>
                <c:pt idx="280">
                  <c:v>3978112795762345</c:v>
                </c:pt>
                <c:pt idx="281">
                  <c:v>3978112795762345</c:v>
                </c:pt>
                <c:pt idx="282">
                  <c:v>4773735787534599</c:v>
                </c:pt>
                <c:pt idx="283">
                  <c:v>7956229196690228</c:v>
                </c:pt>
                <c:pt idx="284">
                  <c:v>7956229196690228</c:v>
                </c:pt>
                <c:pt idx="285">
                  <c:v>1.19343492027861E+16</c:v>
                </c:pt>
                <c:pt idx="286">
                  <c:v>8751852909495884</c:v>
                </c:pt>
                <c:pt idx="287">
                  <c:v>5569358923513497</c:v>
                </c:pt>
                <c:pt idx="288">
                  <c:v>7160605628091290</c:v>
                </c:pt>
                <c:pt idx="289">
                  <c:v>1.1138724913153366E+16</c:v>
                </c:pt>
                <c:pt idx="290">
                  <c:v>1.0343100767727432E+16</c:v>
                </c:pt>
                <c:pt idx="291">
                  <c:v>1.0343100767727432E+16</c:v>
                </c:pt>
                <c:pt idx="292">
                  <c:v>7160605628091290</c:v>
                </c:pt>
                <c:pt idx="293">
                  <c:v>5569358923513497</c:v>
                </c:pt>
                <c:pt idx="294">
                  <c:v>7160605628091290</c:v>
                </c:pt>
                <c:pt idx="295">
                  <c:v>3978112795762345</c:v>
                </c:pt>
                <c:pt idx="296">
                  <c:v>5569358923513496</c:v>
                </c:pt>
                <c:pt idx="297">
                  <c:v>1.19343492027861E+16</c:v>
                </c:pt>
                <c:pt idx="298">
                  <c:v>7160605628091290</c:v>
                </c:pt>
                <c:pt idx="299">
                  <c:v>8751852909495884</c:v>
                </c:pt>
                <c:pt idx="300">
                  <c:v>7160605628091290</c:v>
                </c:pt>
                <c:pt idx="301">
                  <c:v>6364982203699052</c:v>
                </c:pt>
                <c:pt idx="302">
                  <c:v>7956229196690228</c:v>
                </c:pt>
                <c:pt idx="303">
                  <c:v>1.1138724913153366E+16</c:v>
                </c:pt>
                <c:pt idx="304">
                  <c:v>6364982203699052</c:v>
                </c:pt>
                <c:pt idx="305">
                  <c:v>1.3525598214672034E+16</c:v>
                </c:pt>
                <c:pt idx="306">
                  <c:v>1.432122293692527E+16</c:v>
                </c:pt>
                <c:pt idx="307">
                  <c:v>7956229196690228</c:v>
                </c:pt>
                <c:pt idx="308">
                  <c:v>1.19343492027861E+16</c:v>
                </c:pt>
                <c:pt idx="309">
                  <c:v>7160605628091290</c:v>
                </c:pt>
                <c:pt idx="310">
                  <c:v>1.2729973636625648E+16</c:v>
                </c:pt>
                <c:pt idx="311">
                  <c:v>9547476766508280</c:v>
                </c:pt>
                <c:pt idx="312">
                  <c:v>1.1138724913153366E+16</c:v>
                </c:pt>
                <c:pt idx="313">
                  <c:v>7160605628091290</c:v>
                </c:pt>
                <c:pt idx="314">
                  <c:v>1.432122293692527E+16</c:v>
                </c:pt>
                <c:pt idx="315">
                  <c:v>1.0343100767727432E+16</c:v>
                </c:pt>
                <c:pt idx="316">
                  <c:v>7160605628091290</c:v>
                </c:pt>
                <c:pt idx="317">
                  <c:v>1.5116847803385396E+16</c:v>
                </c:pt>
                <c:pt idx="318">
                  <c:v>9547476766508280</c:v>
                </c:pt>
                <c:pt idx="319">
                  <c:v>1.1138724913153366E+16</c:v>
                </c:pt>
                <c:pt idx="320">
                  <c:v>7160605628091290</c:v>
                </c:pt>
                <c:pt idx="321">
                  <c:v>1.0343100767727432E+16</c:v>
                </c:pt>
                <c:pt idx="322">
                  <c:v>7160605628091290</c:v>
                </c:pt>
                <c:pt idx="323">
                  <c:v>9547476766508280</c:v>
                </c:pt>
                <c:pt idx="324">
                  <c:v>8751852909495884</c:v>
                </c:pt>
                <c:pt idx="325">
                  <c:v>1.5116847803385396E+16</c:v>
                </c:pt>
                <c:pt idx="326">
                  <c:v>1.0343100767727432E+16</c:v>
                </c:pt>
                <c:pt idx="327">
                  <c:v>1.0343100767727432E+16</c:v>
                </c:pt>
                <c:pt idx="328">
                  <c:v>1.19343492027861E+16</c:v>
                </c:pt>
                <c:pt idx="329">
                  <c:v>1.3525598214672034E+16</c:v>
                </c:pt>
                <c:pt idx="330">
                  <c:v>1.2729973636625648E+16</c:v>
                </c:pt>
                <c:pt idx="331">
                  <c:v>1.9094974298789816E+16</c:v>
                </c:pt>
                <c:pt idx="332">
                  <c:v>9547476766508280</c:v>
                </c:pt>
                <c:pt idx="333">
                  <c:v>1.3525598214672034E+16</c:v>
                </c:pt>
                <c:pt idx="334">
                  <c:v>1.5116847803385396E+16</c:v>
                </c:pt>
                <c:pt idx="335">
                  <c:v>1.670809796892634E+16</c:v>
                </c:pt>
                <c:pt idx="336">
                  <c:v>1.19343492027861E+16</c:v>
                </c:pt>
                <c:pt idx="337">
                  <c:v>8751852909495884</c:v>
                </c:pt>
                <c:pt idx="338">
                  <c:v>1.432122293692527E+16</c:v>
                </c:pt>
                <c:pt idx="339">
                  <c:v>1.5116847803385396E+16</c:v>
                </c:pt>
                <c:pt idx="340">
                  <c:v>1.2729973636625648E+16</c:v>
                </c:pt>
                <c:pt idx="341">
                  <c:v>1.5116847803385396E+16</c:v>
                </c:pt>
                <c:pt idx="342">
                  <c:v>1.5116847803385396E+16</c:v>
                </c:pt>
                <c:pt idx="343">
                  <c:v>1.591247281405241E+16</c:v>
                </c:pt>
                <c:pt idx="344">
                  <c:v>1.5116847803385396E+16</c:v>
                </c:pt>
                <c:pt idx="345">
                  <c:v>1.670809796892634E+16</c:v>
                </c:pt>
                <c:pt idx="346">
                  <c:v>1.591247281405241E+16</c:v>
                </c:pt>
                <c:pt idx="347">
                  <c:v>1.432122293692527E+16</c:v>
                </c:pt>
                <c:pt idx="348">
                  <c:v>1.591247281405241E+16</c:v>
                </c:pt>
                <c:pt idx="349">
                  <c:v>1.5116847803385396E+16</c:v>
                </c:pt>
                <c:pt idx="350">
                  <c:v>1.2729973636625648E+16</c:v>
                </c:pt>
                <c:pt idx="351">
                  <c:v>1.5116847803385396E+16</c:v>
                </c:pt>
                <c:pt idx="352">
                  <c:v>1.591247281405241E+16</c:v>
                </c:pt>
                <c:pt idx="353">
                  <c:v>1.1138724913153366E+16</c:v>
                </c:pt>
                <c:pt idx="354">
                  <c:v>1.2729973636625648E+16</c:v>
                </c:pt>
                <c:pt idx="355">
                  <c:v>1.432122293692527E+16</c:v>
                </c:pt>
                <c:pt idx="356">
                  <c:v>9547476766508280</c:v>
                </c:pt>
                <c:pt idx="357">
                  <c:v>8751852909495884</c:v>
                </c:pt>
                <c:pt idx="358">
                  <c:v>1.9890600030491604E+16</c:v>
                </c:pt>
                <c:pt idx="359">
                  <c:v>1.9094974298789816E+16</c:v>
                </c:pt>
                <c:pt idx="360">
                  <c:v>1.1138724913153366E+16</c:v>
                </c:pt>
                <c:pt idx="361">
                  <c:v>1.7503723268007204E+16</c:v>
                </c:pt>
                <c:pt idx="362">
                  <c:v>1.8299348711295024E+16</c:v>
                </c:pt>
                <c:pt idx="363">
                  <c:v>1.8299348711295024E+16</c:v>
                </c:pt>
                <c:pt idx="364">
                  <c:v>1.909497429878982E+16</c:v>
                </c:pt>
                <c:pt idx="365">
                  <c:v>1.432122293692527E+16</c:v>
                </c:pt>
                <c:pt idx="366">
                  <c:v>2.3073104399369092E+16</c:v>
                </c:pt>
                <c:pt idx="367">
                  <c:v>1.19343492027861E+16</c:v>
                </c:pt>
                <c:pt idx="368">
                  <c:v>1.670809796892634E+16</c:v>
                </c:pt>
                <c:pt idx="369">
                  <c:v>1.7503723268007204E+16</c:v>
                </c:pt>
                <c:pt idx="370">
                  <c:v>1.5116847803385396E+16</c:v>
                </c:pt>
                <c:pt idx="371">
                  <c:v>2.1481851926516244E+16</c:v>
                </c:pt>
                <c:pt idx="372">
                  <c:v>1.591247281405241E+16</c:v>
                </c:pt>
                <c:pt idx="373">
                  <c:v>1.670809796892634E+16</c:v>
                </c:pt>
                <c:pt idx="374">
                  <c:v>1.670809796892634E+16</c:v>
                </c:pt>
                <c:pt idx="375">
                  <c:v>1.591247281405241E+16</c:v>
                </c:pt>
                <c:pt idx="376">
                  <c:v>2.386873085210614E+16</c:v>
                </c:pt>
                <c:pt idx="377">
                  <c:v>2.386873085210614E+16</c:v>
                </c:pt>
                <c:pt idx="378">
                  <c:v>1.591247281405241E+16</c:v>
                </c:pt>
                <c:pt idx="379">
                  <c:v>1.5116847803385396E+16</c:v>
                </c:pt>
                <c:pt idx="380">
                  <c:v>2.0686225906400408E+16</c:v>
                </c:pt>
                <c:pt idx="381">
                  <c:v>1.0343100767727432E+16</c:v>
                </c:pt>
                <c:pt idx="382">
                  <c:v>1.8299348711295024E+16</c:v>
                </c:pt>
                <c:pt idx="383">
                  <c:v>1.9094974298789816E+16</c:v>
                </c:pt>
                <c:pt idx="384">
                  <c:v>1.9094974298789816E+16</c:v>
                </c:pt>
                <c:pt idx="385">
                  <c:v>2.7051238105125668E+16</c:v>
                </c:pt>
                <c:pt idx="386">
                  <c:v>1.5116847803385396E+16</c:v>
                </c:pt>
                <c:pt idx="387">
                  <c:v>1.9094974298789816E+16</c:v>
                </c:pt>
                <c:pt idx="388">
                  <c:v>1.670809796892634E+16</c:v>
                </c:pt>
                <c:pt idx="389">
                  <c:v>2.0409695205276116E+16</c:v>
                </c:pt>
                <c:pt idx="390">
                  <c:v>2.0686225906400408E+16</c:v>
                </c:pt>
                <c:pt idx="391">
                  <c:v>1.9890600030491604E+16</c:v>
                </c:pt>
                <c:pt idx="392">
                  <c:v>1.9890600030491604E+16</c:v>
                </c:pt>
                <c:pt idx="393">
                  <c:v>2.54599841902016E+16</c:v>
                </c:pt>
                <c:pt idx="394">
                  <c:v>2.3868730852106148E+16</c:v>
                </c:pt>
                <c:pt idx="395">
                  <c:v>2.2277478090839132E+16</c:v>
                </c:pt>
                <c:pt idx="396">
                  <c:v>2.2277478090839132E+16</c:v>
                </c:pt>
                <c:pt idx="397">
                  <c:v>2.943812005906574E+16</c:v>
                </c:pt>
                <c:pt idx="398">
                  <c:v>2.2277478090839136E+16</c:v>
                </c:pt>
                <c:pt idx="399">
                  <c:v>1.8299348711295024E+16</c:v>
                </c:pt>
                <c:pt idx="400">
                  <c:v>1.19343492027861E+16</c:v>
                </c:pt>
                <c:pt idx="401">
                  <c:v>2.8642492596878488E+16</c:v>
                </c:pt>
                <c:pt idx="402">
                  <c:v>1.8299348711295024E+16</c:v>
                </c:pt>
                <c:pt idx="403">
                  <c:v>1.7503723268007204E+16</c:v>
                </c:pt>
                <c:pt idx="404">
                  <c:v>2.3868730852106148E+16</c:v>
                </c:pt>
                <c:pt idx="405">
                  <c:v>2.2277478090839132E+16</c:v>
                </c:pt>
                <c:pt idx="406">
                  <c:v>2.1481851926516244E+16</c:v>
                </c:pt>
                <c:pt idx="407">
                  <c:v>2.4664357449050316E+16</c:v>
                </c:pt>
                <c:pt idx="408">
                  <c:v>1.9890600030491604E+16</c:v>
                </c:pt>
                <c:pt idx="409">
                  <c:v>2.3073104399369092E+16</c:v>
                </c:pt>
                <c:pt idx="410">
                  <c:v>1.591247281405241E+16</c:v>
                </c:pt>
                <c:pt idx="411">
                  <c:v>1.8299348711295024E+16</c:v>
                </c:pt>
                <c:pt idx="412">
                  <c:v>2.2277478090839132E+16</c:v>
                </c:pt>
                <c:pt idx="413">
                  <c:v>2.1481851926516244E+16</c:v>
                </c:pt>
                <c:pt idx="414">
                  <c:v>1.9094974298789816E+16</c:v>
                </c:pt>
                <c:pt idx="415">
                  <c:v>1.670809796892634E+16</c:v>
                </c:pt>
                <c:pt idx="416">
                  <c:v>2.386873085210614E+16</c:v>
                </c:pt>
                <c:pt idx="417">
                  <c:v>2.4613495322300132E+16</c:v>
                </c:pt>
                <c:pt idx="418">
                  <c:v>2.6255611075560048E+16</c:v>
                </c:pt>
                <c:pt idx="419">
                  <c:v>2.0640145934068572E+16</c:v>
                </c:pt>
                <c:pt idx="420">
                  <c:v>1.9890600030491604E+16</c:v>
                </c:pt>
                <c:pt idx="421">
                  <c:v>2.54599841902016E+16</c:v>
                </c:pt>
                <c:pt idx="422">
                  <c:v>2.3073104399369092E+16</c:v>
                </c:pt>
                <c:pt idx="423">
                  <c:v>1.7503723268007204E+16</c:v>
                </c:pt>
                <c:pt idx="424">
                  <c:v>2.2277478090839132E+16</c:v>
                </c:pt>
                <c:pt idx="425">
                  <c:v>2.54599841902016E+16</c:v>
                </c:pt>
                <c:pt idx="426">
                  <c:v>1.9890600030491604E+16</c:v>
                </c:pt>
                <c:pt idx="427">
                  <c:v>2.3073104399369092E+16</c:v>
                </c:pt>
                <c:pt idx="428">
                  <c:v>1.670809796892634E+16</c:v>
                </c:pt>
                <c:pt idx="429">
                  <c:v>1.9094974298789816E+16</c:v>
                </c:pt>
                <c:pt idx="430">
                  <c:v>1.7503723268007204E+16</c:v>
                </c:pt>
                <c:pt idx="431">
                  <c:v>2.4664357449050316E+16</c:v>
                </c:pt>
                <c:pt idx="432">
                  <c:v>1.9890600030491604E+16</c:v>
                </c:pt>
                <c:pt idx="433">
                  <c:v>2.4664357449050316E+16</c:v>
                </c:pt>
                <c:pt idx="434">
                  <c:v>1.8299348711295024E+16</c:v>
                </c:pt>
                <c:pt idx="435">
                  <c:v>2.2277478090839132E+16</c:v>
                </c:pt>
                <c:pt idx="436">
                  <c:v>1.5116847803385396E+16</c:v>
                </c:pt>
                <c:pt idx="437">
                  <c:v>2.0686225906400408E+16</c:v>
                </c:pt>
                <c:pt idx="438">
                  <c:v>1.3525598214672034E+16</c:v>
                </c:pt>
                <c:pt idx="439">
                  <c:v>2.3073104399369092E+16</c:v>
                </c:pt>
                <c:pt idx="440">
                  <c:v>1.591247281405241E+16</c:v>
                </c:pt>
                <c:pt idx="441">
                  <c:v>1.8299348711295024E+16</c:v>
                </c:pt>
                <c:pt idx="442">
                  <c:v>1.3525598214672034E+16</c:v>
                </c:pt>
                <c:pt idx="443">
                  <c:v>1.2729973636625648E+16</c:v>
                </c:pt>
                <c:pt idx="444">
                  <c:v>1.8299348711295024E+16</c:v>
                </c:pt>
                <c:pt idx="445">
                  <c:v>1.591247281405241E+16</c:v>
                </c:pt>
                <c:pt idx="446">
                  <c:v>2.0686225906400408E+16</c:v>
                </c:pt>
                <c:pt idx="447">
                  <c:v>1.591247281405241E+16</c:v>
                </c:pt>
                <c:pt idx="448">
                  <c:v>1.9094974298789816E+16</c:v>
                </c:pt>
                <c:pt idx="449">
                  <c:v>1.1138724913153368E+16</c:v>
                </c:pt>
                <c:pt idx="450">
                  <c:v>1.9890600030491604E+16</c:v>
                </c:pt>
                <c:pt idx="451">
                  <c:v>1.432122293692527E+16</c:v>
                </c:pt>
                <c:pt idx="452">
                  <c:v>1.8299348711295024E+16</c:v>
                </c:pt>
                <c:pt idx="453">
                  <c:v>1.670809796892634E+16</c:v>
                </c:pt>
                <c:pt idx="454">
                  <c:v>1.7503723268007204E+16</c:v>
                </c:pt>
                <c:pt idx="455">
                  <c:v>1.591247281405241E+16</c:v>
                </c:pt>
                <c:pt idx="456">
                  <c:v>1.19343492027861E+16</c:v>
                </c:pt>
                <c:pt idx="457">
                  <c:v>1.9890600030491604E+16</c:v>
                </c:pt>
                <c:pt idx="458">
                  <c:v>1.9890600030491604E+16</c:v>
                </c:pt>
                <c:pt idx="459">
                  <c:v>2.0686225906400408E+16</c:v>
                </c:pt>
                <c:pt idx="460">
                  <c:v>1.2729973636625648E+16</c:v>
                </c:pt>
                <c:pt idx="461">
                  <c:v>1.5116847803385396E+16</c:v>
                </c:pt>
                <c:pt idx="462">
                  <c:v>1.2729973636625648E+16</c:v>
                </c:pt>
                <c:pt idx="463">
                  <c:v>1.432122293692527E+16</c:v>
                </c:pt>
                <c:pt idx="464">
                  <c:v>1.2729973636625648E+16</c:v>
                </c:pt>
                <c:pt idx="465">
                  <c:v>1.8299348711295024E+16</c:v>
                </c:pt>
                <c:pt idx="466">
                  <c:v>1.2729973636625648E+16</c:v>
                </c:pt>
                <c:pt idx="467">
                  <c:v>1.19343492027861E+16</c:v>
                </c:pt>
                <c:pt idx="468">
                  <c:v>1.19343492027861E+16</c:v>
                </c:pt>
                <c:pt idx="469">
                  <c:v>1.432122293692527E+16</c:v>
                </c:pt>
                <c:pt idx="470">
                  <c:v>1.432122293692527E+16</c:v>
                </c:pt>
                <c:pt idx="471">
                  <c:v>1.591247281405241E+16</c:v>
                </c:pt>
                <c:pt idx="472">
                  <c:v>1.3525598214672034E+16</c:v>
                </c:pt>
                <c:pt idx="473">
                  <c:v>1.5116847803385396E+16</c:v>
                </c:pt>
                <c:pt idx="474">
                  <c:v>1.0343100767727432E+16</c:v>
                </c:pt>
                <c:pt idx="475">
                  <c:v>1.2729973636625648E+16</c:v>
                </c:pt>
                <c:pt idx="476">
                  <c:v>8751852909495884</c:v>
                </c:pt>
                <c:pt idx="477">
                  <c:v>1.19343492027861E+16</c:v>
                </c:pt>
                <c:pt idx="478">
                  <c:v>7160605628091290</c:v>
                </c:pt>
                <c:pt idx="479">
                  <c:v>1.2729973636625648E+16</c:v>
                </c:pt>
                <c:pt idx="480">
                  <c:v>1.19343492027861E+16</c:v>
                </c:pt>
                <c:pt idx="481">
                  <c:v>7956229196690228</c:v>
                </c:pt>
                <c:pt idx="482">
                  <c:v>8751852909495884</c:v>
                </c:pt>
                <c:pt idx="483">
                  <c:v>1.432122293692527E+16</c:v>
                </c:pt>
                <c:pt idx="484">
                  <c:v>5569358923513496</c:v>
                </c:pt>
                <c:pt idx="485">
                  <c:v>7956229196690228</c:v>
                </c:pt>
                <c:pt idx="486">
                  <c:v>1.3525598214672034E+16</c:v>
                </c:pt>
                <c:pt idx="487">
                  <c:v>1.5116847803385396E+16</c:v>
                </c:pt>
                <c:pt idx="488">
                  <c:v>1.1138724913153366E+16</c:v>
                </c:pt>
                <c:pt idx="489">
                  <c:v>7956229196690228</c:v>
                </c:pt>
                <c:pt idx="490">
                  <c:v>1.1138724913153366E+16</c:v>
                </c:pt>
                <c:pt idx="491">
                  <c:v>1.2729973636625648E+16</c:v>
                </c:pt>
                <c:pt idx="492">
                  <c:v>1.19343492027861E+16</c:v>
                </c:pt>
                <c:pt idx="493">
                  <c:v>9547476766508280</c:v>
                </c:pt>
                <c:pt idx="494">
                  <c:v>9547476766508280</c:v>
                </c:pt>
                <c:pt idx="495">
                  <c:v>6364982203699052</c:v>
                </c:pt>
                <c:pt idx="496">
                  <c:v>1.2734469888967386E+16</c:v>
                </c:pt>
                <c:pt idx="497">
                  <c:v>7956229196690228</c:v>
                </c:pt>
                <c:pt idx="498">
                  <c:v>3182489948196711.5</c:v>
                </c:pt>
                <c:pt idx="499">
                  <c:v>9547476766508280</c:v>
                </c:pt>
                <c:pt idx="500">
                  <c:v>5569358923513496</c:v>
                </c:pt>
                <c:pt idx="501">
                  <c:v>4773735787534599</c:v>
                </c:pt>
                <c:pt idx="502">
                  <c:v>1.0343100767727432E+16</c:v>
                </c:pt>
                <c:pt idx="503">
                  <c:v>1.19343492027861E+16</c:v>
                </c:pt>
                <c:pt idx="504">
                  <c:v>3978112795762345</c:v>
                </c:pt>
                <c:pt idx="505">
                  <c:v>1.0343100767727432E+16</c:v>
                </c:pt>
                <c:pt idx="506">
                  <c:v>4773735787534599</c:v>
                </c:pt>
                <c:pt idx="507">
                  <c:v>7956229196690228</c:v>
                </c:pt>
                <c:pt idx="508">
                  <c:v>7447980098238853</c:v>
                </c:pt>
                <c:pt idx="509">
                  <c:v>4773735787534599</c:v>
                </c:pt>
                <c:pt idx="510">
                  <c:v>4773735787534599</c:v>
                </c:pt>
                <c:pt idx="511">
                  <c:v>7261614948940790</c:v>
                </c:pt>
                <c:pt idx="512">
                  <c:v>3182489948196711.5</c:v>
                </c:pt>
                <c:pt idx="513">
                  <c:v>5663078214043643</c:v>
                </c:pt>
                <c:pt idx="514">
                  <c:v>7160605628091290</c:v>
                </c:pt>
                <c:pt idx="515">
                  <c:v>5245547118998423</c:v>
                </c:pt>
                <c:pt idx="516">
                  <c:v>9547476766508280</c:v>
                </c:pt>
                <c:pt idx="517">
                  <c:v>3978112795762345</c:v>
                </c:pt>
                <c:pt idx="518">
                  <c:v>7160605628091290</c:v>
                </c:pt>
                <c:pt idx="519">
                  <c:v>6364982203699052</c:v>
                </c:pt>
                <c:pt idx="520">
                  <c:v>7160605628091290</c:v>
                </c:pt>
                <c:pt idx="521">
                  <c:v>3978112795762345</c:v>
                </c:pt>
                <c:pt idx="522">
                  <c:v>3978112795762345</c:v>
                </c:pt>
                <c:pt idx="523">
                  <c:v>6364982203699052</c:v>
                </c:pt>
                <c:pt idx="524">
                  <c:v>8751852909495884</c:v>
                </c:pt>
                <c:pt idx="525">
                  <c:v>4773735787534599</c:v>
                </c:pt>
                <c:pt idx="526">
                  <c:v>6364982203699052</c:v>
                </c:pt>
                <c:pt idx="527">
                  <c:v>4773735787534600</c:v>
                </c:pt>
                <c:pt idx="528">
                  <c:v>3978112795762345</c:v>
                </c:pt>
                <c:pt idx="529">
                  <c:v>7017231975482029</c:v>
                </c:pt>
                <c:pt idx="530">
                  <c:v>9547476766508280</c:v>
                </c:pt>
                <c:pt idx="531">
                  <c:v>2386867244837679</c:v>
                </c:pt>
                <c:pt idx="532">
                  <c:v>7956229196690228</c:v>
                </c:pt>
                <c:pt idx="533">
                  <c:v>7160605628091290</c:v>
                </c:pt>
                <c:pt idx="534">
                  <c:v>1591244685685230</c:v>
                </c:pt>
                <c:pt idx="535">
                  <c:v>6364982203699052</c:v>
                </c:pt>
                <c:pt idx="536">
                  <c:v>4773735787534599</c:v>
                </c:pt>
                <c:pt idx="537">
                  <c:v>3182489948196711.5</c:v>
                </c:pt>
                <c:pt idx="538">
                  <c:v>2386867244837679</c:v>
                </c:pt>
                <c:pt idx="539">
                  <c:v>795622270739343.63</c:v>
                </c:pt>
                <c:pt idx="540">
                  <c:v>3978112795762345</c:v>
                </c:pt>
                <c:pt idx="541">
                  <c:v>1591244685685230</c:v>
                </c:pt>
                <c:pt idx="542">
                  <c:v>5569358923513496</c:v>
                </c:pt>
                <c:pt idx="543">
                  <c:v>3978112795762345</c:v>
                </c:pt>
                <c:pt idx="544">
                  <c:v>5569358923513497</c:v>
                </c:pt>
                <c:pt idx="545">
                  <c:v>795622270739343.63</c:v>
                </c:pt>
                <c:pt idx="546">
                  <c:v>2386867244837679</c:v>
                </c:pt>
                <c:pt idx="547">
                  <c:v>3978112795762345</c:v>
                </c:pt>
                <c:pt idx="548">
                  <c:v>3978112795762345</c:v>
                </c:pt>
                <c:pt idx="549">
                  <c:v>1591244685685230</c:v>
                </c:pt>
                <c:pt idx="550">
                  <c:v>2386867244837679</c:v>
                </c:pt>
                <c:pt idx="551">
                  <c:v>1591244685685230</c:v>
                </c:pt>
                <c:pt idx="552">
                  <c:v>2386867244837679</c:v>
                </c:pt>
                <c:pt idx="553">
                  <c:v>5569358923513497</c:v>
                </c:pt>
                <c:pt idx="554">
                  <c:v>6364982203699052</c:v>
                </c:pt>
                <c:pt idx="555">
                  <c:v>1591244685685230</c:v>
                </c:pt>
                <c:pt idx="556">
                  <c:v>4773735787534599</c:v>
                </c:pt>
                <c:pt idx="557">
                  <c:v>1591244685685230</c:v>
                </c:pt>
                <c:pt idx="558">
                  <c:v>795622270739343.63</c:v>
                </c:pt>
                <c:pt idx="559">
                  <c:v>3182489948196711.5</c:v>
                </c:pt>
                <c:pt idx="560">
                  <c:v>2386867244837679</c:v>
                </c:pt>
                <c:pt idx="561">
                  <c:v>1591244685685230</c:v>
                </c:pt>
                <c:pt idx="562">
                  <c:v>1591244685685230</c:v>
                </c:pt>
                <c:pt idx="563">
                  <c:v>3182489948196711.5</c:v>
                </c:pt>
                <c:pt idx="564">
                  <c:v>795622270739343.63</c:v>
                </c:pt>
                <c:pt idx="565">
                  <c:v>1591244685685230</c:v>
                </c:pt>
                <c:pt idx="566">
                  <c:v>1591244685685230</c:v>
                </c:pt>
                <c:pt idx="567">
                  <c:v>3978112795762345</c:v>
                </c:pt>
                <c:pt idx="568">
                  <c:v>795622270739343.63</c:v>
                </c:pt>
                <c:pt idx="569">
                  <c:v>2386867244837679</c:v>
                </c:pt>
                <c:pt idx="570">
                  <c:v>3978112795762345</c:v>
                </c:pt>
                <c:pt idx="571">
                  <c:v>795622270739343.63</c:v>
                </c:pt>
                <c:pt idx="572">
                  <c:v>1591244685685230</c:v>
                </c:pt>
                <c:pt idx="573">
                  <c:v>238686659590823.53</c:v>
                </c:pt>
                <c:pt idx="574">
                  <c:v>795622270739343.63</c:v>
                </c:pt>
                <c:pt idx="575">
                  <c:v>1591244685685230</c:v>
                </c:pt>
                <c:pt idx="576">
                  <c:v>795622270739343.63</c:v>
                </c:pt>
                <c:pt idx="577">
                  <c:v>795622270739343.63</c:v>
                </c:pt>
                <c:pt idx="578">
                  <c:v>2386867244837679</c:v>
                </c:pt>
                <c:pt idx="579">
                  <c:v>1591244685685230</c:v>
                </c:pt>
                <c:pt idx="580">
                  <c:v>795622270739343.63</c:v>
                </c:pt>
                <c:pt idx="581">
                  <c:v>1591244685685230</c:v>
                </c:pt>
                <c:pt idx="582">
                  <c:v>4773735787534599</c:v>
                </c:pt>
                <c:pt idx="583">
                  <c:v>2386867244837679</c:v>
                </c:pt>
                <c:pt idx="584">
                  <c:v>2386867244837679</c:v>
                </c:pt>
                <c:pt idx="585">
                  <c:v>238686659590823.53</c:v>
                </c:pt>
                <c:pt idx="586">
                  <c:v>1591244685685230</c:v>
                </c:pt>
                <c:pt idx="587">
                  <c:v>238686659590823.53</c:v>
                </c:pt>
                <c:pt idx="588">
                  <c:v>795622270739343.63</c:v>
                </c:pt>
                <c:pt idx="589">
                  <c:v>238686659590823.53</c:v>
                </c:pt>
                <c:pt idx="590">
                  <c:v>795622270739343.63</c:v>
                </c:pt>
                <c:pt idx="591">
                  <c:v>2386867244837679</c:v>
                </c:pt>
                <c:pt idx="592">
                  <c:v>1591244685685230</c:v>
                </c:pt>
                <c:pt idx="593">
                  <c:v>238686659590823.53</c:v>
                </c:pt>
                <c:pt idx="594">
                  <c:v>2386867244837679</c:v>
                </c:pt>
                <c:pt idx="595">
                  <c:v>1591244685685230</c:v>
                </c:pt>
                <c:pt idx="596">
                  <c:v>795622270739343.63</c:v>
                </c:pt>
                <c:pt idx="597">
                  <c:v>238686659590823.53</c:v>
                </c:pt>
                <c:pt idx="598">
                  <c:v>795622270739343.63</c:v>
                </c:pt>
                <c:pt idx="599">
                  <c:v>795622270739343.63</c:v>
                </c:pt>
                <c:pt idx="600">
                  <c:v>1591244685685230</c:v>
                </c:pt>
                <c:pt idx="601">
                  <c:v>238686659590823.53</c:v>
                </c:pt>
                <c:pt idx="602">
                  <c:v>238686659590823.53</c:v>
                </c:pt>
                <c:pt idx="603">
                  <c:v>238686659590823.53</c:v>
                </c:pt>
                <c:pt idx="604">
                  <c:v>1591244685685230</c:v>
                </c:pt>
                <c:pt idx="605">
                  <c:v>238686659590823.53</c:v>
                </c:pt>
                <c:pt idx="606">
                  <c:v>1591244685685230</c:v>
                </c:pt>
                <c:pt idx="607">
                  <c:v>1591244685685230</c:v>
                </c:pt>
                <c:pt idx="608">
                  <c:v>1591244685685230</c:v>
                </c:pt>
                <c:pt idx="609">
                  <c:v>238686659590823.53</c:v>
                </c:pt>
                <c:pt idx="610">
                  <c:v>238686659590823.53</c:v>
                </c:pt>
                <c:pt idx="611">
                  <c:v>795622270739343.63</c:v>
                </c:pt>
                <c:pt idx="612">
                  <c:v>795622270739343.63</c:v>
                </c:pt>
                <c:pt idx="613">
                  <c:v>1591244685685230</c:v>
                </c:pt>
                <c:pt idx="614">
                  <c:v>795622270739343.63</c:v>
                </c:pt>
                <c:pt idx="615">
                  <c:v>795622270739343.63</c:v>
                </c:pt>
                <c:pt idx="616">
                  <c:v>795622270739343.63</c:v>
                </c:pt>
                <c:pt idx="617">
                  <c:v>1591244685685230</c:v>
                </c:pt>
                <c:pt idx="618">
                  <c:v>795622270739343.63</c:v>
                </c:pt>
                <c:pt idx="619">
                  <c:v>1591244685685230</c:v>
                </c:pt>
                <c:pt idx="620">
                  <c:v>2386867244837679</c:v>
                </c:pt>
                <c:pt idx="621">
                  <c:v>795622270739343.63</c:v>
                </c:pt>
                <c:pt idx="622">
                  <c:v>795622270739343.63</c:v>
                </c:pt>
                <c:pt idx="623">
                  <c:v>1591244685685230</c:v>
                </c:pt>
                <c:pt idx="624">
                  <c:v>795622270739343.63</c:v>
                </c:pt>
                <c:pt idx="625">
                  <c:v>238686659590823.53</c:v>
                </c:pt>
                <c:pt idx="626">
                  <c:v>238686659590823.53</c:v>
                </c:pt>
                <c:pt idx="627">
                  <c:v>238686659590823.53</c:v>
                </c:pt>
                <c:pt idx="628">
                  <c:v>795622270739343.63</c:v>
                </c:pt>
                <c:pt idx="629">
                  <c:v>1591244685685230</c:v>
                </c:pt>
                <c:pt idx="630">
                  <c:v>238686659590823.53</c:v>
                </c:pt>
                <c:pt idx="631">
                  <c:v>238686659590823.53</c:v>
                </c:pt>
                <c:pt idx="632">
                  <c:v>238686659590823.53</c:v>
                </c:pt>
                <c:pt idx="633">
                  <c:v>1591244685685230</c:v>
                </c:pt>
                <c:pt idx="634">
                  <c:v>238686659590823.53</c:v>
                </c:pt>
                <c:pt idx="635">
                  <c:v>795622270739343.63</c:v>
                </c:pt>
                <c:pt idx="636">
                  <c:v>795622270739343.63</c:v>
                </c:pt>
                <c:pt idx="637">
                  <c:v>238686659590823.53</c:v>
                </c:pt>
                <c:pt idx="638">
                  <c:v>238686659590823.53</c:v>
                </c:pt>
                <c:pt idx="639">
                  <c:v>795622270739343.63</c:v>
                </c:pt>
                <c:pt idx="640">
                  <c:v>2386867244837679</c:v>
                </c:pt>
                <c:pt idx="641">
                  <c:v>795622270739343.63</c:v>
                </c:pt>
                <c:pt idx="642">
                  <c:v>1591244685685230</c:v>
                </c:pt>
                <c:pt idx="643">
                  <c:v>238686659590823.53</c:v>
                </c:pt>
                <c:pt idx="644">
                  <c:v>795622270739343.63</c:v>
                </c:pt>
                <c:pt idx="645">
                  <c:v>238686659590823.53</c:v>
                </c:pt>
                <c:pt idx="646">
                  <c:v>1591244685685230</c:v>
                </c:pt>
                <c:pt idx="647">
                  <c:v>795622270739343.63</c:v>
                </c:pt>
                <c:pt idx="648">
                  <c:v>2386867244837679</c:v>
                </c:pt>
                <c:pt idx="649">
                  <c:v>238686659590823.53</c:v>
                </c:pt>
                <c:pt idx="650">
                  <c:v>238686659590823.53</c:v>
                </c:pt>
                <c:pt idx="651">
                  <c:v>238686659590823.53</c:v>
                </c:pt>
                <c:pt idx="652">
                  <c:v>795622270739343.63</c:v>
                </c:pt>
                <c:pt idx="653">
                  <c:v>238686659590823.53</c:v>
                </c:pt>
                <c:pt idx="654">
                  <c:v>795622270739343.63</c:v>
                </c:pt>
                <c:pt idx="655">
                  <c:v>1591244685685230</c:v>
                </c:pt>
                <c:pt idx="656">
                  <c:v>795622270739343.63</c:v>
                </c:pt>
                <c:pt idx="657">
                  <c:v>238686659590823.53</c:v>
                </c:pt>
                <c:pt idx="658">
                  <c:v>795622270739343.63</c:v>
                </c:pt>
                <c:pt idx="659">
                  <c:v>795622270739343.63</c:v>
                </c:pt>
                <c:pt idx="660">
                  <c:v>238686659590823.53</c:v>
                </c:pt>
                <c:pt idx="661">
                  <c:v>238686659590823.53</c:v>
                </c:pt>
                <c:pt idx="662">
                  <c:v>238686659590823.53</c:v>
                </c:pt>
                <c:pt idx="663">
                  <c:v>238686659590823.53</c:v>
                </c:pt>
                <c:pt idx="664">
                  <c:v>795622270739343.63</c:v>
                </c:pt>
                <c:pt idx="665">
                  <c:v>238686659590823.53</c:v>
                </c:pt>
                <c:pt idx="666">
                  <c:v>238686659590823.53</c:v>
                </c:pt>
                <c:pt idx="667">
                  <c:v>238686659590823.53</c:v>
                </c:pt>
                <c:pt idx="668">
                  <c:v>795622270739343.63</c:v>
                </c:pt>
                <c:pt idx="669">
                  <c:v>795622270739343.63</c:v>
                </c:pt>
                <c:pt idx="670">
                  <c:v>795622270739343.63</c:v>
                </c:pt>
                <c:pt idx="671">
                  <c:v>2386867244837679</c:v>
                </c:pt>
                <c:pt idx="672">
                  <c:v>238686659590823.53</c:v>
                </c:pt>
                <c:pt idx="673">
                  <c:v>1591244685685230</c:v>
                </c:pt>
                <c:pt idx="674">
                  <c:v>238686659590823.53</c:v>
                </c:pt>
                <c:pt idx="675">
                  <c:v>238686659590823.53</c:v>
                </c:pt>
                <c:pt idx="676">
                  <c:v>238686659590823.53</c:v>
                </c:pt>
                <c:pt idx="677">
                  <c:v>795622270739343.63</c:v>
                </c:pt>
                <c:pt idx="678">
                  <c:v>238686659590823.53</c:v>
                </c:pt>
                <c:pt idx="679">
                  <c:v>238686659590823.53</c:v>
                </c:pt>
                <c:pt idx="680">
                  <c:v>238686659590823.53</c:v>
                </c:pt>
                <c:pt idx="681">
                  <c:v>795622270739343.63</c:v>
                </c:pt>
                <c:pt idx="682">
                  <c:v>238686659590823.53</c:v>
                </c:pt>
                <c:pt idx="683">
                  <c:v>238686659590823.53</c:v>
                </c:pt>
                <c:pt idx="684">
                  <c:v>1591244685685230</c:v>
                </c:pt>
                <c:pt idx="685">
                  <c:v>238686659590823.53</c:v>
                </c:pt>
                <c:pt idx="686">
                  <c:v>238686659590823.53</c:v>
                </c:pt>
                <c:pt idx="687">
                  <c:v>238686659590823.53</c:v>
                </c:pt>
                <c:pt idx="688">
                  <c:v>238686659590823.53</c:v>
                </c:pt>
                <c:pt idx="689">
                  <c:v>795622270739343.63</c:v>
                </c:pt>
                <c:pt idx="690">
                  <c:v>795622270739343.63</c:v>
                </c:pt>
                <c:pt idx="691">
                  <c:v>238686659590823.53</c:v>
                </c:pt>
                <c:pt idx="692">
                  <c:v>238686659590823.53</c:v>
                </c:pt>
                <c:pt idx="693">
                  <c:v>238686659590823.53</c:v>
                </c:pt>
                <c:pt idx="694">
                  <c:v>1591244685685230</c:v>
                </c:pt>
                <c:pt idx="695">
                  <c:v>238686659590823.53</c:v>
                </c:pt>
                <c:pt idx="696">
                  <c:v>795622270739343.63</c:v>
                </c:pt>
                <c:pt idx="697">
                  <c:v>238686659590823.53</c:v>
                </c:pt>
                <c:pt idx="698">
                  <c:v>2386867244837679</c:v>
                </c:pt>
                <c:pt idx="699">
                  <c:v>1591244685685230</c:v>
                </c:pt>
                <c:pt idx="700">
                  <c:v>238686659590823.53</c:v>
                </c:pt>
                <c:pt idx="701">
                  <c:v>238686659590823.53</c:v>
                </c:pt>
                <c:pt idx="702">
                  <c:v>238686659590823.53</c:v>
                </c:pt>
                <c:pt idx="703">
                  <c:v>238686659590823.53</c:v>
                </c:pt>
                <c:pt idx="704">
                  <c:v>795622270739343.63</c:v>
                </c:pt>
                <c:pt idx="705">
                  <c:v>238686659590823.53</c:v>
                </c:pt>
                <c:pt idx="706">
                  <c:v>238686659590823.53</c:v>
                </c:pt>
                <c:pt idx="707">
                  <c:v>238686659590823.53</c:v>
                </c:pt>
                <c:pt idx="708">
                  <c:v>238686659590823.53</c:v>
                </c:pt>
                <c:pt idx="709">
                  <c:v>795622270739343.63</c:v>
                </c:pt>
                <c:pt idx="710">
                  <c:v>238686659590823.53</c:v>
                </c:pt>
                <c:pt idx="711">
                  <c:v>1591244685685230</c:v>
                </c:pt>
                <c:pt idx="712">
                  <c:v>238686659590823.53</c:v>
                </c:pt>
                <c:pt idx="713">
                  <c:v>238686659590823.53</c:v>
                </c:pt>
                <c:pt idx="714">
                  <c:v>238686659590823.53</c:v>
                </c:pt>
                <c:pt idx="715">
                  <c:v>795622270739343.63</c:v>
                </c:pt>
                <c:pt idx="716">
                  <c:v>238686659590823.53</c:v>
                </c:pt>
                <c:pt idx="717">
                  <c:v>238686659590823.53</c:v>
                </c:pt>
                <c:pt idx="718">
                  <c:v>238686659590823.53</c:v>
                </c:pt>
                <c:pt idx="719">
                  <c:v>238686659590823.53</c:v>
                </c:pt>
                <c:pt idx="720">
                  <c:v>238686659590823.53</c:v>
                </c:pt>
                <c:pt idx="721">
                  <c:v>795622270739343.63</c:v>
                </c:pt>
                <c:pt idx="722">
                  <c:v>238686659590823.53</c:v>
                </c:pt>
                <c:pt idx="723">
                  <c:v>238686659590823.53</c:v>
                </c:pt>
                <c:pt idx="724">
                  <c:v>238686659590823.53</c:v>
                </c:pt>
                <c:pt idx="725">
                  <c:v>238686659590823.53</c:v>
                </c:pt>
                <c:pt idx="726">
                  <c:v>795622270739343.63</c:v>
                </c:pt>
                <c:pt idx="727">
                  <c:v>238686659590823.53</c:v>
                </c:pt>
                <c:pt idx="728">
                  <c:v>238686659590823.53</c:v>
                </c:pt>
                <c:pt idx="729">
                  <c:v>238686659590823.53</c:v>
                </c:pt>
                <c:pt idx="730">
                  <c:v>238686659590823.53</c:v>
                </c:pt>
                <c:pt idx="731">
                  <c:v>238686659590823.53</c:v>
                </c:pt>
                <c:pt idx="732">
                  <c:v>795622270739343.63</c:v>
                </c:pt>
                <c:pt idx="733">
                  <c:v>238686659590823.53</c:v>
                </c:pt>
                <c:pt idx="734">
                  <c:v>238686659590823.53</c:v>
                </c:pt>
                <c:pt idx="735">
                  <c:v>238686659590823.53</c:v>
                </c:pt>
                <c:pt idx="736">
                  <c:v>795622270739343.63</c:v>
                </c:pt>
                <c:pt idx="737">
                  <c:v>238686659590823.53</c:v>
                </c:pt>
                <c:pt idx="738">
                  <c:v>238686659590823.53</c:v>
                </c:pt>
                <c:pt idx="739">
                  <c:v>238686659590823.53</c:v>
                </c:pt>
                <c:pt idx="740">
                  <c:v>238686659590823.53</c:v>
                </c:pt>
                <c:pt idx="741">
                  <c:v>238686659590823.53</c:v>
                </c:pt>
                <c:pt idx="742">
                  <c:v>238686659590823.53</c:v>
                </c:pt>
                <c:pt idx="743">
                  <c:v>1591244685685230</c:v>
                </c:pt>
                <c:pt idx="744">
                  <c:v>238686659590823.53</c:v>
                </c:pt>
                <c:pt idx="745">
                  <c:v>238686659590823.53</c:v>
                </c:pt>
                <c:pt idx="746">
                  <c:v>795622270739343.63</c:v>
                </c:pt>
                <c:pt idx="747">
                  <c:v>795622270739343.63</c:v>
                </c:pt>
                <c:pt idx="748">
                  <c:v>238686659590823.53</c:v>
                </c:pt>
                <c:pt idx="749">
                  <c:v>1591244685685230</c:v>
                </c:pt>
                <c:pt idx="750">
                  <c:v>238686659590823.53</c:v>
                </c:pt>
                <c:pt idx="751">
                  <c:v>238686659590823.53</c:v>
                </c:pt>
                <c:pt idx="752">
                  <c:v>795622270739343.63</c:v>
                </c:pt>
                <c:pt idx="753">
                  <c:v>238686659590823.53</c:v>
                </c:pt>
                <c:pt idx="754">
                  <c:v>238686659590823.53</c:v>
                </c:pt>
                <c:pt idx="755">
                  <c:v>238686659590823.53</c:v>
                </c:pt>
                <c:pt idx="756">
                  <c:v>238686659590823.53</c:v>
                </c:pt>
                <c:pt idx="757">
                  <c:v>238686659590823.53</c:v>
                </c:pt>
                <c:pt idx="758">
                  <c:v>238686659590823.53</c:v>
                </c:pt>
                <c:pt idx="759">
                  <c:v>238686659590823.53</c:v>
                </c:pt>
                <c:pt idx="760">
                  <c:v>238686659590823.53</c:v>
                </c:pt>
                <c:pt idx="761">
                  <c:v>238686659590823.53</c:v>
                </c:pt>
                <c:pt idx="762">
                  <c:v>1591244685685230</c:v>
                </c:pt>
                <c:pt idx="763">
                  <c:v>795622270739343.63</c:v>
                </c:pt>
                <c:pt idx="764">
                  <c:v>238686659590823.53</c:v>
                </c:pt>
                <c:pt idx="765">
                  <c:v>1591244685685230</c:v>
                </c:pt>
                <c:pt idx="766">
                  <c:v>238686659590823.53</c:v>
                </c:pt>
                <c:pt idx="767">
                  <c:v>238686659590823.53</c:v>
                </c:pt>
                <c:pt idx="768">
                  <c:v>795622270739343.63</c:v>
                </c:pt>
                <c:pt idx="769">
                  <c:v>238686659590823.53</c:v>
                </c:pt>
                <c:pt idx="770">
                  <c:v>795622270739343.63</c:v>
                </c:pt>
                <c:pt idx="771">
                  <c:v>238686659590823.53</c:v>
                </c:pt>
                <c:pt idx="772">
                  <c:v>795622270739343.63</c:v>
                </c:pt>
                <c:pt idx="773">
                  <c:v>238686659590823.53</c:v>
                </c:pt>
                <c:pt idx="774">
                  <c:v>238686659590823.53</c:v>
                </c:pt>
                <c:pt idx="775">
                  <c:v>238686659590823.53</c:v>
                </c:pt>
                <c:pt idx="776">
                  <c:v>238686659590823.53</c:v>
                </c:pt>
                <c:pt idx="777">
                  <c:v>238686659590823.53</c:v>
                </c:pt>
                <c:pt idx="778">
                  <c:v>795622270739343.63</c:v>
                </c:pt>
                <c:pt idx="779">
                  <c:v>238686659590823.53</c:v>
                </c:pt>
                <c:pt idx="780">
                  <c:v>795622270739343.63</c:v>
                </c:pt>
                <c:pt idx="781">
                  <c:v>238686659590823.53</c:v>
                </c:pt>
                <c:pt idx="782">
                  <c:v>238686659590823.53</c:v>
                </c:pt>
                <c:pt idx="783">
                  <c:v>238686659590823.53</c:v>
                </c:pt>
                <c:pt idx="784">
                  <c:v>238686659590823.53</c:v>
                </c:pt>
                <c:pt idx="785">
                  <c:v>238686659590823.53</c:v>
                </c:pt>
                <c:pt idx="786">
                  <c:v>238686659590823.53</c:v>
                </c:pt>
                <c:pt idx="787">
                  <c:v>238686659590823.53</c:v>
                </c:pt>
                <c:pt idx="788">
                  <c:v>238686659590823.53</c:v>
                </c:pt>
                <c:pt idx="789">
                  <c:v>238686659590823.53</c:v>
                </c:pt>
                <c:pt idx="790">
                  <c:v>238686659590823.53</c:v>
                </c:pt>
                <c:pt idx="791">
                  <c:v>238686659590823.53</c:v>
                </c:pt>
                <c:pt idx="792">
                  <c:v>238686659590823.53</c:v>
                </c:pt>
                <c:pt idx="793">
                  <c:v>238686659590823.53</c:v>
                </c:pt>
                <c:pt idx="794">
                  <c:v>795622270739343.63</c:v>
                </c:pt>
                <c:pt idx="795">
                  <c:v>795622270739343.63</c:v>
                </c:pt>
                <c:pt idx="796">
                  <c:v>238686659590823.53</c:v>
                </c:pt>
                <c:pt idx="797">
                  <c:v>238686659590823.53</c:v>
                </c:pt>
                <c:pt idx="798">
                  <c:v>238686659590823.53</c:v>
                </c:pt>
                <c:pt idx="799">
                  <c:v>238686659590823.53</c:v>
                </c:pt>
                <c:pt idx="800">
                  <c:v>238686659590823.53</c:v>
                </c:pt>
                <c:pt idx="801">
                  <c:v>795622270739343.63</c:v>
                </c:pt>
                <c:pt idx="802">
                  <c:v>238686659590823.53</c:v>
                </c:pt>
                <c:pt idx="803">
                  <c:v>238686659590823.53</c:v>
                </c:pt>
                <c:pt idx="804">
                  <c:v>238686659590823.53</c:v>
                </c:pt>
                <c:pt idx="805">
                  <c:v>238686659590823.53</c:v>
                </c:pt>
                <c:pt idx="806">
                  <c:v>238686659590823.53</c:v>
                </c:pt>
                <c:pt idx="807">
                  <c:v>238686659590823.53</c:v>
                </c:pt>
                <c:pt idx="808">
                  <c:v>238686659590823.53</c:v>
                </c:pt>
                <c:pt idx="809">
                  <c:v>238686659590823.53</c:v>
                </c:pt>
                <c:pt idx="810">
                  <c:v>238686659590823.53</c:v>
                </c:pt>
                <c:pt idx="811">
                  <c:v>238686659590823.53</c:v>
                </c:pt>
                <c:pt idx="812">
                  <c:v>238686659590823.53</c:v>
                </c:pt>
                <c:pt idx="813">
                  <c:v>238686659590823.53</c:v>
                </c:pt>
                <c:pt idx="814">
                  <c:v>238686659590823.53</c:v>
                </c:pt>
                <c:pt idx="815">
                  <c:v>238686659590823.53</c:v>
                </c:pt>
                <c:pt idx="816">
                  <c:v>238686659590823.53</c:v>
                </c:pt>
                <c:pt idx="817">
                  <c:v>238686659590823.53</c:v>
                </c:pt>
                <c:pt idx="818">
                  <c:v>238686659590823.53</c:v>
                </c:pt>
                <c:pt idx="819">
                  <c:v>795622270739343.63</c:v>
                </c:pt>
                <c:pt idx="820">
                  <c:v>795622270739343.63</c:v>
                </c:pt>
                <c:pt idx="821">
                  <c:v>1591244685685230</c:v>
                </c:pt>
                <c:pt idx="822">
                  <c:v>238686659590823.53</c:v>
                </c:pt>
                <c:pt idx="823">
                  <c:v>238686659590823.53</c:v>
                </c:pt>
                <c:pt idx="824">
                  <c:v>238686659590823.53</c:v>
                </c:pt>
                <c:pt idx="825">
                  <c:v>238686659590823.53</c:v>
                </c:pt>
                <c:pt idx="826">
                  <c:v>238686659590823.53</c:v>
                </c:pt>
                <c:pt idx="827">
                  <c:v>238686659590823.53</c:v>
                </c:pt>
                <c:pt idx="828">
                  <c:v>238686659590823.53</c:v>
                </c:pt>
                <c:pt idx="829">
                  <c:v>238686659590823.53</c:v>
                </c:pt>
                <c:pt idx="830">
                  <c:v>795622270739343.63</c:v>
                </c:pt>
                <c:pt idx="831">
                  <c:v>238686659590823.53</c:v>
                </c:pt>
                <c:pt idx="832">
                  <c:v>238686659590823.53</c:v>
                </c:pt>
                <c:pt idx="833">
                  <c:v>477373319181647.06</c:v>
                </c:pt>
              </c:numCache>
            </c:numRef>
          </c:yVal>
          <c:smooth val="0"/>
          <c:extLst>
            <c:ext xmlns:c16="http://schemas.microsoft.com/office/drawing/2014/chart" uri="{C3380CC4-5D6E-409C-BE32-E72D297353CC}">
              <c16:uniqueId val="{00000002-4AD0-4313-9E40-DECB87BF57E8}"/>
            </c:ext>
          </c:extLst>
        </c:ser>
        <c:ser>
          <c:idx val="0"/>
          <c:order val="5"/>
          <c:tx>
            <c:v>SIMS P Center</c:v>
          </c:tx>
          <c:spPr>
            <a:ln>
              <a:noFill/>
            </a:ln>
          </c:spPr>
          <c:marker>
            <c:symbol val="circle"/>
            <c:size val="5"/>
            <c:spPr>
              <a:noFill/>
              <a:ln w="9525">
                <a:solidFill>
                  <a:srgbClr val="0066FF"/>
                </a:solidFill>
              </a:ln>
              <a:effectLst/>
            </c:spPr>
          </c:marker>
          <c:xVal>
            <c:numRef>
              <c:f>'Wafer#10 SIMS'!$A$3:$A$1044</c:f>
              <c:numCache>
                <c:formatCode>General</c:formatCode>
                <c:ptCount val="1042"/>
                <c:pt idx="0">
                  <c:v>6.2492250464972097E-4</c:v>
                </c:pt>
                <c:pt idx="1">
                  <c:v>1.5623062616243028E-3</c:v>
                </c:pt>
                <c:pt idx="2">
                  <c:v>2.4996900185988839E-3</c:v>
                </c:pt>
                <c:pt idx="3">
                  <c:v>3.4370737755734654E-3</c:v>
                </c:pt>
                <c:pt idx="4">
                  <c:v>4.3744575325480482E-3</c:v>
                </c:pt>
                <c:pt idx="5">
                  <c:v>5.3118412895226293E-3</c:v>
                </c:pt>
                <c:pt idx="6">
                  <c:v>6.2492250464972103E-3</c:v>
                </c:pt>
                <c:pt idx="7">
                  <c:v>7.1866088034717923E-3</c:v>
                </c:pt>
                <c:pt idx="8">
                  <c:v>8.1239925604463734E-3</c:v>
                </c:pt>
                <c:pt idx="9">
                  <c:v>9.0613763174209553E-3</c:v>
                </c:pt>
                <c:pt idx="10">
                  <c:v>9.9987600743955355E-3</c:v>
                </c:pt>
                <c:pt idx="11">
                  <c:v>1.0936143831370119E-2</c:v>
                </c:pt>
                <c:pt idx="12">
                  <c:v>1.1873527588344701E-2</c:v>
                </c:pt>
                <c:pt idx="13">
                  <c:v>1.281091134531928E-2</c:v>
                </c:pt>
                <c:pt idx="14">
                  <c:v>1.3748295102293862E-2</c:v>
                </c:pt>
                <c:pt idx="15">
                  <c:v>1.4685678859268445E-2</c:v>
                </c:pt>
                <c:pt idx="16">
                  <c:v>1.5623062616243027E-2</c:v>
                </c:pt>
                <c:pt idx="17">
                  <c:v>1.6560446373217609E-2</c:v>
                </c:pt>
                <c:pt idx="18">
                  <c:v>1.7497830130192193E-2</c:v>
                </c:pt>
                <c:pt idx="19">
                  <c:v>1.843521388716677E-2</c:v>
                </c:pt>
                <c:pt idx="20">
                  <c:v>1.937259764414135E-2</c:v>
                </c:pt>
                <c:pt idx="21">
                  <c:v>2.0309981401115933E-2</c:v>
                </c:pt>
                <c:pt idx="22">
                  <c:v>2.1247365158090517E-2</c:v>
                </c:pt>
                <c:pt idx="23">
                  <c:v>2.2184748915065097E-2</c:v>
                </c:pt>
                <c:pt idx="24">
                  <c:v>2.3122132672039677E-2</c:v>
                </c:pt>
                <c:pt idx="25">
                  <c:v>2.4059516429014261E-2</c:v>
                </c:pt>
                <c:pt idx="26">
                  <c:v>2.4996900185988841E-2</c:v>
                </c:pt>
                <c:pt idx="27">
                  <c:v>2.5934283942963425E-2</c:v>
                </c:pt>
                <c:pt idx="28">
                  <c:v>2.6871667699938005E-2</c:v>
                </c:pt>
                <c:pt idx="29">
                  <c:v>2.7809051456912585E-2</c:v>
                </c:pt>
                <c:pt idx="30">
                  <c:v>2.8746435213887169E-2</c:v>
                </c:pt>
                <c:pt idx="31">
                  <c:v>2.9683818970861753E-2</c:v>
                </c:pt>
                <c:pt idx="32">
                  <c:v>3.0621202727836326E-2</c:v>
                </c:pt>
                <c:pt idx="33">
                  <c:v>3.1558586484810913E-2</c:v>
                </c:pt>
                <c:pt idx="34">
                  <c:v>3.2495970241785493E-2</c:v>
                </c:pt>
                <c:pt idx="35">
                  <c:v>3.3433353998760074E-2</c:v>
                </c:pt>
                <c:pt idx="36">
                  <c:v>3.4370737755734661E-2</c:v>
                </c:pt>
                <c:pt idx="37">
                  <c:v>3.5308121512709241E-2</c:v>
                </c:pt>
                <c:pt idx="38">
                  <c:v>3.6245505269683821E-2</c:v>
                </c:pt>
                <c:pt idx="39">
                  <c:v>3.7182889026658401E-2</c:v>
                </c:pt>
                <c:pt idx="40">
                  <c:v>3.8120272783632982E-2</c:v>
                </c:pt>
                <c:pt idx="41">
                  <c:v>3.9057656540607569E-2</c:v>
                </c:pt>
                <c:pt idx="42">
                  <c:v>3.9995040297582142E-2</c:v>
                </c:pt>
                <c:pt idx="43">
                  <c:v>4.0932424054556729E-2</c:v>
                </c:pt>
                <c:pt idx="44">
                  <c:v>4.1869807811531309E-2</c:v>
                </c:pt>
                <c:pt idx="45">
                  <c:v>4.2807191568505897E-2</c:v>
                </c:pt>
                <c:pt idx="46">
                  <c:v>4.3744575325480477E-2</c:v>
                </c:pt>
                <c:pt idx="47">
                  <c:v>4.468195908245505E-2</c:v>
                </c:pt>
                <c:pt idx="48">
                  <c:v>4.5619342839429637E-2</c:v>
                </c:pt>
                <c:pt idx="49">
                  <c:v>4.6556726596404217E-2</c:v>
                </c:pt>
                <c:pt idx="50">
                  <c:v>4.7494110353378804E-2</c:v>
                </c:pt>
                <c:pt idx="51">
                  <c:v>4.8431494110353378E-2</c:v>
                </c:pt>
                <c:pt idx="52">
                  <c:v>4.9368877867327958E-2</c:v>
                </c:pt>
                <c:pt idx="53">
                  <c:v>5.0306261624302545E-2</c:v>
                </c:pt>
                <c:pt idx="54">
                  <c:v>5.1243645381277125E-2</c:v>
                </c:pt>
                <c:pt idx="55">
                  <c:v>5.2181029138251706E-2</c:v>
                </c:pt>
                <c:pt idx="56">
                  <c:v>5.3118412895226286E-2</c:v>
                </c:pt>
                <c:pt idx="57">
                  <c:v>5.4055796652200873E-2</c:v>
                </c:pt>
                <c:pt idx="58">
                  <c:v>5.4993180409175453E-2</c:v>
                </c:pt>
                <c:pt idx="59">
                  <c:v>5.5930564166150033E-2</c:v>
                </c:pt>
                <c:pt idx="60">
                  <c:v>5.686794792312462E-2</c:v>
                </c:pt>
                <c:pt idx="61">
                  <c:v>5.7805331680099201E-2</c:v>
                </c:pt>
                <c:pt idx="62">
                  <c:v>5.8742715437073781E-2</c:v>
                </c:pt>
                <c:pt idx="63">
                  <c:v>5.9680099194048361E-2</c:v>
                </c:pt>
                <c:pt idx="64">
                  <c:v>6.0617482951022941E-2</c:v>
                </c:pt>
                <c:pt idx="65">
                  <c:v>6.1554866707997515E-2</c:v>
                </c:pt>
                <c:pt idx="66">
                  <c:v>6.2492250464972102E-2</c:v>
                </c:pt>
                <c:pt idx="67">
                  <c:v>6.3429634221946696E-2</c:v>
                </c:pt>
                <c:pt idx="68">
                  <c:v>6.4367017978921276E-2</c:v>
                </c:pt>
                <c:pt idx="69">
                  <c:v>6.5304401735895842E-2</c:v>
                </c:pt>
                <c:pt idx="70">
                  <c:v>6.6241785492870436E-2</c:v>
                </c:pt>
                <c:pt idx="71">
                  <c:v>6.7179169249845003E-2</c:v>
                </c:pt>
                <c:pt idx="72">
                  <c:v>6.8116553006819597E-2</c:v>
                </c:pt>
                <c:pt idx="73">
                  <c:v>6.9053936763794177E-2</c:v>
                </c:pt>
                <c:pt idx="74">
                  <c:v>6.9991320520768771E-2</c:v>
                </c:pt>
                <c:pt idx="75">
                  <c:v>7.0928704277743337E-2</c:v>
                </c:pt>
                <c:pt idx="76">
                  <c:v>7.1866088034717918E-2</c:v>
                </c:pt>
                <c:pt idx="77">
                  <c:v>7.2803471791692498E-2</c:v>
                </c:pt>
                <c:pt idx="78">
                  <c:v>7.3740855548667078E-2</c:v>
                </c:pt>
                <c:pt idx="79">
                  <c:v>7.4678239305641672E-2</c:v>
                </c:pt>
                <c:pt idx="80">
                  <c:v>7.5615623062616238E-2</c:v>
                </c:pt>
                <c:pt idx="81">
                  <c:v>7.6553006819590833E-2</c:v>
                </c:pt>
                <c:pt idx="82">
                  <c:v>7.7490390576565399E-2</c:v>
                </c:pt>
                <c:pt idx="83">
                  <c:v>7.8427774333540007E-2</c:v>
                </c:pt>
                <c:pt idx="84">
                  <c:v>7.9365158090514573E-2</c:v>
                </c:pt>
                <c:pt idx="85">
                  <c:v>8.0302541847489153E-2</c:v>
                </c:pt>
                <c:pt idx="86">
                  <c:v>8.1239925604463734E-2</c:v>
                </c:pt>
                <c:pt idx="87">
                  <c:v>8.21773093614383E-2</c:v>
                </c:pt>
                <c:pt idx="88">
                  <c:v>8.3114693118412908E-2</c:v>
                </c:pt>
                <c:pt idx="89">
                  <c:v>8.4052076875387474E-2</c:v>
                </c:pt>
                <c:pt idx="90">
                  <c:v>8.4989460632362068E-2</c:v>
                </c:pt>
                <c:pt idx="91">
                  <c:v>8.5926844389336635E-2</c:v>
                </c:pt>
                <c:pt idx="92">
                  <c:v>8.6864228146311243E-2</c:v>
                </c:pt>
                <c:pt idx="93">
                  <c:v>8.7801611903285809E-2</c:v>
                </c:pt>
                <c:pt idx="94">
                  <c:v>8.8738995660260389E-2</c:v>
                </c:pt>
                <c:pt idx="95">
                  <c:v>8.9676379417234969E-2</c:v>
                </c:pt>
                <c:pt idx="96">
                  <c:v>9.061376317420955E-2</c:v>
                </c:pt>
                <c:pt idx="97">
                  <c:v>9.1551146931184144E-2</c:v>
                </c:pt>
                <c:pt idx="98">
                  <c:v>9.248853068815871E-2</c:v>
                </c:pt>
                <c:pt idx="99">
                  <c:v>9.3425914445133304E-2</c:v>
                </c:pt>
                <c:pt idx="100">
                  <c:v>9.436329820210787E-2</c:v>
                </c:pt>
                <c:pt idx="101">
                  <c:v>9.5300681959082464E-2</c:v>
                </c:pt>
                <c:pt idx="102">
                  <c:v>9.6238065716057045E-2</c:v>
                </c:pt>
                <c:pt idx="103">
                  <c:v>9.7175449473031625E-2</c:v>
                </c:pt>
                <c:pt idx="104">
                  <c:v>9.8112833230006205E-2</c:v>
                </c:pt>
                <c:pt idx="105">
                  <c:v>9.9050216986980785E-2</c:v>
                </c:pt>
                <c:pt idx="106">
                  <c:v>9.9987600743955365E-2</c:v>
                </c:pt>
                <c:pt idx="107">
                  <c:v>0.10092498450092995</c:v>
                </c:pt>
                <c:pt idx="108">
                  <c:v>0.10186236825790454</c:v>
                </c:pt>
                <c:pt idx="109">
                  <c:v>0.10279975201487911</c:v>
                </c:pt>
                <c:pt idx="110">
                  <c:v>0.1037371357718537</c:v>
                </c:pt>
                <c:pt idx="111">
                  <c:v>0.10467451952882827</c:v>
                </c:pt>
                <c:pt idx="112">
                  <c:v>0.10561190328580285</c:v>
                </c:pt>
                <c:pt idx="113">
                  <c:v>0.10654928704277744</c:v>
                </c:pt>
                <c:pt idx="114">
                  <c:v>0.10748667079975203</c:v>
                </c:pt>
                <c:pt idx="115">
                  <c:v>0.10842405455672662</c:v>
                </c:pt>
                <c:pt idx="116">
                  <c:v>0.10936143831370117</c:v>
                </c:pt>
                <c:pt idx="117">
                  <c:v>0.11029882207067578</c:v>
                </c:pt>
                <c:pt idx="118">
                  <c:v>0.11123620582765034</c:v>
                </c:pt>
                <c:pt idx="119">
                  <c:v>0.11217358958462494</c:v>
                </c:pt>
                <c:pt idx="120">
                  <c:v>0.1131109733415995</c:v>
                </c:pt>
                <c:pt idx="121">
                  <c:v>0.11404835709857408</c:v>
                </c:pt>
                <c:pt idx="122">
                  <c:v>0.11498574085554868</c:v>
                </c:pt>
                <c:pt idx="123">
                  <c:v>0.11592312461252326</c:v>
                </c:pt>
                <c:pt idx="124">
                  <c:v>0.11686050836949782</c:v>
                </c:pt>
                <c:pt idx="125">
                  <c:v>0.11779789212647242</c:v>
                </c:pt>
                <c:pt idx="126">
                  <c:v>0.11873527588344701</c:v>
                </c:pt>
                <c:pt idx="127">
                  <c:v>0.11967265964042158</c:v>
                </c:pt>
                <c:pt idx="128">
                  <c:v>0.12061004339739614</c:v>
                </c:pt>
                <c:pt idx="129">
                  <c:v>0.12154742715437074</c:v>
                </c:pt>
                <c:pt idx="130">
                  <c:v>0.1224848109113453</c:v>
                </c:pt>
                <c:pt idx="131">
                  <c:v>0.12342219466831993</c:v>
                </c:pt>
                <c:pt idx="132">
                  <c:v>0.12435957842529451</c:v>
                </c:pt>
                <c:pt idx="133">
                  <c:v>0.12529696218226904</c:v>
                </c:pt>
                <c:pt idx="134">
                  <c:v>0.12623434593924365</c:v>
                </c:pt>
                <c:pt idx="135">
                  <c:v>0.12717172969621823</c:v>
                </c:pt>
                <c:pt idx="136">
                  <c:v>0.12810911345319281</c:v>
                </c:pt>
                <c:pt idx="137">
                  <c:v>0.12904649721016739</c:v>
                </c:pt>
                <c:pt idx="138">
                  <c:v>0.12998388096714197</c:v>
                </c:pt>
                <c:pt idx="139">
                  <c:v>0.13092126472411655</c:v>
                </c:pt>
                <c:pt idx="140">
                  <c:v>0.13185864848109113</c:v>
                </c:pt>
                <c:pt idx="141">
                  <c:v>0.13279603223806571</c:v>
                </c:pt>
                <c:pt idx="142">
                  <c:v>0.13373341599504029</c:v>
                </c:pt>
                <c:pt idx="143">
                  <c:v>0.1346707997520149</c:v>
                </c:pt>
                <c:pt idx="144">
                  <c:v>0.13560818350898948</c:v>
                </c:pt>
                <c:pt idx="145">
                  <c:v>0.13654556726596406</c:v>
                </c:pt>
                <c:pt idx="146">
                  <c:v>0.13748295102293864</c:v>
                </c:pt>
                <c:pt idx="147">
                  <c:v>0.1384203347799132</c:v>
                </c:pt>
                <c:pt idx="148">
                  <c:v>0.13935771853688778</c:v>
                </c:pt>
                <c:pt idx="149">
                  <c:v>0.14029510229386238</c:v>
                </c:pt>
                <c:pt idx="150">
                  <c:v>0.14123248605083696</c:v>
                </c:pt>
                <c:pt idx="151">
                  <c:v>0.14216986980781152</c:v>
                </c:pt>
                <c:pt idx="152">
                  <c:v>0.1431072535647861</c:v>
                </c:pt>
                <c:pt idx="153">
                  <c:v>0.14404463732176073</c:v>
                </c:pt>
                <c:pt idx="154">
                  <c:v>0.14498202107873531</c:v>
                </c:pt>
                <c:pt idx="155">
                  <c:v>0.14591940483570986</c:v>
                </c:pt>
                <c:pt idx="156">
                  <c:v>0.14685678859268445</c:v>
                </c:pt>
                <c:pt idx="157">
                  <c:v>0.14779417234965905</c:v>
                </c:pt>
                <c:pt idx="158">
                  <c:v>0.14873155610663361</c:v>
                </c:pt>
                <c:pt idx="159">
                  <c:v>0.14966893986360819</c:v>
                </c:pt>
                <c:pt idx="160">
                  <c:v>0.15060632362058274</c:v>
                </c:pt>
                <c:pt idx="161">
                  <c:v>0.15154370737755735</c:v>
                </c:pt>
                <c:pt idx="162">
                  <c:v>0.15248109113453193</c:v>
                </c:pt>
                <c:pt idx="163">
                  <c:v>0.15341847489150653</c:v>
                </c:pt>
                <c:pt idx="164">
                  <c:v>0.15435585864848111</c:v>
                </c:pt>
                <c:pt idx="165">
                  <c:v>0.15529324240545567</c:v>
                </c:pt>
                <c:pt idx="166">
                  <c:v>0.15623062616243028</c:v>
                </c:pt>
                <c:pt idx="167">
                  <c:v>0.15716800991940486</c:v>
                </c:pt>
                <c:pt idx="168">
                  <c:v>0.15810539367637941</c:v>
                </c:pt>
                <c:pt idx="169">
                  <c:v>0.15904277743335399</c:v>
                </c:pt>
                <c:pt idx="170">
                  <c:v>0.15998016119032857</c:v>
                </c:pt>
                <c:pt idx="171">
                  <c:v>0.16091754494730318</c:v>
                </c:pt>
                <c:pt idx="172">
                  <c:v>0.16185492870427776</c:v>
                </c:pt>
                <c:pt idx="173">
                  <c:v>0.16279231246125234</c:v>
                </c:pt>
                <c:pt idx="174">
                  <c:v>0.16372969621822692</c:v>
                </c:pt>
                <c:pt idx="175">
                  <c:v>0.16466707997520155</c:v>
                </c:pt>
                <c:pt idx="176">
                  <c:v>0.16560446373217605</c:v>
                </c:pt>
                <c:pt idx="177">
                  <c:v>0.16654184748915066</c:v>
                </c:pt>
                <c:pt idx="178">
                  <c:v>0.16747923124612524</c:v>
                </c:pt>
                <c:pt idx="179">
                  <c:v>0.16841661500309979</c:v>
                </c:pt>
                <c:pt idx="180">
                  <c:v>0.1693539987600744</c:v>
                </c:pt>
                <c:pt idx="181">
                  <c:v>0.17029138251704898</c:v>
                </c:pt>
                <c:pt idx="182">
                  <c:v>0.17122876627402359</c:v>
                </c:pt>
                <c:pt idx="183">
                  <c:v>0.17216615003099814</c:v>
                </c:pt>
                <c:pt idx="184">
                  <c:v>0.17310353378797275</c:v>
                </c:pt>
                <c:pt idx="185">
                  <c:v>0.17404091754494733</c:v>
                </c:pt>
                <c:pt idx="186">
                  <c:v>0.17497830130192191</c:v>
                </c:pt>
                <c:pt idx="187">
                  <c:v>0.17591568505889646</c:v>
                </c:pt>
                <c:pt idx="188">
                  <c:v>0.17685306881587104</c:v>
                </c:pt>
                <c:pt idx="189">
                  <c:v>0.17779045257284562</c:v>
                </c:pt>
                <c:pt idx="190">
                  <c:v>0.1787278363298202</c:v>
                </c:pt>
                <c:pt idx="191">
                  <c:v>0.17966522008679478</c:v>
                </c:pt>
                <c:pt idx="192">
                  <c:v>0.18060260384376939</c:v>
                </c:pt>
                <c:pt idx="193">
                  <c:v>0.181539987600744</c:v>
                </c:pt>
                <c:pt idx="194">
                  <c:v>0.18247737135771855</c:v>
                </c:pt>
                <c:pt idx="195">
                  <c:v>0.18341475511469313</c:v>
                </c:pt>
                <c:pt idx="196">
                  <c:v>0.18435213887166771</c:v>
                </c:pt>
                <c:pt idx="197">
                  <c:v>0.18528952262864226</c:v>
                </c:pt>
                <c:pt idx="198">
                  <c:v>0.18622690638561687</c:v>
                </c:pt>
                <c:pt idx="199">
                  <c:v>0.18716429014259145</c:v>
                </c:pt>
                <c:pt idx="200">
                  <c:v>0.18810167389956603</c:v>
                </c:pt>
                <c:pt idx="201">
                  <c:v>0.18903905765654061</c:v>
                </c:pt>
                <c:pt idx="202">
                  <c:v>0.18997644141351522</c:v>
                </c:pt>
                <c:pt idx="203">
                  <c:v>0.1909138251704898</c:v>
                </c:pt>
                <c:pt idx="204">
                  <c:v>0.19185120892746438</c:v>
                </c:pt>
                <c:pt idx="205">
                  <c:v>0.19278859268443893</c:v>
                </c:pt>
                <c:pt idx="206">
                  <c:v>0.19372597644141351</c:v>
                </c:pt>
                <c:pt idx="207">
                  <c:v>0.19466336019838812</c:v>
                </c:pt>
                <c:pt idx="208">
                  <c:v>0.19560074395536267</c:v>
                </c:pt>
                <c:pt idx="209">
                  <c:v>0.19653812771233725</c:v>
                </c:pt>
                <c:pt idx="210">
                  <c:v>0.19747551146931183</c:v>
                </c:pt>
                <c:pt idx="211">
                  <c:v>0.19841289522628647</c:v>
                </c:pt>
                <c:pt idx="212">
                  <c:v>0.19935027898326102</c:v>
                </c:pt>
                <c:pt idx="213">
                  <c:v>0.20028766274023563</c:v>
                </c:pt>
                <c:pt idx="214">
                  <c:v>0.20122504649721018</c:v>
                </c:pt>
                <c:pt idx="215">
                  <c:v>0.20216243025418476</c:v>
                </c:pt>
                <c:pt idx="216">
                  <c:v>0.20309981401115934</c:v>
                </c:pt>
                <c:pt idx="217">
                  <c:v>0.20403719776813392</c:v>
                </c:pt>
                <c:pt idx="218">
                  <c:v>0.2049745815251085</c:v>
                </c:pt>
                <c:pt idx="219">
                  <c:v>0.20591196528208305</c:v>
                </c:pt>
                <c:pt idx="220">
                  <c:v>0.20684934903905766</c:v>
                </c:pt>
                <c:pt idx="221">
                  <c:v>0.20778673279603227</c:v>
                </c:pt>
                <c:pt idx="222">
                  <c:v>0.20872411655300682</c:v>
                </c:pt>
                <c:pt idx="223">
                  <c:v>0.2096615003099814</c:v>
                </c:pt>
                <c:pt idx="224">
                  <c:v>0.21059888406695601</c:v>
                </c:pt>
                <c:pt idx="225">
                  <c:v>0.21153626782393059</c:v>
                </c:pt>
                <c:pt idx="226">
                  <c:v>0.21247365158090514</c:v>
                </c:pt>
                <c:pt idx="227">
                  <c:v>0.21341103533787972</c:v>
                </c:pt>
                <c:pt idx="228">
                  <c:v>0.2143484190948543</c:v>
                </c:pt>
                <c:pt idx="229">
                  <c:v>0.21528580285182891</c:v>
                </c:pt>
                <c:pt idx="230">
                  <c:v>0.21622318660880349</c:v>
                </c:pt>
                <c:pt idx="231">
                  <c:v>0.21716057036577807</c:v>
                </c:pt>
                <c:pt idx="232">
                  <c:v>0.21809795412275265</c:v>
                </c:pt>
                <c:pt idx="233">
                  <c:v>0.21903533787972723</c:v>
                </c:pt>
                <c:pt idx="234">
                  <c:v>0.21997272163670181</c:v>
                </c:pt>
                <c:pt idx="235">
                  <c:v>0.22091010539367639</c:v>
                </c:pt>
                <c:pt idx="236">
                  <c:v>0.22184748915065097</c:v>
                </c:pt>
                <c:pt idx="237">
                  <c:v>0.22278487290762555</c:v>
                </c:pt>
                <c:pt idx="238">
                  <c:v>0.22372225666460013</c:v>
                </c:pt>
                <c:pt idx="239">
                  <c:v>0.22465964042157471</c:v>
                </c:pt>
                <c:pt idx="240">
                  <c:v>0.22559702417854929</c:v>
                </c:pt>
                <c:pt idx="241">
                  <c:v>0.22653440793552387</c:v>
                </c:pt>
                <c:pt idx="242">
                  <c:v>0.22747179169249851</c:v>
                </c:pt>
                <c:pt idx="243">
                  <c:v>0.22840917544947306</c:v>
                </c:pt>
                <c:pt idx="244">
                  <c:v>0.22934655920644761</c:v>
                </c:pt>
                <c:pt idx="245">
                  <c:v>0.23028394296342222</c:v>
                </c:pt>
                <c:pt idx="246">
                  <c:v>0.23122132672039677</c:v>
                </c:pt>
                <c:pt idx="247">
                  <c:v>0.23215871047737136</c:v>
                </c:pt>
                <c:pt idx="248">
                  <c:v>0.23309609423434591</c:v>
                </c:pt>
                <c:pt idx="249">
                  <c:v>0.23403347799132052</c:v>
                </c:pt>
                <c:pt idx="250">
                  <c:v>0.23497086174829515</c:v>
                </c:pt>
                <c:pt idx="251">
                  <c:v>0.2359082455052697</c:v>
                </c:pt>
                <c:pt idx="252">
                  <c:v>0.23684562926224428</c:v>
                </c:pt>
                <c:pt idx="253">
                  <c:v>0.23778301301921889</c:v>
                </c:pt>
                <c:pt idx="254">
                  <c:v>0.23872039677619344</c:v>
                </c:pt>
                <c:pt idx="255">
                  <c:v>0.23965778053316802</c:v>
                </c:pt>
                <c:pt idx="256">
                  <c:v>0.24059516429014258</c:v>
                </c:pt>
                <c:pt idx="257">
                  <c:v>0.24153254804711718</c:v>
                </c:pt>
                <c:pt idx="258">
                  <c:v>0.24246993180409174</c:v>
                </c:pt>
                <c:pt idx="259">
                  <c:v>0.24340731556106635</c:v>
                </c:pt>
                <c:pt idx="260">
                  <c:v>0.24434469931804095</c:v>
                </c:pt>
                <c:pt idx="261">
                  <c:v>0.24528208307501553</c:v>
                </c:pt>
                <c:pt idx="262">
                  <c:v>0.24621946683199009</c:v>
                </c:pt>
                <c:pt idx="263">
                  <c:v>0.24715685058896467</c:v>
                </c:pt>
                <c:pt idx="264">
                  <c:v>0.24809423434593925</c:v>
                </c:pt>
                <c:pt idx="265">
                  <c:v>0.24903161810291383</c:v>
                </c:pt>
                <c:pt idx="266">
                  <c:v>0.24996900185988841</c:v>
                </c:pt>
                <c:pt idx="267">
                  <c:v>0.25090638561686296</c:v>
                </c:pt>
                <c:pt idx="268">
                  <c:v>0.25184376937383757</c:v>
                </c:pt>
                <c:pt idx="269">
                  <c:v>0.25278115313081218</c:v>
                </c:pt>
                <c:pt idx="270">
                  <c:v>0.25371853688778678</c:v>
                </c:pt>
                <c:pt idx="271">
                  <c:v>0.25465592064476134</c:v>
                </c:pt>
                <c:pt idx="272">
                  <c:v>0.25559330440173589</c:v>
                </c:pt>
                <c:pt idx="273">
                  <c:v>0.2565306881587105</c:v>
                </c:pt>
                <c:pt idx="274">
                  <c:v>0.2574680719156851</c:v>
                </c:pt>
                <c:pt idx="275">
                  <c:v>0.25840545567265966</c:v>
                </c:pt>
                <c:pt idx="276">
                  <c:v>0.25934283942963426</c:v>
                </c:pt>
                <c:pt idx="277">
                  <c:v>0.26028022318660882</c:v>
                </c:pt>
                <c:pt idx="278">
                  <c:v>0.26121760694358337</c:v>
                </c:pt>
                <c:pt idx="279">
                  <c:v>0.26215499070055798</c:v>
                </c:pt>
                <c:pt idx="280">
                  <c:v>0.26309237445753259</c:v>
                </c:pt>
                <c:pt idx="281">
                  <c:v>0.26402975821450714</c:v>
                </c:pt>
                <c:pt idx="282">
                  <c:v>0.26496714197148175</c:v>
                </c:pt>
                <c:pt idx="283">
                  <c:v>0.2659045257284563</c:v>
                </c:pt>
                <c:pt idx="284">
                  <c:v>0.26684190948543091</c:v>
                </c:pt>
                <c:pt idx="285">
                  <c:v>0.26777929324240546</c:v>
                </c:pt>
                <c:pt idx="286">
                  <c:v>0.26871667699938001</c:v>
                </c:pt>
                <c:pt idx="287">
                  <c:v>0.26965406075635462</c:v>
                </c:pt>
                <c:pt idx="288">
                  <c:v>0.27059144451332917</c:v>
                </c:pt>
                <c:pt idx="289">
                  <c:v>0.27152882827030378</c:v>
                </c:pt>
                <c:pt idx="290">
                  <c:v>0.27246621202727839</c:v>
                </c:pt>
                <c:pt idx="291">
                  <c:v>0.27340359578425294</c:v>
                </c:pt>
                <c:pt idx="292">
                  <c:v>0.27434097954122749</c:v>
                </c:pt>
                <c:pt idx="293">
                  <c:v>0.27527836329820216</c:v>
                </c:pt>
                <c:pt idx="294">
                  <c:v>0.27621574705517671</c:v>
                </c:pt>
                <c:pt idx="295">
                  <c:v>0.27715313081215132</c:v>
                </c:pt>
                <c:pt idx="296">
                  <c:v>0.27809051456912587</c:v>
                </c:pt>
                <c:pt idx="297">
                  <c:v>0.27902789832610042</c:v>
                </c:pt>
                <c:pt idx="298">
                  <c:v>0.27996528208307508</c:v>
                </c:pt>
                <c:pt idx="299">
                  <c:v>0.28090266584004964</c:v>
                </c:pt>
                <c:pt idx="300">
                  <c:v>0.28184004959702419</c:v>
                </c:pt>
                <c:pt idx="301">
                  <c:v>0.2827774333539988</c:v>
                </c:pt>
                <c:pt idx="302">
                  <c:v>0.28371481711097335</c:v>
                </c:pt>
                <c:pt idx="303">
                  <c:v>0.2846522008679479</c:v>
                </c:pt>
                <c:pt idx="304">
                  <c:v>0.28558958462492251</c:v>
                </c:pt>
                <c:pt idx="305">
                  <c:v>0.28652696838189706</c:v>
                </c:pt>
                <c:pt idx="306">
                  <c:v>0.28746435213887167</c:v>
                </c:pt>
                <c:pt idx="307">
                  <c:v>0.28840173589584628</c:v>
                </c:pt>
                <c:pt idx="308">
                  <c:v>0.28933911965282078</c:v>
                </c:pt>
                <c:pt idx="309">
                  <c:v>0.29027650340979544</c:v>
                </c:pt>
                <c:pt idx="310">
                  <c:v>0.29121388716676999</c:v>
                </c:pt>
                <c:pt idx="311">
                  <c:v>0.29215127092374449</c:v>
                </c:pt>
                <c:pt idx="312">
                  <c:v>0.29308865468071921</c:v>
                </c:pt>
                <c:pt idx="313">
                  <c:v>0.29402603843769376</c:v>
                </c:pt>
                <c:pt idx="314">
                  <c:v>0.29496342219466831</c:v>
                </c:pt>
                <c:pt idx="315">
                  <c:v>0.29590080595164298</c:v>
                </c:pt>
                <c:pt idx="316">
                  <c:v>0.29683818970861753</c:v>
                </c:pt>
                <c:pt idx="317">
                  <c:v>0.29777557346559208</c:v>
                </c:pt>
                <c:pt idx="318">
                  <c:v>0.29871295722256674</c:v>
                </c:pt>
                <c:pt idx="319">
                  <c:v>0.29965034097954124</c:v>
                </c:pt>
                <c:pt idx="320">
                  <c:v>0.30058772473651585</c:v>
                </c:pt>
                <c:pt idx="321">
                  <c:v>0.30152510849349046</c:v>
                </c:pt>
                <c:pt idx="322">
                  <c:v>0.30246249225046495</c:v>
                </c:pt>
                <c:pt idx="323">
                  <c:v>0.30339987600743956</c:v>
                </c:pt>
                <c:pt idx="324">
                  <c:v>0.30433725976441411</c:v>
                </c:pt>
                <c:pt idx="325">
                  <c:v>0.30527464352138872</c:v>
                </c:pt>
                <c:pt idx="326">
                  <c:v>0.30621202727836333</c:v>
                </c:pt>
                <c:pt idx="327">
                  <c:v>0.30714941103533788</c:v>
                </c:pt>
                <c:pt idx="328">
                  <c:v>0.30808679479231244</c:v>
                </c:pt>
                <c:pt idx="329">
                  <c:v>0.30902417854928704</c:v>
                </c:pt>
                <c:pt idx="330">
                  <c:v>0.3099615623062616</c:v>
                </c:pt>
                <c:pt idx="331">
                  <c:v>0.3108989460632362</c:v>
                </c:pt>
                <c:pt idx="332">
                  <c:v>0.31183632982021081</c:v>
                </c:pt>
                <c:pt idx="333">
                  <c:v>0.31277371357718542</c:v>
                </c:pt>
                <c:pt idx="334">
                  <c:v>0.31371109733416003</c:v>
                </c:pt>
                <c:pt idx="335">
                  <c:v>0.31464848109113458</c:v>
                </c:pt>
                <c:pt idx="336">
                  <c:v>0.31558586484810913</c:v>
                </c:pt>
                <c:pt idx="337">
                  <c:v>0.31652324860508368</c:v>
                </c:pt>
                <c:pt idx="338">
                  <c:v>0.31746063236205829</c:v>
                </c:pt>
                <c:pt idx="339">
                  <c:v>0.31839801611903285</c:v>
                </c:pt>
                <c:pt idx="340">
                  <c:v>0.3193353998760074</c:v>
                </c:pt>
                <c:pt idx="341">
                  <c:v>0.32027278363298201</c:v>
                </c:pt>
                <c:pt idx="342">
                  <c:v>0.32121016738995661</c:v>
                </c:pt>
                <c:pt idx="343">
                  <c:v>0.32214755114693122</c:v>
                </c:pt>
                <c:pt idx="344">
                  <c:v>0.32308493490390577</c:v>
                </c:pt>
                <c:pt idx="345">
                  <c:v>0.32402231866088038</c:v>
                </c:pt>
                <c:pt idx="346">
                  <c:v>0.32495970241785493</c:v>
                </c:pt>
                <c:pt idx="347">
                  <c:v>0.32589708617482949</c:v>
                </c:pt>
                <c:pt idx="348">
                  <c:v>0.32683446993180409</c:v>
                </c:pt>
                <c:pt idx="349">
                  <c:v>0.32777185368877865</c:v>
                </c:pt>
                <c:pt idx="350">
                  <c:v>0.3287092374457532</c:v>
                </c:pt>
                <c:pt idx="351">
                  <c:v>0.32964662120272792</c:v>
                </c:pt>
                <c:pt idx="352">
                  <c:v>0.33058400495970247</c:v>
                </c:pt>
                <c:pt idx="353">
                  <c:v>0.33152138871667702</c:v>
                </c:pt>
                <c:pt idx="354">
                  <c:v>0.33245877247365163</c:v>
                </c:pt>
                <c:pt idx="355">
                  <c:v>0.33339615623062618</c:v>
                </c:pt>
                <c:pt idx="356">
                  <c:v>0.33433353998760079</c:v>
                </c:pt>
                <c:pt idx="357">
                  <c:v>0.33527092374457534</c:v>
                </c:pt>
                <c:pt idx="358">
                  <c:v>0.3362083075015499</c:v>
                </c:pt>
                <c:pt idx="359">
                  <c:v>0.3371456912585245</c:v>
                </c:pt>
                <c:pt idx="360">
                  <c:v>0.33808307501549911</c:v>
                </c:pt>
                <c:pt idx="361">
                  <c:v>0.33902045877247367</c:v>
                </c:pt>
                <c:pt idx="362">
                  <c:v>0.33995784252944827</c:v>
                </c:pt>
                <c:pt idx="363">
                  <c:v>0.34089522628642283</c:v>
                </c:pt>
                <c:pt idx="364">
                  <c:v>0.34183261004339738</c:v>
                </c:pt>
                <c:pt idx="365">
                  <c:v>0.34276999380037199</c:v>
                </c:pt>
                <c:pt idx="366">
                  <c:v>0.34370737755734654</c:v>
                </c:pt>
                <c:pt idx="367">
                  <c:v>0.34464476131432109</c:v>
                </c:pt>
                <c:pt idx="368">
                  <c:v>0.3455821450712957</c:v>
                </c:pt>
                <c:pt idx="369">
                  <c:v>0.34651952882827036</c:v>
                </c:pt>
                <c:pt idx="370">
                  <c:v>0.34745691258524497</c:v>
                </c:pt>
                <c:pt idx="371">
                  <c:v>0.34839429634221952</c:v>
                </c:pt>
                <c:pt idx="372">
                  <c:v>0.34933168009919408</c:v>
                </c:pt>
                <c:pt idx="373">
                  <c:v>0.35026906385616868</c:v>
                </c:pt>
                <c:pt idx="374">
                  <c:v>0.35120644761314324</c:v>
                </c:pt>
                <c:pt idx="375">
                  <c:v>0.35214383137011773</c:v>
                </c:pt>
                <c:pt idx="376">
                  <c:v>0.3530812151270924</c:v>
                </c:pt>
                <c:pt idx="377">
                  <c:v>0.35401859888406695</c:v>
                </c:pt>
                <c:pt idx="378">
                  <c:v>0.35495598264104156</c:v>
                </c:pt>
                <c:pt idx="379">
                  <c:v>0.35589336639801616</c:v>
                </c:pt>
                <c:pt idx="380">
                  <c:v>0.35683075015499072</c:v>
                </c:pt>
                <c:pt idx="381">
                  <c:v>0.35776813391196532</c:v>
                </c:pt>
                <c:pt idx="382">
                  <c:v>0.35870551766893988</c:v>
                </c:pt>
                <c:pt idx="383">
                  <c:v>0.35964290142591443</c:v>
                </c:pt>
                <c:pt idx="384">
                  <c:v>0.36058028518288904</c:v>
                </c:pt>
                <c:pt idx="385">
                  <c:v>0.36151766893986365</c:v>
                </c:pt>
                <c:pt idx="386">
                  <c:v>0.3624550526968382</c:v>
                </c:pt>
                <c:pt idx="387">
                  <c:v>0.36339243645381281</c:v>
                </c:pt>
                <c:pt idx="388">
                  <c:v>0.3643298202107873</c:v>
                </c:pt>
                <c:pt idx="389">
                  <c:v>0.36526720396776191</c:v>
                </c:pt>
                <c:pt idx="390">
                  <c:v>0.36620458772473657</c:v>
                </c:pt>
                <c:pt idx="391">
                  <c:v>0.36714197148171113</c:v>
                </c:pt>
                <c:pt idx="392">
                  <c:v>0.36807935523868568</c:v>
                </c:pt>
                <c:pt idx="393">
                  <c:v>0.36901673899566029</c:v>
                </c:pt>
                <c:pt idx="394">
                  <c:v>0.36995412275263484</c:v>
                </c:pt>
                <c:pt idx="395">
                  <c:v>0.37089150650960945</c:v>
                </c:pt>
                <c:pt idx="396">
                  <c:v>0.37182889026658406</c:v>
                </c:pt>
                <c:pt idx="397">
                  <c:v>0.37276627402355861</c:v>
                </c:pt>
                <c:pt idx="398">
                  <c:v>0.37370365778053327</c:v>
                </c:pt>
                <c:pt idx="399">
                  <c:v>0.37464104153750777</c:v>
                </c:pt>
                <c:pt idx="400">
                  <c:v>0.37557842529448232</c:v>
                </c:pt>
                <c:pt idx="401">
                  <c:v>0.37651580905145698</c:v>
                </c:pt>
                <c:pt idx="402">
                  <c:v>0.37745319280843148</c:v>
                </c:pt>
                <c:pt idx="403">
                  <c:v>0.37839057656540603</c:v>
                </c:pt>
                <c:pt idx="404">
                  <c:v>0.3793279603223807</c:v>
                </c:pt>
                <c:pt idx="405">
                  <c:v>0.38026534407935525</c:v>
                </c:pt>
                <c:pt idx="406">
                  <c:v>0.38120272783632986</c:v>
                </c:pt>
                <c:pt idx="407">
                  <c:v>0.38214011159330435</c:v>
                </c:pt>
                <c:pt idx="408">
                  <c:v>0.38307749535027896</c:v>
                </c:pt>
                <c:pt idx="409">
                  <c:v>0.38401487910725363</c:v>
                </c:pt>
                <c:pt idx="410">
                  <c:v>0.38495226286422818</c:v>
                </c:pt>
                <c:pt idx="411">
                  <c:v>0.38588964662120273</c:v>
                </c:pt>
                <c:pt idx="412">
                  <c:v>0.38682703037817734</c:v>
                </c:pt>
                <c:pt idx="413">
                  <c:v>0.38776441413515195</c:v>
                </c:pt>
                <c:pt idx="414">
                  <c:v>0.38870179789212655</c:v>
                </c:pt>
                <c:pt idx="415">
                  <c:v>0.38963918164910111</c:v>
                </c:pt>
                <c:pt idx="416">
                  <c:v>0.39057656540607566</c:v>
                </c:pt>
                <c:pt idx="417">
                  <c:v>0.39151394916305027</c:v>
                </c:pt>
                <c:pt idx="418">
                  <c:v>0.39245133292002482</c:v>
                </c:pt>
                <c:pt idx="419">
                  <c:v>0.39338871667699937</c:v>
                </c:pt>
                <c:pt idx="420">
                  <c:v>0.39432610043397398</c:v>
                </c:pt>
                <c:pt idx="421">
                  <c:v>0.39526348419094853</c:v>
                </c:pt>
                <c:pt idx="422">
                  <c:v>0.39620086794792314</c:v>
                </c:pt>
                <c:pt idx="423">
                  <c:v>0.39713825170489775</c:v>
                </c:pt>
                <c:pt idx="424">
                  <c:v>0.3980756354618723</c:v>
                </c:pt>
                <c:pt idx="425">
                  <c:v>0.39901301921884685</c:v>
                </c:pt>
                <c:pt idx="426">
                  <c:v>0.39995040297582146</c:v>
                </c:pt>
                <c:pt idx="427">
                  <c:v>0.40088778673279601</c:v>
                </c:pt>
                <c:pt idx="428">
                  <c:v>0.40182517048977057</c:v>
                </c:pt>
                <c:pt idx="429">
                  <c:v>0.40276255424674523</c:v>
                </c:pt>
                <c:pt idx="430">
                  <c:v>0.40369993800371978</c:v>
                </c:pt>
                <c:pt idx="431">
                  <c:v>0.40463732176069445</c:v>
                </c:pt>
                <c:pt idx="432">
                  <c:v>0.405574705517669</c:v>
                </c:pt>
                <c:pt idx="433">
                  <c:v>0.4065120892746435</c:v>
                </c:pt>
                <c:pt idx="434">
                  <c:v>0.40744947303161816</c:v>
                </c:pt>
                <c:pt idx="435">
                  <c:v>0.40838685678859271</c:v>
                </c:pt>
                <c:pt idx="436">
                  <c:v>0.40932424054556721</c:v>
                </c:pt>
                <c:pt idx="437">
                  <c:v>0.41026162430254187</c:v>
                </c:pt>
                <c:pt idx="438">
                  <c:v>0.41119900805951642</c:v>
                </c:pt>
                <c:pt idx="439">
                  <c:v>0.41213639181649098</c:v>
                </c:pt>
                <c:pt idx="440">
                  <c:v>0.41307377557346564</c:v>
                </c:pt>
                <c:pt idx="441">
                  <c:v>0.41401115933044019</c:v>
                </c:pt>
                <c:pt idx="442">
                  <c:v>0.4149485430874148</c:v>
                </c:pt>
                <c:pt idx="443">
                  <c:v>0.41588592684438935</c:v>
                </c:pt>
                <c:pt idx="444">
                  <c:v>0.41682331060136391</c:v>
                </c:pt>
                <c:pt idx="445">
                  <c:v>0.41776069435833851</c:v>
                </c:pt>
                <c:pt idx="446">
                  <c:v>0.41869807811531307</c:v>
                </c:pt>
                <c:pt idx="447">
                  <c:v>0.41963546187228762</c:v>
                </c:pt>
                <c:pt idx="448">
                  <c:v>0.42057284562926228</c:v>
                </c:pt>
                <c:pt idx="449">
                  <c:v>0.42151022938623683</c:v>
                </c:pt>
                <c:pt idx="450">
                  <c:v>0.42244761314321144</c:v>
                </c:pt>
                <c:pt idx="451">
                  <c:v>0.42338499690018605</c:v>
                </c:pt>
                <c:pt idx="452">
                  <c:v>0.4243223806571606</c:v>
                </c:pt>
                <c:pt idx="453">
                  <c:v>0.42525976441413516</c:v>
                </c:pt>
                <c:pt idx="454">
                  <c:v>0.42619714817110976</c:v>
                </c:pt>
                <c:pt idx="455">
                  <c:v>0.42713453192808432</c:v>
                </c:pt>
                <c:pt idx="456">
                  <c:v>0.42807191568505892</c:v>
                </c:pt>
                <c:pt idx="457">
                  <c:v>0.42900929944203348</c:v>
                </c:pt>
                <c:pt idx="458">
                  <c:v>0.42994668319900808</c:v>
                </c:pt>
                <c:pt idx="459">
                  <c:v>0.43088406695598275</c:v>
                </c:pt>
                <c:pt idx="460">
                  <c:v>0.43182145071295724</c:v>
                </c:pt>
                <c:pt idx="461">
                  <c:v>0.4327588344699318</c:v>
                </c:pt>
                <c:pt idx="462">
                  <c:v>0.4336962182269064</c:v>
                </c:pt>
                <c:pt idx="463">
                  <c:v>0.43463360198388096</c:v>
                </c:pt>
                <c:pt idx="464">
                  <c:v>0.43557098574085551</c:v>
                </c:pt>
                <c:pt idx="465">
                  <c:v>0.43650836949783012</c:v>
                </c:pt>
                <c:pt idx="466">
                  <c:v>0.43744575325480467</c:v>
                </c:pt>
                <c:pt idx="467">
                  <c:v>0.43838313701177939</c:v>
                </c:pt>
                <c:pt idx="468">
                  <c:v>0.43932052076875394</c:v>
                </c:pt>
                <c:pt idx="469">
                  <c:v>0.44025790452572849</c:v>
                </c:pt>
                <c:pt idx="470">
                  <c:v>0.4411952882827031</c:v>
                </c:pt>
                <c:pt idx="471">
                  <c:v>0.44213267203967765</c:v>
                </c:pt>
                <c:pt idx="472">
                  <c:v>0.44307005579665221</c:v>
                </c:pt>
                <c:pt idx="473">
                  <c:v>0.44400743955362681</c:v>
                </c:pt>
                <c:pt idx="474">
                  <c:v>0.44494482331060137</c:v>
                </c:pt>
                <c:pt idx="475">
                  <c:v>0.44588220706757598</c:v>
                </c:pt>
                <c:pt idx="476">
                  <c:v>0.44681959082455058</c:v>
                </c:pt>
                <c:pt idx="477">
                  <c:v>0.44775697458152514</c:v>
                </c:pt>
                <c:pt idx="478">
                  <c:v>0.44869435833849969</c:v>
                </c:pt>
                <c:pt idx="479">
                  <c:v>0.4496317420954743</c:v>
                </c:pt>
                <c:pt idx="480">
                  <c:v>0.45056912585244885</c:v>
                </c:pt>
                <c:pt idx="481">
                  <c:v>0.45150650960942351</c:v>
                </c:pt>
                <c:pt idx="482">
                  <c:v>0.45244389336639801</c:v>
                </c:pt>
                <c:pt idx="483">
                  <c:v>0.45338127712337256</c:v>
                </c:pt>
                <c:pt idx="484">
                  <c:v>0.45431866088034722</c:v>
                </c:pt>
                <c:pt idx="485">
                  <c:v>0.45525604463732178</c:v>
                </c:pt>
                <c:pt idx="486">
                  <c:v>0.45619342839429633</c:v>
                </c:pt>
                <c:pt idx="487">
                  <c:v>0.45713081215127099</c:v>
                </c:pt>
                <c:pt idx="488">
                  <c:v>0.45806819590824555</c:v>
                </c:pt>
                <c:pt idx="489">
                  <c:v>0.4590055796652201</c:v>
                </c:pt>
                <c:pt idx="490">
                  <c:v>0.45994296342219471</c:v>
                </c:pt>
                <c:pt idx="491">
                  <c:v>0.46088034717916926</c:v>
                </c:pt>
                <c:pt idx="492">
                  <c:v>0.46181773093614387</c:v>
                </c:pt>
                <c:pt idx="493">
                  <c:v>0.46275511469311847</c:v>
                </c:pt>
                <c:pt idx="494">
                  <c:v>0.46369249845009303</c:v>
                </c:pt>
                <c:pt idx="495">
                  <c:v>0.46462988220706763</c:v>
                </c:pt>
                <c:pt idx="496">
                  <c:v>0.46556726596404219</c:v>
                </c:pt>
                <c:pt idx="497">
                  <c:v>0.4665046497210168</c:v>
                </c:pt>
                <c:pt idx="498">
                  <c:v>0.46744203347799135</c:v>
                </c:pt>
                <c:pt idx="499">
                  <c:v>0.4683794172349659</c:v>
                </c:pt>
                <c:pt idx="500">
                  <c:v>0.46931680099194045</c:v>
                </c:pt>
                <c:pt idx="501">
                  <c:v>0.47025418474891506</c:v>
                </c:pt>
                <c:pt idx="502">
                  <c:v>0.47119156850588967</c:v>
                </c:pt>
                <c:pt idx="503">
                  <c:v>0.47212895226286417</c:v>
                </c:pt>
                <c:pt idx="504">
                  <c:v>0.47306633601983883</c:v>
                </c:pt>
                <c:pt idx="505">
                  <c:v>0.47400371977681338</c:v>
                </c:pt>
                <c:pt idx="506">
                  <c:v>0.47494110353378804</c:v>
                </c:pt>
                <c:pt idx="507">
                  <c:v>0.4758784872907626</c:v>
                </c:pt>
                <c:pt idx="508">
                  <c:v>0.47681587104773715</c:v>
                </c:pt>
                <c:pt idx="509">
                  <c:v>0.47775325480471176</c:v>
                </c:pt>
                <c:pt idx="510">
                  <c:v>0.47869063856168637</c:v>
                </c:pt>
                <c:pt idx="511">
                  <c:v>0.47962802231866092</c:v>
                </c:pt>
                <c:pt idx="512">
                  <c:v>0.48056540607563553</c:v>
                </c:pt>
                <c:pt idx="513">
                  <c:v>0.48150278983261002</c:v>
                </c:pt>
                <c:pt idx="514">
                  <c:v>0.48244017358958463</c:v>
                </c:pt>
                <c:pt idx="515">
                  <c:v>0.48337755734655924</c:v>
                </c:pt>
                <c:pt idx="516">
                  <c:v>0.48431494110353374</c:v>
                </c:pt>
                <c:pt idx="517">
                  <c:v>0.4852523248605084</c:v>
                </c:pt>
                <c:pt idx="518">
                  <c:v>0.48618970861748295</c:v>
                </c:pt>
                <c:pt idx="519">
                  <c:v>0.48712709237445756</c:v>
                </c:pt>
                <c:pt idx="520">
                  <c:v>0.48806447613143217</c:v>
                </c:pt>
                <c:pt idx="521">
                  <c:v>0.48900185988840672</c:v>
                </c:pt>
                <c:pt idx="522">
                  <c:v>0.48993924364538127</c:v>
                </c:pt>
                <c:pt idx="523">
                  <c:v>0.49087662740235588</c:v>
                </c:pt>
                <c:pt idx="524">
                  <c:v>0.49181401115933043</c:v>
                </c:pt>
                <c:pt idx="525">
                  <c:v>0.49275139491630499</c:v>
                </c:pt>
                <c:pt idx="526">
                  <c:v>0.4936887786732797</c:v>
                </c:pt>
                <c:pt idx="527">
                  <c:v>0.4946261624302542</c:v>
                </c:pt>
                <c:pt idx="528">
                  <c:v>0.49556354618722881</c:v>
                </c:pt>
                <c:pt idx="529">
                  <c:v>0.49650092994420342</c:v>
                </c:pt>
                <c:pt idx="530">
                  <c:v>0.49743831370117797</c:v>
                </c:pt>
                <c:pt idx="531">
                  <c:v>0.49837569745815258</c:v>
                </c:pt>
                <c:pt idx="532">
                  <c:v>0.49931308121512707</c:v>
                </c:pt>
                <c:pt idx="533">
                  <c:v>0.50025046497210168</c:v>
                </c:pt>
                <c:pt idx="534">
                  <c:v>0.50118784872907618</c:v>
                </c:pt>
                <c:pt idx="535">
                  <c:v>0.5021252324860509</c:v>
                </c:pt>
                <c:pt idx="536">
                  <c:v>0.50306261624302551</c:v>
                </c:pt>
                <c:pt idx="537">
                  <c:v>0.504</c:v>
                </c:pt>
                <c:pt idx="538">
                  <c:v>0.50493738375697461</c:v>
                </c:pt>
                <c:pt idx="539">
                  <c:v>0.50587476751394922</c:v>
                </c:pt>
                <c:pt idx="540">
                  <c:v>0.50681215127092372</c:v>
                </c:pt>
                <c:pt idx="541">
                  <c:v>0.50774953502789832</c:v>
                </c:pt>
                <c:pt idx="542">
                  <c:v>0.50868691878487293</c:v>
                </c:pt>
                <c:pt idx="543">
                  <c:v>0.50962430254184743</c:v>
                </c:pt>
                <c:pt idx="544">
                  <c:v>0.51056168629882204</c:v>
                </c:pt>
                <c:pt idx="545">
                  <c:v>0.51149907005579665</c:v>
                </c:pt>
                <c:pt idx="546">
                  <c:v>0.51243645381277125</c:v>
                </c:pt>
                <c:pt idx="547">
                  <c:v>0.51337383756974575</c:v>
                </c:pt>
                <c:pt idx="548">
                  <c:v>0.51431122132672047</c:v>
                </c:pt>
                <c:pt idx="549">
                  <c:v>0.51524860508369497</c:v>
                </c:pt>
                <c:pt idx="550">
                  <c:v>0.51618598884066957</c:v>
                </c:pt>
                <c:pt idx="551">
                  <c:v>0.51712337259764418</c:v>
                </c:pt>
                <c:pt idx="552">
                  <c:v>0.51806075635461879</c:v>
                </c:pt>
                <c:pt idx="553">
                  <c:v>0.51899814011159329</c:v>
                </c:pt>
                <c:pt idx="554">
                  <c:v>0.51993552386856789</c:v>
                </c:pt>
                <c:pt idx="555">
                  <c:v>0.52087290762554261</c:v>
                </c:pt>
                <c:pt idx="556">
                  <c:v>0.521810291382517</c:v>
                </c:pt>
                <c:pt idx="557">
                  <c:v>0.52274767513949172</c:v>
                </c:pt>
                <c:pt idx="558">
                  <c:v>0.52368505889646622</c:v>
                </c:pt>
                <c:pt idx="559">
                  <c:v>0.52462244265344082</c:v>
                </c:pt>
                <c:pt idx="560">
                  <c:v>0.52555982641041543</c:v>
                </c:pt>
                <c:pt idx="561">
                  <c:v>0.52649721016739004</c:v>
                </c:pt>
                <c:pt idx="562">
                  <c:v>0.52743459392436454</c:v>
                </c:pt>
                <c:pt idx="563">
                  <c:v>0.52837197768133914</c:v>
                </c:pt>
                <c:pt idx="564">
                  <c:v>0.52930936143831375</c:v>
                </c:pt>
                <c:pt idx="565">
                  <c:v>0.53024674519528825</c:v>
                </c:pt>
                <c:pt idx="566">
                  <c:v>0.53118412895226286</c:v>
                </c:pt>
                <c:pt idx="567">
                  <c:v>0.53212151270923747</c:v>
                </c:pt>
                <c:pt idx="568">
                  <c:v>0.53305889646621196</c:v>
                </c:pt>
                <c:pt idx="569">
                  <c:v>0.53399628022318668</c:v>
                </c:pt>
                <c:pt idx="570">
                  <c:v>0.53493366398016118</c:v>
                </c:pt>
                <c:pt idx="571">
                  <c:v>0.5358710477371359</c:v>
                </c:pt>
                <c:pt idx="572">
                  <c:v>0.53680843149411028</c:v>
                </c:pt>
                <c:pt idx="573">
                  <c:v>0.537745815251085</c:v>
                </c:pt>
                <c:pt idx="574">
                  <c:v>0.53868319900805961</c:v>
                </c:pt>
                <c:pt idx="575">
                  <c:v>0.53962058276503411</c:v>
                </c:pt>
                <c:pt idx="576">
                  <c:v>0.54055796652200871</c:v>
                </c:pt>
                <c:pt idx="577">
                  <c:v>0.54149535027898332</c:v>
                </c:pt>
                <c:pt idx="578">
                  <c:v>0.54243273403595793</c:v>
                </c:pt>
                <c:pt idx="579">
                  <c:v>0.54337011779293243</c:v>
                </c:pt>
                <c:pt idx="580">
                  <c:v>0.54430750154990715</c:v>
                </c:pt>
                <c:pt idx="581">
                  <c:v>0.54524488530688153</c:v>
                </c:pt>
                <c:pt idx="582">
                  <c:v>0.54618226906385625</c:v>
                </c:pt>
                <c:pt idx="583">
                  <c:v>0.54711965282083075</c:v>
                </c:pt>
                <c:pt idx="584">
                  <c:v>0.54805703657780536</c:v>
                </c:pt>
                <c:pt idx="585">
                  <c:v>0.54899442033477985</c:v>
                </c:pt>
                <c:pt idx="586">
                  <c:v>0.54993180409175457</c:v>
                </c:pt>
                <c:pt idx="587">
                  <c:v>0.55086918784872907</c:v>
                </c:pt>
                <c:pt idx="588">
                  <c:v>0.55180657160570368</c:v>
                </c:pt>
                <c:pt idx="589">
                  <c:v>0.55274395536267829</c:v>
                </c:pt>
                <c:pt idx="590">
                  <c:v>0.55368133911965278</c:v>
                </c:pt>
                <c:pt idx="591">
                  <c:v>0.55461872287662739</c:v>
                </c:pt>
                <c:pt idx="592">
                  <c:v>0.555556106633602</c:v>
                </c:pt>
                <c:pt idx="593">
                  <c:v>0.55649349039057661</c:v>
                </c:pt>
                <c:pt idx="594">
                  <c:v>0.5574308741475511</c:v>
                </c:pt>
                <c:pt idx="595">
                  <c:v>0.55836825790452582</c:v>
                </c:pt>
                <c:pt idx="596">
                  <c:v>0.55930564166150043</c:v>
                </c:pt>
                <c:pt idx="597">
                  <c:v>0.56024302541847493</c:v>
                </c:pt>
                <c:pt idx="598">
                  <c:v>0.56118040917544953</c:v>
                </c:pt>
                <c:pt idx="599">
                  <c:v>0.56211779293242414</c:v>
                </c:pt>
                <c:pt idx="600">
                  <c:v>0.56305517668939864</c:v>
                </c:pt>
                <c:pt idx="601">
                  <c:v>0.56399256044637325</c:v>
                </c:pt>
                <c:pt idx="602">
                  <c:v>0.56492994420334786</c:v>
                </c:pt>
                <c:pt idx="603">
                  <c:v>0.56586732796032235</c:v>
                </c:pt>
                <c:pt idx="604">
                  <c:v>0.56680471171729696</c:v>
                </c:pt>
                <c:pt idx="605">
                  <c:v>0.56774209547427168</c:v>
                </c:pt>
                <c:pt idx="606">
                  <c:v>0.56867947923124607</c:v>
                </c:pt>
                <c:pt idx="607">
                  <c:v>0.56961686298822078</c:v>
                </c:pt>
                <c:pt idx="608">
                  <c:v>0.57055424674519528</c:v>
                </c:pt>
                <c:pt idx="609">
                  <c:v>0.57149163050216989</c:v>
                </c:pt>
                <c:pt idx="610">
                  <c:v>0.57242901425914439</c:v>
                </c:pt>
                <c:pt idx="611">
                  <c:v>0.57336639801611911</c:v>
                </c:pt>
                <c:pt idx="612">
                  <c:v>0.57430378177309349</c:v>
                </c:pt>
                <c:pt idx="613">
                  <c:v>0.57524116553006821</c:v>
                </c:pt>
                <c:pt idx="614">
                  <c:v>0.57617854928704293</c:v>
                </c:pt>
                <c:pt idx="615">
                  <c:v>0.57711593304401732</c:v>
                </c:pt>
                <c:pt idx="616">
                  <c:v>0.57805331680099203</c:v>
                </c:pt>
                <c:pt idx="617">
                  <c:v>0.57899070055796664</c:v>
                </c:pt>
                <c:pt idx="618">
                  <c:v>0.57992808431494114</c:v>
                </c:pt>
                <c:pt idx="619">
                  <c:v>0.58086546807191564</c:v>
                </c:pt>
                <c:pt idx="620">
                  <c:v>0.58180285182889036</c:v>
                </c:pt>
                <c:pt idx="621">
                  <c:v>0.58274023558586485</c:v>
                </c:pt>
                <c:pt idx="622">
                  <c:v>0.58367761934283946</c:v>
                </c:pt>
                <c:pt idx="623">
                  <c:v>0.58461500309981407</c:v>
                </c:pt>
                <c:pt idx="624">
                  <c:v>0.58555238685678879</c:v>
                </c:pt>
                <c:pt idx="625">
                  <c:v>0.58648977061376317</c:v>
                </c:pt>
                <c:pt idx="626">
                  <c:v>0.58742715437073778</c:v>
                </c:pt>
                <c:pt idx="627">
                  <c:v>0.58836453812771239</c:v>
                </c:pt>
                <c:pt idx="628">
                  <c:v>0.58930192188468689</c:v>
                </c:pt>
                <c:pt idx="629">
                  <c:v>0.59023930564166149</c:v>
                </c:pt>
                <c:pt idx="630">
                  <c:v>0.59117668939863621</c:v>
                </c:pt>
                <c:pt idx="631">
                  <c:v>0.5921140731556106</c:v>
                </c:pt>
                <c:pt idx="632">
                  <c:v>0.59305145691258532</c:v>
                </c:pt>
                <c:pt idx="633">
                  <c:v>0.59398884066955993</c:v>
                </c:pt>
                <c:pt idx="634">
                  <c:v>0.59492622442653442</c:v>
                </c:pt>
                <c:pt idx="635">
                  <c:v>0.59586360818350903</c:v>
                </c:pt>
                <c:pt idx="636">
                  <c:v>0.59680099194048353</c:v>
                </c:pt>
                <c:pt idx="637">
                  <c:v>0.59773837569745814</c:v>
                </c:pt>
                <c:pt idx="638">
                  <c:v>0.59867575945443274</c:v>
                </c:pt>
                <c:pt idx="639">
                  <c:v>0.59961314321140735</c:v>
                </c:pt>
                <c:pt idx="640">
                  <c:v>0.60055052696838185</c:v>
                </c:pt>
                <c:pt idx="641">
                  <c:v>0.60148791072535657</c:v>
                </c:pt>
                <c:pt idx="642">
                  <c:v>0.60242529448233106</c:v>
                </c:pt>
                <c:pt idx="643">
                  <c:v>0.60336267823930578</c:v>
                </c:pt>
                <c:pt idx="644">
                  <c:v>0.60430006199628017</c:v>
                </c:pt>
                <c:pt idx="645">
                  <c:v>0.60523744575325489</c:v>
                </c:pt>
                <c:pt idx="646">
                  <c:v>0.60617482951022938</c:v>
                </c:pt>
                <c:pt idx="647">
                  <c:v>0.60711221326720399</c:v>
                </c:pt>
                <c:pt idx="648">
                  <c:v>0.60804959702417838</c:v>
                </c:pt>
                <c:pt idx="649">
                  <c:v>0.6089869807811531</c:v>
                </c:pt>
                <c:pt idx="650">
                  <c:v>0.60992436453812771</c:v>
                </c:pt>
                <c:pt idx="651">
                  <c:v>0.61086174829510231</c:v>
                </c:pt>
                <c:pt idx="652">
                  <c:v>0.61179913205207703</c:v>
                </c:pt>
                <c:pt idx="653">
                  <c:v>0.61273651580905142</c:v>
                </c:pt>
                <c:pt idx="654">
                  <c:v>0.61367389956602614</c:v>
                </c:pt>
                <c:pt idx="655">
                  <c:v>0.61461128332300063</c:v>
                </c:pt>
                <c:pt idx="656">
                  <c:v>0.61554866707997535</c:v>
                </c:pt>
                <c:pt idx="657">
                  <c:v>0.61648605083694974</c:v>
                </c:pt>
                <c:pt idx="658">
                  <c:v>0.61742343459392446</c:v>
                </c:pt>
                <c:pt idx="659">
                  <c:v>0.61836081835089896</c:v>
                </c:pt>
                <c:pt idx="660">
                  <c:v>0.61929820210787356</c:v>
                </c:pt>
                <c:pt idx="661">
                  <c:v>0.62023558586484817</c:v>
                </c:pt>
                <c:pt idx="662">
                  <c:v>0.62117296962182267</c:v>
                </c:pt>
                <c:pt idx="663">
                  <c:v>0.62211035337879728</c:v>
                </c:pt>
                <c:pt idx="664">
                  <c:v>0.62304773713577188</c:v>
                </c:pt>
                <c:pt idx="665">
                  <c:v>0.62398512089274638</c:v>
                </c:pt>
                <c:pt idx="666">
                  <c:v>0.6249225046497211</c:v>
                </c:pt>
                <c:pt idx="667">
                  <c:v>0.6258598884066956</c:v>
                </c:pt>
                <c:pt idx="668">
                  <c:v>0.62679727216367009</c:v>
                </c:pt>
                <c:pt idx="669">
                  <c:v>0.6277346559206447</c:v>
                </c:pt>
                <c:pt idx="670">
                  <c:v>0.62867203967761942</c:v>
                </c:pt>
                <c:pt idx="671">
                  <c:v>0.62960942343459403</c:v>
                </c:pt>
                <c:pt idx="672">
                  <c:v>0.63054680719156853</c:v>
                </c:pt>
                <c:pt idx="673">
                  <c:v>0.63148419094854313</c:v>
                </c:pt>
                <c:pt idx="674">
                  <c:v>0.63242157470551774</c:v>
                </c:pt>
                <c:pt idx="675">
                  <c:v>0.63335895846249224</c:v>
                </c:pt>
                <c:pt idx="676">
                  <c:v>0.63429634221946685</c:v>
                </c:pt>
                <c:pt idx="677">
                  <c:v>0.63523372597644157</c:v>
                </c:pt>
                <c:pt idx="678">
                  <c:v>0.63617110973341595</c:v>
                </c:pt>
                <c:pt idx="679">
                  <c:v>0.63710849349039067</c:v>
                </c:pt>
                <c:pt idx="680">
                  <c:v>0.63804587724736517</c:v>
                </c:pt>
                <c:pt idx="681">
                  <c:v>0.63898326100433966</c:v>
                </c:pt>
                <c:pt idx="682">
                  <c:v>0.63992064476131427</c:v>
                </c:pt>
                <c:pt idx="683">
                  <c:v>0.64085802851828899</c:v>
                </c:pt>
                <c:pt idx="684">
                  <c:v>0.64179541227526349</c:v>
                </c:pt>
                <c:pt idx="685">
                  <c:v>0.6427327960322381</c:v>
                </c:pt>
                <c:pt idx="686">
                  <c:v>0.6436701797892127</c:v>
                </c:pt>
                <c:pt idx="687">
                  <c:v>0.64460756354618731</c:v>
                </c:pt>
                <c:pt idx="688">
                  <c:v>0.64554494730316181</c:v>
                </c:pt>
                <c:pt idx="689">
                  <c:v>0.64648233106013642</c:v>
                </c:pt>
                <c:pt idx="690">
                  <c:v>0.64741971481711102</c:v>
                </c:pt>
                <c:pt idx="691">
                  <c:v>0.64835709857408552</c:v>
                </c:pt>
                <c:pt idx="692">
                  <c:v>0.64929448233106024</c:v>
                </c:pt>
                <c:pt idx="693">
                  <c:v>0.65023186608803474</c:v>
                </c:pt>
                <c:pt idx="694">
                  <c:v>0.65116924984500946</c:v>
                </c:pt>
                <c:pt idx="695">
                  <c:v>0.65210663360198395</c:v>
                </c:pt>
                <c:pt idx="696">
                  <c:v>0.65304401735895856</c:v>
                </c:pt>
                <c:pt idx="697">
                  <c:v>0.65398140111593306</c:v>
                </c:pt>
                <c:pt idx="698">
                  <c:v>0.65491878487290767</c:v>
                </c:pt>
                <c:pt idx="699">
                  <c:v>0.65585616862988227</c:v>
                </c:pt>
                <c:pt idx="700">
                  <c:v>0.65679355238685688</c:v>
                </c:pt>
                <c:pt idx="701">
                  <c:v>0.65773093614383138</c:v>
                </c:pt>
                <c:pt idx="702">
                  <c:v>0.6586683199008061</c:v>
                </c:pt>
                <c:pt idx="703">
                  <c:v>0.65960570365778048</c:v>
                </c:pt>
                <c:pt idx="704">
                  <c:v>0.6605430874147552</c:v>
                </c:pt>
                <c:pt idx="705">
                  <c:v>0.6614804711717297</c:v>
                </c:pt>
                <c:pt idx="706">
                  <c:v>0.66241785492870431</c:v>
                </c:pt>
                <c:pt idx="707">
                  <c:v>0.66335523868567881</c:v>
                </c:pt>
                <c:pt idx="708">
                  <c:v>0.66429262244265352</c:v>
                </c:pt>
                <c:pt idx="709">
                  <c:v>0.66523000619962791</c:v>
                </c:pt>
                <c:pt idx="710">
                  <c:v>0.66616738995660263</c:v>
                </c:pt>
                <c:pt idx="711">
                  <c:v>0.66710477371357735</c:v>
                </c:pt>
                <c:pt idx="712">
                  <c:v>0.66804215747055173</c:v>
                </c:pt>
                <c:pt idx="713">
                  <c:v>0.66897954122752645</c:v>
                </c:pt>
                <c:pt idx="714">
                  <c:v>0.66991692498450095</c:v>
                </c:pt>
                <c:pt idx="715">
                  <c:v>0.67085430874147556</c:v>
                </c:pt>
                <c:pt idx="716">
                  <c:v>0.67179169249845005</c:v>
                </c:pt>
                <c:pt idx="717">
                  <c:v>0.67272907625542477</c:v>
                </c:pt>
                <c:pt idx="718">
                  <c:v>0.67366646001239905</c:v>
                </c:pt>
                <c:pt idx="719">
                  <c:v>0.67460384376937377</c:v>
                </c:pt>
                <c:pt idx="720">
                  <c:v>0.67554122752634849</c:v>
                </c:pt>
                <c:pt idx="721">
                  <c:v>0.67647861128332309</c:v>
                </c:pt>
                <c:pt idx="722">
                  <c:v>0.67741599504029759</c:v>
                </c:pt>
                <c:pt idx="723">
                  <c:v>0.6783533787972722</c:v>
                </c:pt>
                <c:pt idx="724">
                  <c:v>0.67929076255424681</c:v>
                </c:pt>
                <c:pt idx="725">
                  <c:v>0.6802281463112213</c:v>
                </c:pt>
                <c:pt idx="726">
                  <c:v>0.68116553006819602</c:v>
                </c:pt>
                <c:pt idx="727">
                  <c:v>0.68210291382517052</c:v>
                </c:pt>
                <c:pt idx="728">
                  <c:v>0.68304029758214502</c:v>
                </c:pt>
                <c:pt idx="729">
                  <c:v>0.68397768133911974</c:v>
                </c:pt>
                <c:pt idx="730">
                  <c:v>0.68491506509609434</c:v>
                </c:pt>
                <c:pt idx="731">
                  <c:v>0.68585244885306884</c:v>
                </c:pt>
                <c:pt idx="732">
                  <c:v>0.68678983261004334</c:v>
                </c:pt>
                <c:pt idx="733">
                  <c:v>0.68772721636701806</c:v>
                </c:pt>
                <c:pt idx="734">
                  <c:v>0.68866460012399255</c:v>
                </c:pt>
                <c:pt idx="735">
                  <c:v>0.68960198388096716</c:v>
                </c:pt>
                <c:pt idx="736">
                  <c:v>0.69053936763794177</c:v>
                </c:pt>
                <c:pt idx="737">
                  <c:v>0.69147675139491627</c:v>
                </c:pt>
                <c:pt idx="738">
                  <c:v>0.69241413515189099</c:v>
                </c:pt>
                <c:pt idx="739">
                  <c:v>0.69335151890886559</c:v>
                </c:pt>
                <c:pt idx="740">
                  <c:v>0.69428890266584009</c:v>
                </c:pt>
                <c:pt idx="741">
                  <c:v>0.69522628642281459</c:v>
                </c:pt>
                <c:pt idx="742">
                  <c:v>0.69616367017978931</c:v>
                </c:pt>
                <c:pt idx="743">
                  <c:v>0.69710105393676369</c:v>
                </c:pt>
                <c:pt idx="744">
                  <c:v>0.69803843769373841</c:v>
                </c:pt>
                <c:pt idx="745">
                  <c:v>0.69897582145071291</c:v>
                </c:pt>
                <c:pt idx="746">
                  <c:v>0.69991320520768763</c:v>
                </c:pt>
                <c:pt idx="747">
                  <c:v>0.70085058896466212</c:v>
                </c:pt>
                <c:pt idx="748">
                  <c:v>0.70178797272163673</c:v>
                </c:pt>
                <c:pt idx="749">
                  <c:v>0.70272535647861145</c:v>
                </c:pt>
                <c:pt idx="750">
                  <c:v>0.70366274023558584</c:v>
                </c:pt>
                <c:pt idx="751">
                  <c:v>0.70460012399256056</c:v>
                </c:pt>
                <c:pt idx="752">
                  <c:v>0.70553750774953505</c:v>
                </c:pt>
                <c:pt idx="753">
                  <c:v>0.70647489150650966</c:v>
                </c:pt>
                <c:pt idx="754">
                  <c:v>0.70741227526348416</c:v>
                </c:pt>
                <c:pt idx="755">
                  <c:v>0.70834965902045888</c:v>
                </c:pt>
                <c:pt idx="756">
                  <c:v>0.70928704277743337</c:v>
                </c:pt>
                <c:pt idx="757">
                  <c:v>0.71022442653440798</c:v>
                </c:pt>
                <c:pt idx="758">
                  <c:v>0.71116181029138248</c:v>
                </c:pt>
                <c:pt idx="759">
                  <c:v>0.71209919404835709</c:v>
                </c:pt>
                <c:pt idx="760">
                  <c:v>0.71303657780533169</c:v>
                </c:pt>
                <c:pt idx="761">
                  <c:v>0.7139739615623063</c:v>
                </c:pt>
                <c:pt idx="762">
                  <c:v>0.7149113453192808</c:v>
                </c:pt>
                <c:pt idx="763">
                  <c:v>0.71584872907625541</c:v>
                </c:pt>
                <c:pt idx="764">
                  <c:v>0.71678611283323002</c:v>
                </c:pt>
                <c:pt idx="765">
                  <c:v>0.71772349659020462</c:v>
                </c:pt>
                <c:pt idx="766">
                  <c:v>0.71866088034717912</c:v>
                </c:pt>
                <c:pt idx="767">
                  <c:v>0.71959826410415384</c:v>
                </c:pt>
                <c:pt idx="768">
                  <c:v>0.72053564786112834</c:v>
                </c:pt>
                <c:pt idx="769">
                  <c:v>0.72147303161810294</c:v>
                </c:pt>
                <c:pt idx="770">
                  <c:v>0.72241041537507755</c:v>
                </c:pt>
                <c:pt idx="771">
                  <c:v>0.72334779913205227</c:v>
                </c:pt>
                <c:pt idx="772">
                  <c:v>0.72428518288902666</c:v>
                </c:pt>
                <c:pt idx="773">
                  <c:v>0.72522256664600127</c:v>
                </c:pt>
                <c:pt idx="774">
                  <c:v>0.72615995040297598</c:v>
                </c:pt>
                <c:pt idx="775">
                  <c:v>0.72709733415995037</c:v>
                </c:pt>
                <c:pt idx="776">
                  <c:v>0.72803471791692509</c:v>
                </c:pt>
                <c:pt idx="777">
                  <c:v>0.7289721016738997</c:v>
                </c:pt>
                <c:pt idx="778">
                  <c:v>0.72990948543087419</c:v>
                </c:pt>
                <c:pt idx="779">
                  <c:v>0.73084686918784869</c:v>
                </c:pt>
                <c:pt idx="780">
                  <c:v>0.73178425294482341</c:v>
                </c:pt>
                <c:pt idx="781">
                  <c:v>0.7327216367017978</c:v>
                </c:pt>
                <c:pt idx="782">
                  <c:v>0.73365902045877252</c:v>
                </c:pt>
                <c:pt idx="783">
                  <c:v>0.73459640421574712</c:v>
                </c:pt>
                <c:pt idx="784">
                  <c:v>0.73553378797272162</c:v>
                </c:pt>
                <c:pt idx="785">
                  <c:v>0.73647117172969623</c:v>
                </c:pt>
                <c:pt idx="786">
                  <c:v>0.73740855548667084</c:v>
                </c:pt>
                <c:pt idx="787">
                  <c:v>0.73834593924364544</c:v>
                </c:pt>
                <c:pt idx="788">
                  <c:v>0.73928332300061994</c:v>
                </c:pt>
                <c:pt idx="789">
                  <c:v>0.74022070675759466</c:v>
                </c:pt>
                <c:pt idx="790">
                  <c:v>0.74115809051456905</c:v>
                </c:pt>
                <c:pt idx="791">
                  <c:v>0.74209547427154376</c:v>
                </c:pt>
                <c:pt idx="792">
                  <c:v>0.74303285802851837</c:v>
                </c:pt>
                <c:pt idx="793">
                  <c:v>0.74397024178549287</c:v>
                </c:pt>
                <c:pt idx="794">
                  <c:v>0.74490762554246748</c:v>
                </c:pt>
                <c:pt idx="795">
                  <c:v>0.74584500929944209</c:v>
                </c:pt>
                <c:pt idx="796">
                  <c:v>0.74678239305641669</c:v>
                </c:pt>
                <c:pt idx="797">
                  <c:v>0.74771977681339119</c:v>
                </c:pt>
                <c:pt idx="798">
                  <c:v>0.7486571605703658</c:v>
                </c:pt>
                <c:pt idx="799">
                  <c:v>0.74959454432734041</c:v>
                </c:pt>
                <c:pt idx="800">
                  <c:v>0.7505319280843149</c:v>
                </c:pt>
                <c:pt idx="801">
                  <c:v>0.75146931184128962</c:v>
                </c:pt>
                <c:pt idx="802">
                  <c:v>0.75240669559826401</c:v>
                </c:pt>
                <c:pt idx="803">
                  <c:v>0.75334407935523873</c:v>
                </c:pt>
                <c:pt idx="804">
                  <c:v>0.75428146311221322</c:v>
                </c:pt>
                <c:pt idx="805">
                  <c:v>0.75521884686918794</c:v>
                </c:pt>
                <c:pt idx="806">
                  <c:v>0.75615623062616244</c:v>
                </c:pt>
                <c:pt idx="807">
                  <c:v>0.75709361438313705</c:v>
                </c:pt>
                <c:pt idx="808">
                  <c:v>0.75803099814011166</c:v>
                </c:pt>
                <c:pt idx="809">
                  <c:v>0.75896838189708626</c:v>
                </c:pt>
                <c:pt idx="810">
                  <c:v>0.75990576565406098</c:v>
                </c:pt>
                <c:pt idx="811">
                  <c:v>0.76084314941103537</c:v>
                </c:pt>
                <c:pt idx="812">
                  <c:v>0.76178053316800998</c:v>
                </c:pt>
                <c:pt idx="813">
                  <c:v>0.76271791692498447</c:v>
                </c:pt>
                <c:pt idx="814">
                  <c:v>0.76365530068195919</c:v>
                </c:pt>
                <c:pt idx="815">
                  <c:v>0.76459268443893358</c:v>
                </c:pt>
                <c:pt idx="816">
                  <c:v>0.7655300681959083</c:v>
                </c:pt>
                <c:pt idx="817">
                  <c:v>0.76646745195288279</c:v>
                </c:pt>
                <c:pt idx="818">
                  <c:v>0.76740483570985751</c:v>
                </c:pt>
                <c:pt idx="819">
                  <c:v>0.76834221946683201</c:v>
                </c:pt>
                <c:pt idx="820">
                  <c:v>0.76927960322380662</c:v>
                </c:pt>
                <c:pt idx="821">
                  <c:v>0.77021698698078123</c:v>
                </c:pt>
                <c:pt idx="822">
                  <c:v>0.77115437073775583</c:v>
                </c:pt>
                <c:pt idx="823">
                  <c:v>0.77209175449473033</c:v>
                </c:pt>
                <c:pt idx="824">
                  <c:v>0.77302913825170494</c:v>
                </c:pt>
                <c:pt idx="825">
                  <c:v>0.77396652200867955</c:v>
                </c:pt>
                <c:pt idx="826">
                  <c:v>0.77490390576565404</c:v>
                </c:pt>
                <c:pt idx="827">
                  <c:v>0.77584128952262876</c:v>
                </c:pt>
                <c:pt idx="828">
                  <c:v>0.77677867327960315</c:v>
                </c:pt>
                <c:pt idx="829">
                  <c:v>0.77771605703657787</c:v>
                </c:pt>
                <c:pt idx="830">
                  <c:v>0.77865344079355248</c:v>
                </c:pt>
                <c:pt idx="831">
                  <c:v>0.77959082455052697</c:v>
                </c:pt>
                <c:pt idx="832">
                  <c:v>0.78052820830750158</c:v>
                </c:pt>
                <c:pt idx="833">
                  <c:v>0.78146559206447619</c:v>
                </c:pt>
                <c:pt idx="834">
                  <c:v>0.78240297582145057</c:v>
                </c:pt>
                <c:pt idx="835">
                  <c:v>0.78334035957842529</c:v>
                </c:pt>
                <c:pt idx="836">
                  <c:v>0.7842777433353999</c:v>
                </c:pt>
                <c:pt idx="837">
                  <c:v>0.78521512709237451</c:v>
                </c:pt>
                <c:pt idx="838">
                  <c:v>0.78615251084934901</c:v>
                </c:pt>
                <c:pt idx="839">
                  <c:v>0.78708989460632373</c:v>
                </c:pt>
                <c:pt idx="840">
                  <c:v>0.788027278363298</c:v>
                </c:pt>
                <c:pt idx="841">
                  <c:v>0.78896466212027272</c:v>
                </c:pt>
                <c:pt idx="842">
                  <c:v>0.78990204587724733</c:v>
                </c:pt>
                <c:pt idx="843">
                  <c:v>0.79083942963422205</c:v>
                </c:pt>
                <c:pt idx="844">
                  <c:v>0.79177681339119665</c:v>
                </c:pt>
                <c:pt idx="845">
                  <c:v>0.79271419714817115</c:v>
                </c:pt>
                <c:pt idx="846">
                  <c:v>0.79365158090514587</c:v>
                </c:pt>
                <c:pt idx="847">
                  <c:v>0.79458896466212037</c:v>
                </c:pt>
                <c:pt idx="848">
                  <c:v>0.79552634841909498</c:v>
                </c:pt>
                <c:pt idx="849">
                  <c:v>0.79646373217606947</c:v>
                </c:pt>
                <c:pt idx="850">
                  <c:v>0.79740111593304408</c:v>
                </c:pt>
                <c:pt idx="851">
                  <c:v>0.79833849969001858</c:v>
                </c:pt>
                <c:pt idx="852">
                  <c:v>0.7992758834469933</c:v>
                </c:pt>
                <c:pt idx="853">
                  <c:v>0.80021326720396779</c:v>
                </c:pt>
                <c:pt idx="854">
                  <c:v>0.80115065096094251</c:v>
                </c:pt>
                <c:pt idx="855">
                  <c:v>0.80208803471791701</c:v>
                </c:pt>
                <c:pt idx="856">
                  <c:v>0.80302541847489151</c:v>
                </c:pt>
                <c:pt idx="857">
                  <c:v>0.80396280223186611</c:v>
                </c:pt>
                <c:pt idx="858">
                  <c:v>0.80490018598884072</c:v>
                </c:pt>
                <c:pt idx="859">
                  <c:v>0.80583756974581522</c:v>
                </c:pt>
                <c:pt idx="860">
                  <c:v>0.80677495350278994</c:v>
                </c:pt>
                <c:pt idx="861">
                  <c:v>0.80771233725976443</c:v>
                </c:pt>
                <c:pt idx="862">
                  <c:v>0.80864972101673904</c:v>
                </c:pt>
                <c:pt idx="863">
                  <c:v>0.80958710477371354</c:v>
                </c:pt>
                <c:pt idx="864">
                  <c:v>0.81052448853068826</c:v>
                </c:pt>
                <c:pt idx="865">
                  <c:v>0.81146187228766276</c:v>
                </c:pt>
                <c:pt idx="866">
                  <c:v>0.81239925604463736</c:v>
                </c:pt>
                <c:pt idx="867">
                  <c:v>0.81333663980161197</c:v>
                </c:pt>
                <c:pt idx="868">
                  <c:v>0.81427402355858658</c:v>
                </c:pt>
                <c:pt idx="869">
                  <c:v>0.81521140731556108</c:v>
                </c:pt>
                <c:pt idx="870">
                  <c:v>0.81614879107253568</c:v>
                </c:pt>
                <c:pt idx="871">
                  <c:v>0.8170861748295104</c:v>
                </c:pt>
                <c:pt idx="872">
                  <c:v>0.81802355858648479</c:v>
                </c:pt>
                <c:pt idx="873">
                  <c:v>0.81896094234345951</c:v>
                </c:pt>
                <c:pt idx="874">
                  <c:v>0.81989832610043401</c:v>
                </c:pt>
                <c:pt idx="875">
                  <c:v>0.82083570985740861</c:v>
                </c:pt>
                <c:pt idx="876">
                  <c:v>0.82177309361438311</c:v>
                </c:pt>
                <c:pt idx="877">
                  <c:v>0.82271047737135783</c:v>
                </c:pt>
                <c:pt idx="878">
                  <c:v>0.82364786112833221</c:v>
                </c:pt>
                <c:pt idx="879">
                  <c:v>0.82458524488530693</c:v>
                </c:pt>
                <c:pt idx="880">
                  <c:v>0.82552262864228165</c:v>
                </c:pt>
                <c:pt idx="881">
                  <c:v>0.82646001239925604</c:v>
                </c:pt>
                <c:pt idx="882">
                  <c:v>0.82739739615623065</c:v>
                </c:pt>
                <c:pt idx="883">
                  <c:v>0.82833477991320525</c:v>
                </c:pt>
                <c:pt idx="884">
                  <c:v>0.82927216367017986</c:v>
                </c:pt>
                <c:pt idx="885">
                  <c:v>0.83020954742715425</c:v>
                </c:pt>
                <c:pt idx="886">
                  <c:v>0.83114693118412897</c:v>
                </c:pt>
                <c:pt idx="887">
                  <c:v>0.83208431494110346</c:v>
                </c:pt>
                <c:pt idx="888">
                  <c:v>0.83302169869807818</c:v>
                </c:pt>
                <c:pt idx="889">
                  <c:v>0.83395908245505279</c:v>
                </c:pt>
                <c:pt idx="890">
                  <c:v>0.83489646621202729</c:v>
                </c:pt>
                <c:pt idx="891">
                  <c:v>0.8358338499690019</c:v>
                </c:pt>
                <c:pt idx="892">
                  <c:v>0.8367712337259765</c:v>
                </c:pt>
                <c:pt idx="893">
                  <c:v>0.83770861748295122</c:v>
                </c:pt>
                <c:pt idx="894">
                  <c:v>0.83864600123992561</c:v>
                </c:pt>
                <c:pt idx="895">
                  <c:v>0.83958338499690022</c:v>
                </c:pt>
                <c:pt idx="896">
                  <c:v>0.84052076875387483</c:v>
                </c:pt>
                <c:pt idx="897">
                  <c:v>0.84145815251084932</c:v>
                </c:pt>
                <c:pt idx="898">
                  <c:v>0.84239553626782404</c:v>
                </c:pt>
                <c:pt idx="899">
                  <c:v>0.84333292002479854</c:v>
                </c:pt>
                <c:pt idx="900">
                  <c:v>0.84427030378177315</c:v>
                </c:pt>
                <c:pt idx="901">
                  <c:v>0.84520768753874764</c:v>
                </c:pt>
                <c:pt idx="902">
                  <c:v>0.84614507129572236</c:v>
                </c:pt>
                <c:pt idx="903">
                  <c:v>0.84708245505269686</c:v>
                </c:pt>
                <c:pt idx="904">
                  <c:v>0.84801983880967147</c:v>
                </c:pt>
                <c:pt idx="905">
                  <c:v>0.84895722256664607</c:v>
                </c:pt>
                <c:pt idx="906">
                  <c:v>0.84989460632362057</c:v>
                </c:pt>
                <c:pt idx="907">
                  <c:v>0.85083199008059529</c:v>
                </c:pt>
                <c:pt idx="908">
                  <c:v>0.85176937383756979</c:v>
                </c:pt>
                <c:pt idx="909">
                  <c:v>0.8527067575945444</c:v>
                </c:pt>
                <c:pt idx="910">
                  <c:v>0.85364414135151889</c:v>
                </c:pt>
                <c:pt idx="911">
                  <c:v>0.85458152510849361</c:v>
                </c:pt>
                <c:pt idx="912">
                  <c:v>0.855518908865468</c:v>
                </c:pt>
                <c:pt idx="913">
                  <c:v>0.85645629262244272</c:v>
                </c:pt>
                <c:pt idx="914">
                  <c:v>0.85739367637941721</c:v>
                </c:pt>
                <c:pt idx="915">
                  <c:v>0.85833106013639182</c:v>
                </c:pt>
                <c:pt idx="916">
                  <c:v>0.85926844389336643</c:v>
                </c:pt>
                <c:pt idx="917">
                  <c:v>0.86020582765034104</c:v>
                </c:pt>
                <c:pt idx="918">
                  <c:v>0.86114321140731553</c:v>
                </c:pt>
                <c:pt idx="919">
                  <c:v>0.86208059516429014</c:v>
                </c:pt>
                <c:pt idx="920">
                  <c:v>0.86301797892126475</c:v>
                </c:pt>
                <c:pt idx="921">
                  <c:v>0.86395536267823936</c:v>
                </c:pt>
                <c:pt idx="922">
                  <c:v>0.86489274643521397</c:v>
                </c:pt>
                <c:pt idx="923">
                  <c:v>0.86583013019218846</c:v>
                </c:pt>
                <c:pt idx="924">
                  <c:v>0.86676751394916318</c:v>
                </c:pt>
                <c:pt idx="925">
                  <c:v>0.86770489770613768</c:v>
                </c:pt>
                <c:pt idx="926">
                  <c:v>0.86864228146311229</c:v>
                </c:pt>
                <c:pt idx="927">
                  <c:v>0.86957966522008689</c:v>
                </c:pt>
                <c:pt idx="928">
                  <c:v>0.87051704897706139</c:v>
                </c:pt>
                <c:pt idx="929">
                  <c:v>0.871454432734036</c:v>
                </c:pt>
                <c:pt idx="930">
                  <c:v>0.87239181649101061</c:v>
                </c:pt>
                <c:pt idx="931">
                  <c:v>0.8733292002479851</c:v>
                </c:pt>
                <c:pt idx="932">
                  <c:v>0.87426658400495971</c:v>
                </c:pt>
                <c:pt idx="933">
                  <c:v>0.87520396776193432</c:v>
                </c:pt>
                <c:pt idx="934">
                  <c:v>0.87614135151890893</c:v>
                </c:pt>
                <c:pt idx="935">
                  <c:v>0.87707873527588343</c:v>
                </c:pt>
                <c:pt idx="936">
                  <c:v>0.87801611903285814</c:v>
                </c:pt>
                <c:pt idx="937">
                  <c:v>0.87895350278983253</c:v>
                </c:pt>
                <c:pt idx="938">
                  <c:v>0.87989088654680725</c:v>
                </c:pt>
                <c:pt idx="939">
                  <c:v>0.88082827030378175</c:v>
                </c:pt>
                <c:pt idx="940">
                  <c:v>0.88176565406075635</c:v>
                </c:pt>
                <c:pt idx="941">
                  <c:v>0.88270303781773085</c:v>
                </c:pt>
                <c:pt idx="942">
                  <c:v>0.88364042157470557</c:v>
                </c:pt>
                <c:pt idx="943">
                  <c:v>0.88457780533168029</c:v>
                </c:pt>
                <c:pt idx="944">
                  <c:v>0.88551518908865468</c:v>
                </c:pt>
                <c:pt idx="945">
                  <c:v>0.88645257284562939</c:v>
                </c:pt>
                <c:pt idx="946">
                  <c:v>0.88738995660260389</c:v>
                </c:pt>
                <c:pt idx="947">
                  <c:v>0.8883273403595785</c:v>
                </c:pt>
                <c:pt idx="948">
                  <c:v>0.889264724116553</c:v>
                </c:pt>
                <c:pt idx="949">
                  <c:v>0.89020210787352771</c:v>
                </c:pt>
                <c:pt idx="950">
                  <c:v>0.8911394916305021</c:v>
                </c:pt>
                <c:pt idx="951">
                  <c:v>0.89207687538747682</c:v>
                </c:pt>
                <c:pt idx="952">
                  <c:v>0.89301425914445143</c:v>
                </c:pt>
                <c:pt idx="953">
                  <c:v>0.89395164290142592</c:v>
                </c:pt>
                <c:pt idx="954">
                  <c:v>0.89488902665840053</c:v>
                </c:pt>
                <c:pt idx="955">
                  <c:v>0.89582641041537514</c:v>
                </c:pt>
                <c:pt idx="956">
                  <c:v>0.89676379417234975</c:v>
                </c:pt>
                <c:pt idx="957">
                  <c:v>0.89770117792932425</c:v>
                </c:pt>
                <c:pt idx="958">
                  <c:v>0.89863856168629885</c:v>
                </c:pt>
                <c:pt idx="959">
                  <c:v>0.89957594544327335</c:v>
                </c:pt>
                <c:pt idx="960">
                  <c:v>0.90051332920024796</c:v>
                </c:pt>
                <c:pt idx="961">
                  <c:v>0.90145071295722268</c:v>
                </c:pt>
                <c:pt idx="962">
                  <c:v>0.90238809671419717</c:v>
                </c:pt>
                <c:pt idx="963">
                  <c:v>0.90332548047117189</c:v>
                </c:pt>
                <c:pt idx="964">
                  <c:v>0.90426286422814639</c:v>
                </c:pt>
                <c:pt idx="965">
                  <c:v>0.90520024798512089</c:v>
                </c:pt>
                <c:pt idx="966">
                  <c:v>0.9061376317420955</c:v>
                </c:pt>
                <c:pt idx="967">
                  <c:v>0.9070750154990701</c:v>
                </c:pt>
                <c:pt idx="968">
                  <c:v>0.90801239925604471</c:v>
                </c:pt>
                <c:pt idx="969">
                  <c:v>0.90894978301301921</c:v>
                </c:pt>
                <c:pt idx="970">
                  <c:v>0.90988716676999393</c:v>
                </c:pt>
                <c:pt idx="971">
                  <c:v>0.91082455052696842</c:v>
                </c:pt>
                <c:pt idx="972">
                  <c:v>0.91176193428394303</c:v>
                </c:pt>
                <c:pt idx="973">
                  <c:v>0.91269931804091753</c:v>
                </c:pt>
                <c:pt idx="974">
                  <c:v>0.91363670179789225</c:v>
                </c:pt>
                <c:pt idx="975">
                  <c:v>0.91457408555486674</c:v>
                </c:pt>
                <c:pt idx="976">
                  <c:v>0.91551146931184146</c:v>
                </c:pt>
                <c:pt idx="977">
                  <c:v>0.91644885306881585</c:v>
                </c:pt>
                <c:pt idx="978">
                  <c:v>0.91738623682579046</c:v>
                </c:pt>
                <c:pt idx="979">
                  <c:v>0.91832362058276518</c:v>
                </c:pt>
                <c:pt idx="980">
                  <c:v>0.91926100433973967</c:v>
                </c:pt>
                <c:pt idx="981">
                  <c:v>0.92019838809671428</c:v>
                </c:pt>
                <c:pt idx="982">
                  <c:v>0.92113577185368878</c:v>
                </c:pt>
                <c:pt idx="983">
                  <c:v>0.9220731556106635</c:v>
                </c:pt>
                <c:pt idx="984">
                  <c:v>0.92301053936763788</c:v>
                </c:pt>
                <c:pt idx="985">
                  <c:v>0.9239479231246126</c:v>
                </c:pt>
                <c:pt idx="986">
                  <c:v>0.9248853068815871</c:v>
                </c:pt>
                <c:pt idx="987">
                  <c:v>0.92582269063856171</c:v>
                </c:pt>
                <c:pt idx="988">
                  <c:v>0.92676007439553632</c:v>
                </c:pt>
                <c:pt idx="989">
                  <c:v>0.92769745815251103</c:v>
                </c:pt>
                <c:pt idx="990">
                  <c:v>0.92863484190948542</c:v>
                </c:pt>
                <c:pt idx="991">
                  <c:v>0.92957222566646003</c:v>
                </c:pt>
                <c:pt idx="992">
                  <c:v>0.93050960942343464</c:v>
                </c:pt>
                <c:pt idx="993">
                  <c:v>0.93144699318040924</c:v>
                </c:pt>
                <c:pt idx="994">
                  <c:v>0.93238437693738363</c:v>
                </c:pt>
                <c:pt idx="995">
                  <c:v>0.93332176069435835</c:v>
                </c:pt>
                <c:pt idx="996">
                  <c:v>0.93425914445133296</c:v>
                </c:pt>
                <c:pt idx="997">
                  <c:v>0.93519652820830756</c:v>
                </c:pt>
                <c:pt idx="998">
                  <c:v>0.93613391196528206</c:v>
                </c:pt>
                <c:pt idx="999">
                  <c:v>0.93707129572225678</c:v>
                </c:pt>
                <c:pt idx="1000">
                  <c:v>0.93800867947923128</c:v>
                </c:pt>
                <c:pt idx="1001">
                  <c:v>0.93894606323620577</c:v>
                </c:pt>
                <c:pt idx="1002">
                  <c:v>0.93988344699318049</c:v>
                </c:pt>
                <c:pt idx="1003">
                  <c:v>0.94082083075015499</c:v>
                </c:pt>
                <c:pt idx="1004">
                  <c:v>0.94175821450712971</c:v>
                </c:pt>
                <c:pt idx="1005">
                  <c:v>0.94269559826410421</c:v>
                </c:pt>
                <c:pt idx="1006">
                  <c:v>0.94363298202107881</c:v>
                </c:pt>
                <c:pt idx="1007">
                  <c:v>0.9445703657780532</c:v>
                </c:pt>
                <c:pt idx="1008">
                  <c:v>0.94550774953502803</c:v>
                </c:pt>
                <c:pt idx="1009">
                  <c:v>0.94644513329200242</c:v>
                </c:pt>
                <c:pt idx="1010">
                  <c:v>0.94738251704897714</c:v>
                </c:pt>
                <c:pt idx="1011">
                  <c:v>0.94831990080595163</c:v>
                </c:pt>
                <c:pt idx="1012">
                  <c:v>0.94925728456292624</c:v>
                </c:pt>
                <c:pt idx="1013">
                  <c:v>0.95019466831990085</c:v>
                </c:pt>
                <c:pt idx="1014">
                  <c:v>0.95113205207687557</c:v>
                </c:pt>
                <c:pt idx="1015">
                  <c:v>0.95206943583384995</c:v>
                </c:pt>
                <c:pt idx="1016">
                  <c:v>0.95300681959082456</c:v>
                </c:pt>
                <c:pt idx="1017">
                  <c:v>0.95394420334779917</c:v>
                </c:pt>
                <c:pt idx="1018">
                  <c:v>0.95488158710477378</c:v>
                </c:pt>
                <c:pt idx="1019">
                  <c:v>0.95581897086174838</c:v>
                </c:pt>
                <c:pt idx="1020">
                  <c:v>0.95675635461872299</c:v>
                </c:pt>
                <c:pt idx="1021">
                  <c:v>0.95769373837569771</c:v>
                </c:pt>
                <c:pt idx="1022">
                  <c:v>0.9586311221326721</c:v>
                </c:pt>
                <c:pt idx="1023">
                  <c:v>0.95956850588964671</c:v>
                </c:pt>
                <c:pt idx="1024">
                  <c:v>0.96050588964662131</c:v>
                </c:pt>
                <c:pt idx="1025">
                  <c:v>0.96144327340359581</c:v>
                </c:pt>
                <c:pt idx="1026">
                  <c:v>0.96238065716057042</c:v>
                </c:pt>
                <c:pt idx="1027">
                  <c:v>0.96331804091754503</c:v>
                </c:pt>
                <c:pt idx="1028">
                  <c:v>0.96425542467451952</c:v>
                </c:pt>
                <c:pt idx="1029">
                  <c:v>0.96519280843149413</c:v>
                </c:pt>
                <c:pt idx="1030">
                  <c:v>0.96613019218846874</c:v>
                </c:pt>
                <c:pt idx="1031">
                  <c:v>0.96706757594544335</c:v>
                </c:pt>
                <c:pt idx="1032">
                  <c:v>0.96800495970241784</c:v>
                </c:pt>
                <c:pt idx="1033">
                  <c:v>0.96894234345939256</c:v>
                </c:pt>
                <c:pt idx="1034">
                  <c:v>0.96987972721636695</c:v>
                </c:pt>
                <c:pt idx="1035">
                  <c:v>0.97081711097334167</c:v>
                </c:pt>
                <c:pt idx="1036">
                  <c:v>0.97175449473031617</c:v>
                </c:pt>
                <c:pt idx="1037">
                  <c:v>0.97269187848729077</c:v>
                </c:pt>
                <c:pt idx="1038">
                  <c:v>0.97362926224426538</c:v>
                </c:pt>
                <c:pt idx="1039">
                  <c:v>0.97456664600123999</c:v>
                </c:pt>
                <c:pt idx="1040">
                  <c:v>0.97550402975821471</c:v>
                </c:pt>
                <c:pt idx="1041">
                  <c:v>0.97675387476751407</c:v>
                </c:pt>
              </c:numCache>
            </c:numRef>
          </c:xVal>
          <c:yVal>
            <c:numRef>
              <c:f>'Wafer#10 SIMS'!$B$3:$B$1044</c:f>
              <c:numCache>
                <c:formatCode>General</c:formatCode>
                <c:ptCount val="1042"/>
                <c:pt idx="0">
                  <c:v>1.2878933760076497E+19</c:v>
                </c:pt>
                <c:pt idx="1">
                  <c:v>1.3385810982042901E+17</c:v>
                </c:pt>
                <c:pt idx="2">
                  <c:v>8.741700239828176E+16</c:v>
                </c:pt>
                <c:pt idx="3">
                  <c:v>2.2674204182529299E+17</c:v>
                </c:pt>
                <c:pt idx="4">
                  <c:v>4.8491676083188941E+17</c:v>
                </c:pt>
                <c:pt idx="5">
                  <c:v>8.0458615795574733E+17</c:v>
                </c:pt>
                <c:pt idx="6">
                  <c:v>1.289606461202134E+18</c:v>
                </c:pt>
                <c:pt idx="7">
                  <c:v>1.64213925311106E+18</c:v>
                </c:pt>
                <c:pt idx="8">
                  <c:v>1.8484818790137382E+18</c:v>
                </c:pt>
                <c:pt idx="9">
                  <c:v>2.0876348126671854E+18</c:v>
                </c:pt>
                <c:pt idx="10">
                  <c:v>2.2407006511896676E+18</c:v>
                </c:pt>
                <c:pt idx="11">
                  <c:v>2.318602615566892E+18</c:v>
                </c:pt>
                <c:pt idx="12">
                  <c:v>2.4962797835097672E+18</c:v>
                </c:pt>
                <c:pt idx="13">
                  <c:v>2.4798784634397722E+18</c:v>
                </c:pt>
                <c:pt idx="14">
                  <c:v>2.4812452373877115E+18</c:v>
                </c:pt>
                <c:pt idx="15">
                  <c:v>2.6356938842420378E+18</c:v>
                </c:pt>
                <c:pt idx="16">
                  <c:v>2.5413837815193477E+18</c:v>
                </c:pt>
                <c:pt idx="17">
                  <c:v>2.5031136879257155E+18</c:v>
                </c:pt>
                <c:pt idx="18">
                  <c:v>2.5372833957719004E+18</c:v>
                </c:pt>
                <c:pt idx="19">
                  <c:v>2.5755538361314324E+18</c:v>
                </c:pt>
                <c:pt idx="20">
                  <c:v>2.567352994787756E+18</c:v>
                </c:pt>
                <c:pt idx="21">
                  <c:v>2.5017469060517734E+18</c:v>
                </c:pt>
                <c:pt idx="22">
                  <c:v>2.5769206447558866E+18</c:v>
                </c:pt>
                <c:pt idx="23">
                  <c:v>2.714970867569578E+18</c:v>
                </c:pt>
                <c:pt idx="24">
                  <c:v>2.6589300687798856E+18</c:v>
                </c:pt>
                <c:pt idx="25">
                  <c:v>2.596056017513577E+18</c:v>
                </c:pt>
                <c:pt idx="26">
                  <c:v>2.6479953758691927E+18</c:v>
                </c:pt>
                <c:pt idx="27">
                  <c:v>2.5741870280023624E+18</c:v>
                </c:pt>
                <c:pt idx="28">
                  <c:v>2.6643974271246269E+18</c:v>
                </c:pt>
                <c:pt idx="29">
                  <c:v>2.5782874538757243E+18</c:v>
                </c:pt>
                <c:pt idx="30">
                  <c:v>2.5769206447558866E+18</c:v>
                </c:pt>
                <c:pt idx="31">
                  <c:v>2.5700866065874499E+18</c:v>
                </c:pt>
                <c:pt idx="32">
                  <c:v>2.6520958819952691E+18</c:v>
                </c:pt>
                <c:pt idx="33">
                  <c:v>2.579654263490945E+18</c:v>
                </c:pt>
                <c:pt idx="34">
                  <c:v>2.5878551315853379E+18</c:v>
                </c:pt>
                <c:pt idx="35">
                  <c:v>2.560518973957716E+18</c:v>
                </c:pt>
                <c:pt idx="36">
                  <c:v>2.5263490555754056E+18</c:v>
                </c:pt>
                <c:pt idx="37">
                  <c:v>2.4320416873465508E+18</c:v>
                </c:pt>
                <c:pt idx="38">
                  <c:v>2.4675775202001311E+18</c:v>
                </c:pt>
                <c:pt idx="39">
                  <c:v>2.477144917030015E+18</c:v>
                </c:pt>
                <c:pt idx="40">
                  <c:v>2.3732716217371397E+18</c:v>
                </c:pt>
                <c:pt idx="41">
                  <c:v>2.5728202203686748E+18</c:v>
                </c:pt>
                <c:pt idx="42">
                  <c:v>2.5249822652800492E+18</c:v>
                </c:pt>
                <c:pt idx="43">
                  <c:v>2.4279414204889774E+18</c:v>
                </c:pt>
                <c:pt idx="44">
                  <c:v>2.5263490555754056E+18</c:v>
                </c:pt>
                <c:pt idx="45">
                  <c:v>2.5126811749138509E+18</c:v>
                </c:pt>
                <c:pt idx="46">
                  <c:v>2.4839787867697126E+18</c:v>
                </c:pt>
                <c:pt idx="47">
                  <c:v>2.4306749312319908E+18</c:v>
                </c:pt>
                <c:pt idx="48">
                  <c:v>2.3965061893626076E+18</c:v>
                </c:pt>
                <c:pt idx="49">
                  <c:v>2.3664379526217298E+18</c:v>
                </c:pt>
                <c:pt idx="50">
                  <c:v>2.5031136879257155E+18</c:v>
                </c:pt>
                <c:pt idx="51">
                  <c:v>2.4293081756127995E+18</c:v>
                </c:pt>
                <c:pt idx="52">
                  <c:v>2.3719048869233311E+18</c:v>
                </c:pt>
                <c:pt idx="53">
                  <c:v>2.4019731672562913E+18</c:v>
                </c:pt>
                <c:pt idx="54">
                  <c:v>2.4142738964960225E+18</c:v>
                </c:pt>
                <c:pt idx="55">
                  <c:v>2.5277158463661414E+18</c:v>
                </c:pt>
                <c:pt idx="56">
                  <c:v>2.4006064220398208E+18</c:v>
                </c:pt>
                <c:pt idx="57">
                  <c:v>2.4197409001487862E+18</c:v>
                </c:pt>
                <c:pt idx="58">
                  <c:v>2.369171418781804E+18</c:v>
                </c:pt>
                <c:pt idx="59">
                  <c:v>2.3978729330929792E+18</c:v>
                </c:pt>
                <c:pt idx="60">
                  <c:v>2.4060734058778998E+18</c:v>
                </c:pt>
                <c:pt idx="61">
                  <c:v>2.3896724781412316E+18</c:v>
                </c:pt>
                <c:pt idx="62">
                  <c:v>2.3322697928054011E+18</c:v>
                </c:pt>
                <c:pt idx="63">
                  <c:v>2.3787385659460096E+18</c:v>
                </c:pt>
                <c:pt idx="64">
                  <c:v>2.3473037449817836E+18</c:v>
                </c:pt>
                <c:pt idx="65">
                  <c:v>2.433408443956481E+18</c:v>
                </c:pt>
                <c:pt idx="66">
                  <c:v>2.3268029159656914E+18</c:v>
                </c:pt>
                <c:pt idx="67">
                  <c:v>2.3213360470517248E+18</c:v>
                </c:pt>
                <c:pt idx="68">
                  <c:v>2.3746383570463114E+18</c:v>
                </c:pt>
                <c:pt idx="69">
                  <c:v>2.299468650653111E+18</c:v>
                </c:pt>
                <c:pt idx="70">
                  <c:v>2.3404701229257518E+18</c:v>
                </c:pt>
                <c:pt idx="71">
                  <c:v>2.3432035702620826E+18</c:v>
                </c:pt>
                <c:pt idx="72">
                  <c:v>2.2598343179001787E+18</c:v>
                </c:pt>
                <c:pt idx="73">
                  <c:v>2.3486704708790717E+18</c:v>
                </c:pt>
                <c:pt idx="74">
                  <c:v>2.5113143895722721E+18</c:v>
                </c:pt>
                <c:pt idx="75">
                  <c:v>2.2598343179001787E+18</c:v>
                </c:pt>
                <c:pt idx="76">
                  <c:v>2.4211076523003976E+18</c:v>
                </c:pt>
                <c:pt idx="77">
                  <c:v>2.1696335962833265E+18</c:v>
                </c:pt>
                <c:pt idx="78">
                  <c:v>2.3158691860634916E+18</c:v>
                </c:pt>
                <c:pt idx="79">
                  <c:v>2.2557342382889114E+18</c:v>
                </c:pt>
                <c:pt idx="80">
                  <c:v>2.2420673384492078E+18</c:v>
                </c:pt>
                <c:pt idx="81">
                  <c:v>2.1874002344396132E+18</c:v>
                </c:pt>
                <c:pt idx="82">
                  <c:v>2.2694011876638062E+18</c:v>
                </c:pt>
                <c:pt idx="83">
                  <c:v>2.3814720410226278E+18</c:v>
                </c:pt>
                <c:pt idx="84">
                  <c:v>2.2448007144543396E+18</c:v>
                </c:pt>
                <c:pt idx="85">
                  <c:v>2.2188337224045942E+18</c:v>
                </c:pt>
                <c:pt idx="86">
                  <c:v>2.2010669361398979E+18</c:v>
                </c:pt>
                <c:pt idx="87">
                  <c:v>2.2051669563092347E+18</c:v>
                </c:pt>
                <c:pt idx="88">
                  <c:v>2.1860335669939853E+18</c:v>
                </c:pt>
                <c:pt idx="89">
                  <c:v>2.1259006897760453E+18</c:v>
                </c:pt>
                <c:pt idx="90">
                  <c:v>2.2434340262040983E+18</c:v>
                </c:pt>
                <c:pt idx="91">
                  <c:v>2.1136009012111301E+18</c:v>
                </c:pt>
                <c:pt idx="92">
                  <c:v>2.2748679812836475E+18</c:v>
                </c:pt>
                <c:pt idx="93">
                  <c:v>2.08353492029581E+18</c:v>
                </c:pt>
                <c:pt idx="94">
                  <c:v>2.1942335790979325E+18</c:v>
                </c:pt>
                <c:pt idx="95">
                  <c:v>2.1710002577848223E+18</c:v>
                </c:pt>
                <c:pt idx="96">
                  <c:v>2.1833002335887647E+18</c:v>
                </c:pt>
                <c:pt idx="97">
                  <c:v>2.1600669796424622E+18</c:v>
                </c:pt>
                <c:pt idx="98">
                  <c:v>2.1778335727224594E+18</c:v>
                </c:pt>
                <c:pt idx="99">
                  <c:v>2.1272673354266181E+18</c:v>
                </c:pt>
                <c:pt idx="100">
                  <c:v>2.0972012455371364E+18</c:v>
                </c:pt>
                <c:pt idx="101">
                  <c:v>2.090368076724778E+18</c:v>
                </c:pt>
                <c:pt idx="102">
                  <c:v>2.0001714089665856E+18</c:v>
                </c:pt>
                <c:pt idx="103">
                  <c:v>2.1669002747663642E+18</c:v>
                </c:pt>
                <c:pt idx="104">
                  <c:v>2.0275035046776026E+18</c:v>
                </c:pt>
                <c:pt idx="105">
                  <c:v>2.0657687715346401E+18</c:v>
                </c:pt>
                <c:pt idx="106">
                  <c:v>2.1532336969021215E+18</c:v>
                </c:pt>
                <c:pt idx="107">
                  <c:v>2.0097376199280205E+18</c:v>
                </c:pt>
                <c:pt idx="108">
                  <c:v>2.207900305565527E+18</c:v>
                </c:pt>
                <c:pt idx="109">
                  <c:v>2.0630355253090811E+18</c:v>
                </c:pt>
                <c:pt idx="110">
                  <c:v>2.1204341121271421E+18</c:v>
                </c:pt>
                <c:pt idx="111">
                  <c:v>2.090368076724778E+18</c:v>
                </c:pt>
                <c:pt idx="112">
                  <c:v>2.0726018957668718E+18</c:v>
                </c:pt>
                <c:pt idx="113">
                  <c:v>2.0425362417722598E+18</c:v>
                </c:pt>
                <c:pt idx="114">
                  <c:v>2.0630355253090811E+18</c:v>
                </c:pt>
                <c:pt idx="115">
                  <c:v>2.0644021481741942E+18</c:v>
                </c:pt>
                <c:pt idx="116">
                  <c:v>2.0562024184135068E+18</c:v>
                </c:pt>
                <c:pt idx="117">
                  <c:v>2.0138374320556905E+18</c:v>
                </c:pt>
                <c:pt idx="118">
                  <c:v>2.0206704621750369E+18</c:v>
                </c:pt>
                <c:pt idx="119">
                  <c:v>2.1272673354266181E+18</c:v>
                </c:pt>
                <c:pt idx="120">
                  <c:v>1.9673731556457843E+18</c:v>
                </c:pt>
                <c:pt idx="121">
                  <c:v>2.0698686445879782E+18</c:v>
                </c:pt>
                <c:pt idx="122">
                  <c:v>1.9277423135390861E+18</c:v>
                </c:pt>
                <c:pt idx="123">
                  <c:v>1.9714729217081562E+18</c:v>
                </c:pt>
                <c:pt idx="124">
                  <c:v>1.9537073009672192E+18</c:v>
                </c:pt>
                <c:pt idx="125">
                  <c:v>1.9796724672066491E+18</c:v>
                </c:pt>
                <c:pt idx="126">
                  <c:v>1.9400414958208686E+18</c:v>
                </c:pt>
                <c:pt idx="127">
                  <c:v>1.9386749180304996E+18</c:v>
                </c:pt>
                <c:pt idx="128">
                  <c:v>1.9960716116987318E+18</c:v>
                </c:pt>
                <c:pt idx="129">
                  <c:v>1.9591736368947717E+18</c:v>
                </c:pt>
                <c:pt idx="130">
                  <c:v>1.9865054354101545E+18</c:v>
                </c:pt>
                <c:pt idx="131">
                  <c:v>1.9687397438379182E+18</c:v>
                </c:pt>
                <c:pt idx="132">
                  <c:v>1.8881118879961651E+18</c:v>
                </c:pt>
                <c:pt idx="133">
                  <c:v>1.8894784474597583E+18</c:v>
                </c:pt>
                <c:pt idx="134">
                  <c:v>1.8580477051117437E+18</c:v>
                </c:pt>
                <c:pt idx="135">
                  <c:v>1.987872030536831E+18</c:v>
                </c:pt>
                <c:pt idx="136">
                  <c:v>1.955073884206123E+18</c:v>
                </c:pt>
                <c:pt idx="137">
                  <c:v>1.8334499156098639E+18</c:v>
                </c:pt>
                <c:pt idx="138">
                  <c:v>1.9058771996575501E+18</c:v>
                </c:pt>
                <c:pt idx="139">
                  <c:v>1.8184180121385359E+18</c:v>
                </c:pt>
                <c:pt idx="140">
                  <c:v>1.8361829954073157E+18</c:v>
                </c:pt>
                <c:pt idx="141">
                  <c:v>1.9427746528875679E+18</c:v>
                </c:pt>
                <c:pt idx="142">
                  <c:v>1.9099768988516316E+18</c:v>
                </c:pt>
                <c:pt idx="143">
                  <c:v>1.9031440693380838E+18</c:v>
                </c:pt>
                <c:pt idx="144">
                  <c:v>1.866247003941515E+18</c:v>
                </c:pt>
                <c:pt idx="145">
                  <c:v>1.7787887357200453E+18</c:v>
                </c:pt>
                <c:pt idx="146">
                  <c:v>1.9263757402065987E+18</c:v>
                </c:pt>
                <c:pt idx="147">
                  <c:v>1.8607808027404155E+18</c:v>
                </c:pt>
                <c:pt idx="148">
                  <c:v>1.8949446902672909E+18</c:v>
                </c:pt>
                <c:pt idx="149">
                  <c:v>1.8799125416162304E+18</c:v>
                </c:pt>
                <c:pt idx="150">
                  <c:v>1.8703466600431311E+18</c:v>
                </c:pt>
                <c:pt idx="151">
                  <c:v>1.8771794301187725E+18</c:v>
                </c:pt>
                <c:pt idx="152">
                  <c:v>1.8771794301187725E+18</c:v>
                </c:pt>
                <c:pt idx="153">
                  <c:v>1.7459924081808819E+18</c:v>
                </c:pt>
                <c:pt idx="154">
                  <c:v>1.7282278498840082E+18</c:v>
                </c:pt>
                <c:pt idx="155">
                  <c:v>1.8471153344095575E+18</c:v>
                </c:pt>
                <c:pt idx="156">
                  <c:v>1.7459924081808819E+18</c:v>
                </c:pt>
                <c:pt idx="157">
                  <c:v>1.7623905362886262E+18</c:v>
                </c:pt>
                <c:pt idx="158">
                  <c:v>1.8471153344095575E+18</c:v>
                </c:pt>
                <c:pt idx="159">
                  <c:v>1.7569244856612035E+18</c:v>
                </c:pt>
                <c:pt idx="160">
                  <c:v>1.7746891791755835E+18</c:v>
                </c:pt>
                <c:pt idx="161">
                  <c:v>1.8184180121385359E+18</c:v>
                </c:pt>
                <c:pt idx="162">
                  <c:v>1.7965535322578063E+18</c:v>
                </c:pt>
                <c:pt idx="163">
                  <c:v>1.7377933708733153E+18</c:v>
                </c:pt>
                <c:pt idx="164">
                  <c:v>1.8020196403406075E+18</c:v>
                </c:pt>
                <c:pt idx="165">
                  <c:v>1.711829870366507E+18</c:v>
                </c:pt>
                <c:pt idx="166">
                  <c:v>1.7787887357200453E+18</c:v>
                </c:pt>
                <c:pt idx="167">
                  <c:v>1.7036309073538798E+18</c:v>
                </c:pt>
                <c:pt idx="168">
                  <c:v>1.6913324962675118E+18</c:v>
                </c:pt>
                <c:pt idx="169">
                  <c:v>1.7733226613180388E+18</c:v>
                </c:pt>
                <c:pt idx="170">
                  <c:v>1.7719561439557985E+18</c:v>
                </c:pt>
                <c:pt idx="171">
                  <c:v>1.7323273559076234E+18</c:v>
                </c:pt>
                <c:pt idx="172">
                  <c:v>1.73915987585299E+18</c:v>
                </c:pt>
                <c:pt idx="173">
                  <c:v>1.7172958556142226E+18</c:v>
                </c:pt>
                <c:pt idx="174">
                  <c:v>1.6913324962675118E+18</c:v>
                </c:pt>
                <c:pt idx="175">
                  <c:v>1.8129518802809631E+18</c:v>
                </c:pt>
                <c:pt idx="176">
                  <c:v>1.7569244856612035E+18</c:v>
                </c:pt>
                <c:pt idx="177">
                  <c:v>1.6599034057600445E+18</c:v>
                </c:pt>
                <c:pt idx="178">
                  <c:v>1.7582909975751045E+18</c:v>
                </c:pt>
                <c:pt idx="179">
                  <c:v>1.7828882967222523E+18</c:v>
                </c:pt>
                <c:pt idx="180">
                  <c:v>1.7719561439557985E+18</c:v>
                </c:pt>
                <c:pt idx="181">
                  <c:v>1.6954319621719631E+18</c:v>
                </c:pt>
                <c:pt idx="182">
                  <c:v>1.6845000629993508E+18</c:v>
                </c:pt>
                <c:pt idx="183">
                  <c:v>1.6476051373185646E+18</c:v>
                </c:pt>
                <c:pt idx="184">
                  <c:v>1.7664900794598774E+18</c:v>
                </c:pt>
                <c:pt idx="185">
                  <c:v>1.6681022736758858E+18</c:v>
                </c:pt>
                <c:pt idx="186">
                  <c:v>1.7979200585355461E+18</c:v>
                </c:pt>
                <c:pt idx="187">
                  <c:v>1.6817670931591565E+18</c:v>
                </c:pt>
                <c:pt idx="188">
                  <c:v>1.7869878621822065E+18</c:v>
                </c:pt>
                <c:pt idx="189">
                  <c:v>1.6366733768282181E+18</c:v>
                </c:pt>
                <c:pt idx="190">
                  <c:v>1.6571704537504443E+18</c:v>
                </c:pt>
                <c:pt idx="191">
                  <c:v>1.6339404416585436E+18</c:v>
                </c:pt>
                <c:pt idx="192">
                  <c:v>1.6790341253001441E+18</c:v>
                </c:pt>
                <c:pt idx="193">
                  <c:v>1.6817670931591565E+18</c:v>
                </c:pt>
                <c:pt idx="194">
                  <c:v>1.6599034057600445E+18</c:v>
                </c:pt>
                <c:pt idx="195">
                  <c:v>1.6025118296030725E+18</c:v>
                </c:pt>
                <c:pt idx="196">
                  <c:v>1.6708352336101837E+18</c:v>
                </c:pt>
                <c:pt idx="197">
                  <c:v>1.6216422579118784E+18</c:v>
                </c:pt>
                <c:pt idx="198">
                  <c:v>1.6407727832974126E+18</c:v>
                </c:pt>
                <c:pt idx="199">
                  <c:v>1.7022644152519836E+18</c:v>
                </c:pt>
                <c:pt idx="200">
                  <c:v>1.6544375037220163E+18</c:v>
                </c:pt>
                <c:pt idx="201">
                  <c:v>1.5437546924850322E+18</c:v>
                </c:pt>
                <c:pt idx="202">
                  <c:v>1.6093441142836577E+18</c:v>
                </c:pt>
                <c:pt idx="203">
                  <c:v>1.6612698825077842E+18</c:v>
                </c:pt>
                <c:pt idx="204">
                  <c:v>1.6093441142836577E+18</c:v>
                </c:pt>
                <c:pt idx="205">
                  <c:v>1.6243751841663296E+18</c:v>
                </c:pt>
                <c:pt idx="206">
                  <c:v>1.558785500856841E+18</c:v>
                </c:pt>
                <c:pt idx="207">
                  <c:v>1.6298410426187108E+18</c:v>
                </c:pt>
                <c:pt idx="208">
                  <c:v>1.584747947382154E+18</c:v>
                </c:pt>
                <c:pt idx="209">
                  <c:v>1.5806486018334269E+18</c:v>
                </c:pt>
                <c:pt idx="210">
                  <c:v>1.558785500856841E+18</c:v>
                </c:pt>
                <c:pt idx="211">
                  <c:v>1.5765492607422684E+18</c:v>
                </c:pt>
                <c:pt idx="212">
                  <c:v>1.5888472973884526E+18</c:v>
                </c:pt>
                <c:pt idx="213">
                  <c:v>1.6161764113464466E+18</c:v>
                </c:pt>
                <c:pt idx="214">
                  <c:v>1.5000290452475154E+18</c:v>
                </c:pt>
                <c:pt idx="215">
                  <c:v>1.5738163691579213E+18</c:v>
                </c:pt>
                <c:pt idx="216">
                  <c:v>1.4508382983246838E+18</c:v>
                </c:pt>
                <c:pt idx="217">
                  <c:v>1.5533197454240458E+18</c:v>
                </c:pt>
                <c:pt idx="218">
                  <c:v>1.4631359248795259E+18</c:v>
                </c:pt>
                <c:pt idx="219">
                  <c:v>1.5082275654727759E+18</c:v>
                </c:pt>
                <c:pt idx="220">
                  <c:v>1.6052447419894431E+18</c:v>
                </c:pt>
                <c:pt idx="221">
                  <c:v>1.4549375027188398E+18</c:v>
                </c:pt>
                <c:pt idx="222">
                  <c:v>1.5191589535087109E+18</c:v>
                </c:pt>
                <c:pt idx="223">
                  <c:v>1.4576703081246415E+18</c:v>
                </c:pt>
                <c:pt idx="224">
                  <c:v>1.558785500856841E+18</c:v>
                </c:pt>
                <c:pt idx="225">
                  <c:v>1.5150596792806436E+18</c:v>
                </c:pt>
                <c:pt idx="226">
                  <c:v>1.4522046992941299E+18</c:v>
                </c:pt>
                <c:pt idx="227">
                  <c:v>1.4808992340606999E+18</c:v>
                </c:pt>
                <c:pt idx="228">
                  <c:v>1.4945633750028925E+18</c:v>
                </c:pt>
                <c:pt idx="229">
                  <c:v>1.4494718978505111E+18</c:v>
                </c:pt>
                <c:pt idx="230">
                  <c:v>1.4699679569667922E+18</c:v>
                </c:pt>
                <c:pt idx="231">
                  <c:v>1.4303423432156337E+18</c:v>
                </c:pt>
                <c:pt idx="232">
                  <c:v>1.5205253792419579E+18</c:v>
                </c:pt>
                <c:pt idx="233">
                  <c:v>1.4467390983879818E+18</c:v>
                </c:pt>
                <c:pt idx="234">
                  <c:v>1.4426399029087291E+18</c:v>
                </c:pt>
                <c:pt idx="235">
                  <c:v>1.3907171459870328E+18</c:v>
                </c:pt>
                <c:pt idx="236">
                  <c:v>1.3401614645879547E+18</c:v>
                </c:pt>
                <c:pt idx="237">
                  <c:v>1.3661224054810857E+18</c:v>
                </c:pt>
                <c:pt idx="238">
                  <c:v>1.3524587300926049E+18</c:v>
                </c:pt>
                <c:pt idx="239">
                  <c:v>1.4098464995424643E+18</c:v>
                </c:pt>
                <c:pt idx="240">
                  <c:v>1.3497260009580682E+18</c:v>
                </c:pt>
                <c:pt idx="241">
                  <c:v>1.3633896664412797E+18</c:v>
                </c:pt>
                <c:pt idx="242">
                  <c:v>1.3182997582986296E+18</c:v>
                </c:pt>
                <c:pt idx="243">
                  <c:v>1.3920835251646121E+18</c:v>
                </c:pt>
                <c:pt idx="244">
                  <c:v>1.2827747559899397E+18</c:v>
                </c:pt>
                <c:pt idx="245">
                  <c:v>1.3196661112272604E+18</c:v>
                </c:pt>
                <c:pt idx="246">
                  <c:v>1.4071137288056174E+18</c:v>
                </c:pt>
                <c:pt idx="247">
                  <c:v>1.3838852575281364E+18</c:v>
                </c:pt>
                <c:pt idx="248">
                  <c:v>1.3169334058652588E+18</c:v>
                </c:pt>
                <c:pt idx="249">
                  <c:v>1.2786757388056965E+18</c:v>
                </c:pt>
                <c:pt idx="250">
                  <c:v>1.3210324646511506E+18</c:v>
                </c:pt>
                <c:pt idx="251">
                  <c:v>1.2704777178091085E+18</c:v>
                </c:pt>
                <c:pt idx="252">
                  <c:v>1.3797861303959918E+18</c:v>
                </c:pt>
                <c:pt idx="253">
                  <c:v>1.3374287443681367E+18</c:v>
                </c:pt>
                <c:pt idx="254">
                  <c:v>1.2950718342865098E+18</c:v>
                </c:pt>
                <c:pt idx="255">
                  <c:v>1.2786757388056965E+18</c:v>
                </c:pt>
                <c:pt idx="256">
                  <c:v>1.3592905615960509E+18</c:v>
                </c:pt>
                <c:pt idx="257">
                  <c:v>1.3101016511272919E+18</c:v>
                </c:pt>
                <c:pt idx="258">
                  <c:v>1.2800420773718551E+18</c:v>
                </c:pt>
                <c:pt idx="259">
                  <c:v>1.2117257557494382E+18</c:v>
                </c:pt>
                <c:pt idx="260">
                  <c:v>1.2376858121142031E+18</c:v>
                </c:pt>
                <c:pt idx="261">
                  <c:v>1.2499827433202102E+18</c:v>
                </c:pt>
                <c:pt idx="262">
                  <c:v>1.2950718342865098E+18</c:v>
                </c:pt>
                <c:pt idx="263">
                  <c:v>1.198062640000204E+18</c:v>
                </c:pt>
                <c:pt idx="264">
                  <c:v>1.2636460472647944E+18</c:v>
                </c:pt>
                <c:pt idx="265">
                  <c:v>1.1925974075674532E+18</c:v>
                </c:pt>
                <c:pt idx="266">
                  <c:v>1.2240226022675374E+18</c:v>
                </c:pt>
                <c:pt idx="267">
                  <c:v>1.2363194889009068E+18</c:v>
                </c:pt>
                <c:pt idx="268">
                  <c:v>1.2554480589550029E+18</c:v>
                </c:pt>
                <c:pt idx="269">
                  <c:v>1.18303326987715E+18</c:v>
                </c:pt>
                <c:pt idx="270">
                  <c:v>1.2226562840067494E+18</c:v>
                </c:pt>
                <c:pt idx="271">
                  <c:v>1.1734691564539105E+18</c:v>
                </c:pt>
                <c:pt idx="272">
                  <c:v>1.092858307553169E+18</c:v>
                </c:pt>
                <c:pt idx="273">
                  <c:v>1.152974709405236E+18</c:v>
                </c:pt>
                <c:pt idx="274">
                  <c:v>1.1734691564539105E+18</c:v>
                </c:pt>
                <c:pt idx="275">
                  <c:v>1.118817545278844E+18</c:v>
                </c:pt>
                <c:pt idx="276">
                  <c:v>1.1912311006973842E+18</c:v>
                </c:pt>
                <c:pt idx="277">
                  <c:v>1.1051547662953843E+18</c:v>
                </c:pt>
                <c:pt idx="278">
                  <c:v>1.1707365570759089E+18</c:v>
                </c:pt>
                <c:pt idx="279">
                  <c:v>1.1557072959068872E+18</c:v>
                </c:pt>
                <c:pt idx="280">
                  <c:v>1.032742864480559E+18</c:v>
                </c:pt>
                <c:pt idx="281">
                  <c:v>1.0791956226649157E+18</c:v>
                </c:pt>
                <c:pt idx="282">
                  <c:v>1.1160849855202376E+18</c:v>
                </c:pt>
                <c:pt idx="283">
                  <c:v>1.099689668568687E+18</c:v>
                </c:pt>
                <c:pt idx="284">
                  <c:v>1.0491378902336323E+18</c:v>
                </c:pt>
                <c:pt idx="285">
                  <c:v>1.0614342063479446E+18</c:v>
                </c:pt>
                <c:pt idx="286">
                  <c:v>1.0641667264875869E+18</c:v>
                </c:pt>
                <c:pt idx="287">
                  <c:v>1.0177141535203526E+18</c:v>
                </c:pt>
                <c:pt idx="288">
                  <c:v>1.1051547662953843E+18</c:v>
                </c:pt>
                <c:pt idx="289">
                  <c:v>1.0737305625762292E+18</c:v>
                </c:pt>
                <c:pt idx="290">
                  <c:v>1.0778293568998904E+18</c:v>
                </c:pt>
                <c:pt idx="291">
                  <c:v>1.0095167000715226E+18</c:v>
                </c:pt>
                <c:pt idx="292">
                  <c:v>9.7672706455839155E+17</c:v>
                </c:pt>
                <c:pt idx="293">
                  <c:v>1.00405174101022E+18</c:v>
                </c:pt>
                <c:pt idx="294">
                  <c:v>9.6579724944301888E+17</c:v>
                </c:pt>
                <c:pt idx="295">
                  <c:v>1.0108829410749206E+18</c:v>
                </c:pt>
                <c:pt idx="296">
                  <c:v>9.5486746602203354E+17</c:v>
                </c:pt>
                <c:pt idx="297">
                  <c:v>9.7809329367632819E+17</c:v>
                </c:pt>
                <c:pt idx="298">
                  <c:v>1.0286441191850061E+18</c:v>
                </c:pt>
                <c:pt idx="299">
                  <c:v>9.3983906556904397E+17</c:v>
                </c:pt>
                <c:pt idx="300">
                  <c:v>1.0122491825735478E+18</c:v>
                </c:pt>
                <c:pt idx="301">
                  <c:v>9.3847285031738112E+17</c:v>
                </c:pt>
                <c:pt idx="302">
                  <c:v>1.0272778717436173E+18</c:v>
                </c:pt>
                <c:pt idx="303">
                  <c:v>1.014981667056491E+18</c:v>
                </c:pt>
                <c:pt idx="304">
                  <c:v>1.0163479100408067E+18</c:v>
                </c:pt>
                <c:pt idx="305">
                  <c:v>1.0395741165444434E+18</c:v>
                </c:pt>
                <c:pt idx="306">
                  <c:v>9.2890935742195226E+17</c:v>
                </c:pt>
                <c:pt idx="307">
                  <c:v>1.0095167000715226E+18</c:v>
                </c:pt>
                <c:pt idx="308">
                  <c:v>8.6333177411423616E+17</c:v>
                </c:pt>
                <c:pt idx="309">
                  <c:v>8.7562748407380339E+17</c:v>
                </c:pt>
                <c:pt idx="310">
                  <c:v>9.1797968096901504E+17</c:v>
                </c:pt>
                <c:pt idx="311">
                  <c:v>8.5103610426705971E+17</c:v>
                </c:pt>
                <c:pt idx="312">
                  <c:v>8.3190958645634381E+17</c:v>
                </c:pt>
                <c:pt idx="313">
                  <c:v>8.7152890963034266E+17</c:v>
                </c:pt>
                <c:pt idx="314">
                  <c:v>8.7699367654538842E+17</c:v>
                </c:pt>
                <c:pt idx="315">
                  <c:v>8.7699367654538842E+17</c:v>
                </c:pt>
                <c:pt idx="316">
                  <c:v>8.1961401911816525E+17</c:v>
                </c:pt>
                <c:pt idx="317">
                  <c:v>8.1414933539889523E+17</c:v>
                </c:pt>
                <c:pt idx="318">
                  <c:v>8.1688167626811008E+17</c:v>
                </c:pt>
                <c:pt idx="319">
                  <c:v>9.0158522571599834E+17</c:v>
                </c:pt>
                <c:pt idx="320">
                  <c:v>9.0021902433050368E+17</c:v>
                </c:pt>
                <c:pt idx="321">
                  <c:v>8.3464194020104102E+17</c:v>
                </c:pt>
                <c:pt idx="322">
                  <c:v>8.1005082780914701E+17</c:v>
                </c:pt>
                <c:pt idx="323">
                  <c:v>8.0185382600030144E+17</c:v>
                </c:pt>
                <c:pt idx="324">
                  <c:v>8.2098019128600858E+17</c:v>
                </c:pt>
                <c:pt idx="325">
                  <c:v>7.7453061539156826E+17</c:v>
                </c:pt>
                <c:pt idx="326">
                  <c:v>8.6196558659480384E+17</c:v>
                </c:pt>
                <c:pt idx="327">
                  <c:v>7.963891680319127E+17</c:v>
                </c:pt>
                <c:pt idx="328">
                  <c:v>8.2644488490948749E+17</c:v>
                </c:pt>
                <c:pt idx="329">
                  <c:v>7.9229067975530675E+17</c:v>
                </c:pt>
                <c:pt idx="330">
                  <c:v>8.1414933539889523E+17</c:v>
                </c:pt>
                <c:pt idx="331">
                  <c:v>8.1824784744553254E+17</c:v>
                </c:pt>
                <c:pt idx="332">
                  <c:v>7.7316446006080307E+17</c:v>
                </c:pt>
                <c:pt idx="333">
                  <c:v>7.5950293398944883E+17</c:v>
                </c:pt>
                <c:pt idx="334">
                  <c:v>7.5540448582453581E+17</c:v>
                </c:pt>
                <c:pt idx="335">
                  <c:v>7.8136139947348634E+17</c:v>
                </c:pt>
                <c:pt idx="336">
                  <c:v>6.8982992131323546E+17</c:v>
                </c:pt>
                <c:pt idx="337">
                  <c:v>6.8163318097164045E+17</c:v>
                </c:pt>
                <c:pt idx="338">
                  <c:v>6.8573154891405056E+17</c:v>
                </c:pt>
                <c:pt idx="339">
                  <c:v>7.1442024930081984E+17</c:v>
                </c:pt>
                <c:pt idx="340">
                  <c:v>6.6250752283541965E+17</c:v>
                </c:pt>
                <c:pt idx="341">
                  <c:v>6.3518532243556928E+17</c:v>
                </c:pt>
                <c:pt idx="342">
                  <c:v>6.3245311328983066E+17</c:v>
                </c:pt>
                <c:pt idx="343">
                  <c:v>6.5840918014799821E+17</c:v>
                </c:pt>
                <c:pt idx="344">
                  <c:v>6.5431084191732723E+17</c:v>
                </c:pt>
                <c:pt idx="345">
                  <c:v>7.1442024930081984E+17</c:v>
                </c:pt>
                <c:pt idx="346">
                  <c:v>6.761686973145143E+17</c:v>
                </c:pt>
                <c:pt idx="347">
                  <c:v>6.7343645845712986E+17</c:v>
                </c:pt>
                <c:pt idx="348">
                  <c:v>6.0786332011260685E+17</c:v>
                </c:pt>
                <c:pt idx="349">
                  <c:v>6.6933810388502234E+17</c:v>
                </c:pt>
                <c:pt idx="350">
                  <c:v>6.3245311328983066E+17</c:v>
                </c:pt>
                <c:pt idx="351">
                  <c:v>5.9283630326486093E+17</c:v>
                </c:pt>
                <c:pt idx="352">
                  <c:v>6.3518532243556928E+17</c:v>
                </c:pt>
                <c:pt idx="353">
                  <c:v>6.2972090612486029E+17</c:v>
                </c:pt>
                <c:pt idx="354">
                  <c:v>6.3245311328983066E+17</c:v>
                </c:pt>
                <c:pt idx="355">
                  <c:v>5.860058608688727E+17</c:v>
                </c:pt>
                <c:pt idx="356">
                  <c:v>6.2562259909134144E+17</c:v>
                </c:pt>
                <c:pt idx="357">
                  <c:v>6.5157861890618394E+17</c:v>
                </c:pt>
                <c:pt idx="358">
                  <c:v>6.1879209727263398E+17</c:v>
                </c:pt>
                <c:pt idx="359">
                  <c:v>5.7644326231235514E+17</c:v>
                </c:pt>
                <c:pt idx="360">
                  <c:v>6.1469380212369805E+17</c:v>
                </c:pt>
                <c:pt idx="361">
                  <c:v>6.133277047310999E+17</c:v>
                </c:pt>
                <c:pt idx="362">
                  <c:v>6.133277047310999E+17</c:v>
                </c:pt>
                <c:pt idx="363">
                  <c:v>6.3518532243556928E+17</c:v>
                </c:pt>
                <c:pt idx="364">
                  <c:v>5.6141637074698061E+17</c:v>
                </c:pt>
                <c:pt idx="365">
                  <c:v>5.7644326231235514E+17</c:v>
                </c:pt>
                <c:pt idx="366">
                  <c:v>5.6278244932245088E+17</c:v>
                </c:pt>
                <c:pt idx="367">
                  <c:v>5.9283630326486093E+17</c:v>
                </c:pt>
                <c:pt idx="368">
                  <c:v>5.8737194835769498E+17</c:v>
                </c:pt>
                <c:pt idx="369">
                  <c:v>5.7644326231235514E+17</c:v>
                </c:pt>
                <c:pt idx="370">
                  <c:v>5.4638953909898515E+17</c:v>
                </c:pt>
                <c:pt idx="371">
                  <c:v>4.6989023421504525E+17</c:v>
                </c:pt>
                <c:pt idx="372">
                  <c:v>5.2999670018193914E+17</c:v>
                </c:pt>
                <c:pt idx="373">
                  <c:v>4.8081861126699232E+17</c:v>
                </c:pt>
                <c:pt idx="374">
                  <c:v>5.2863063349087046E+17</c:v>
                </c:pt>
                <c:pt idx="375">
                  <c:v>5.081396925465728E+17</c:v>
                </c:pt>
                <c:pt idx="376">
                  <c:v>5.1496999381515712E+17</c:v>
                </c:pt>
                <c:pt idx="377">
                  <c:v>4.9857729156809843E+17</c:v>
                </c:pt>
                <c:pt idx="378">
                  <c:v>4.8764886301770752E+17</c:v>
                </c:pt>
                <c:pt idx="379">
                  <c:v>5.2316637167841203E+17</c:v>
                </c:pt>
                <c:pt idx="380">
                  <c:v>4.8218466062678086E+17</c:v>
                </c:pt>
                <c:pt idx="381">
                  <c:v>4.507656506311897E+17</c:v>
                </c:pt>
                <c:pt idx="382">
                  <c:v>4.6989023421504525E+17</c:v>
                </c:pt>
                <c:pt idx="383">
                  <c:v>4.6032793029133024E+17</c:v>
                </c:pt>
                <c:pt idx="384">
                  <c:v>4.5896188885435776E+17</c:v>
                </c:pt>
                <c:pt idx="385">
                  <c:v>4.6442605757329843E+17</c:v>
                </c:pt>
                <c:pt idx="386">
                  <c:v>4.7125627961342144E+17</c:v>
                </c:pt>
                <c:pt idx="387">
                  <c:v>4.7808651403294618E+17</c:v>
                </c:pt>
                <c:pt idx="388">
                  <c:v>4.1251677462544832E+17</c:v>
                </c:pt>
                <c:pt idx="389">
                  <c:v>4.2481101386152179E+17</c:v>
                </c:pt>
                <c:pt idx="390">
                  <c:v>4.0841870379316032E+17</c:v>
                </c:pt>
                <c:pt idx="391">
                  <c:v>4.4393546572917062E+17</c:v>
                </c:pt>
                <c:pt idx="392">
                  <c:v>4.1934690258266899E+17</c:v>
                </c:pt>
                <c:pt idx="393">
                  <c:v>4.2344498529905165E+17</c:v>
                </c:pt>
                <c:pt idx="394">
                  <c:v>3.6880424883932237E+17</c:v>
                </c:pt>
                <c:pt idx="395">
                  <c:v>4.3027513306311827E+17</c:v>
                </c:pt>
                <c:pt idx="396">
                  <c:v>4.0568665904748448E+17</c:v>
                </c:pt>
                <c:pt idx="397">
                  <c:v>3.5651019232028608E+17</c:v>
                </c:pt>
                <c:pt idx="398">
                  <c:v>3.8519638658896646E+17</c:v>
                </c:pt>
                <c:pt idx="399">
                  <c:v>4.1661484991426886E+17</c:v>
                </c:pt>
                <c:pt idx="400">
                  <c:v>4.220789572317529E+17</c:v>
                </c:pt>
                <c:pt idx="401">
                  <c:v>4.2617704291916333E+17</c:v>
                </c:pt>
                <c:pt idx="402">
                  <c:v>4.0432063741740109E+17</c:v>
                </c:pt>
                <c:pt idx="403">
                  <c:v>3.9202646502926048E+17</c:v>
                </c:pt>
                <c:pt idx="404">
                  <c:v>3.6743824057876742E+17</c:v>
                </c:pt>
                <c:pt idx="405">
                  <c:v>3.0596838134838675E+17</c:v>
                </c:pt>
                <c:pt idx="406">
                  <c:v>3.4011817935231347E+17</c:v>
                </c:pt>
                <c:pt idx="407">
                  <c:v>3.5924220141391526E+17</c:v>
                </c:pt>
                <c:pt idx="408">
                  <c:v>3.9202646502926048E+17</c:v>
                </c:pt>
                <c:pt idx="409">
                  <c:v>2.9777247587738278E+17</c:v>
                </c:pt>
                <c:pt idx="410">
                  <c:v>3.5924220141391526E+17</c:v>
                </c:pt>
                <c:pt idx="411">
                  <c:v>3.537781852073161E+17</c:v>
                </c:pt>
                <c:pt idx="412">
                  <c:v>3.4558217575234925E+17</c:v>
                </c:pt>
                <c:pt idx="413">
                  <c:v>3.4148417770957734E+17</c:v>
                </c:pt>
                <c:pt idx="414">
                  <c:v>3.7290227659198374E+17</c:v>
                </c:pt>
                <c:pt idx="415">
                  <c:v>2.8821060869094259E+17</c:v>
                </c:pt>
                <c:pt idx="416">
                  <c:v>3.1279831619111603E+17</c:v>
                </c:pt>
                <c:pt idx="417">
                  <c:v>3.29190210320064E+17</c:v>
                </c:pt>
                <c:pt idx="418">
                  <c:v>3.1962826341285645E+17</c:v>
                </c:pt>
                <c:pt idx="419">
                  <c:v>3.0050444238708019E+17</c:v>
                </c:pt>
                <c:pt idx="420">
                  <c:v>3.1006634076854394E+17</c:v>
                </c:pt>
                <c:pt idx="421">
                  <c:v>3.1416430464514266E+17</c:v>
                </c:pt>
                <c:pt idx="422">
                  <c:v>3.1553029359432986E+17</c:v>
                </c:pt>
                <c:pt idx="423">
                  <c:v>2.991384588846519E+17</c:v>
                </c:pt>
                <c:pt idx="424">
                  <c:v>2.9230854879989466E+17</c:v>
                </c:pt>
                <c:pt idx="425">
                  <c:v>2.6635500337379574E+17</c:v>
                </c:pt>
                <c:pt idx="426">
                  <c:v>2.6635500337379574E+17</c:v>
                </c:pt>
                <c:pt idx="427">
                  <c:v>3.360201872515001E+17</c:v>
                </c:pt>
                <c:pt idx="428">
                  <c:v>2.7181889281932003E+17</c:v>
                </c:pt>
                <c:pt idx="429">
                  <c:v>2.9640649336527264E+17</c:v>
                </c:pt>
                <c:pt idx="430">
                  <c:v>2.5952515270789661E+17</c:v>
                </c:pt>
                <c:pt idx="431">
                  <c:v>2.6908694710624557E+17</c:v>
                </c:pt>
                <c:pt idx="432">
                  <c:v>2.6772097499244269E+17</c:v>
                </c:pt>
                <c:pt idx="433">
                  <c:v>2.6498903225030477E+17</c:v>
                </c:pt>
                <c:pt idx="434">
                  <c:v>2.9094256826841907E+17</c:v>
                </c:pt>
                <c:pt idx="435">
                  <c:v>2.4040163669896656E+17</c:v>
                </c:pt>
                <c:pt idx="436">
                  <c:v>2.4859741739052118E+17</c:v>
                </c:pt>
                <c:pt idx="437">
                  <c:v>2.3357183307272173E+17</c:v>
                </c:pt>
                <c:pt idx="438">
                  <c:v>2.4586548851272128E+17</c:v>
                </c:pt>
                <c:pt idx="439">
                  <c:v>2.6635500337379574E+17</c:v>
                </c:pt>
                <c:pt idx="440">
                  <c:v>2.0898464251471632E+17</c:v>
                </c:pt>
                <c:pt idx="441">
                  <c:v>2.5269531442087738E+17</c:v>
                </c:pt>
                <c:pt idx="442">
                  <c:v>2.5952515270789661E+17</c:v>
                </c:pt>
                <c:pt idx="443">
                  <c:v>2.1581440157730224E+17</c:v>
                </c:pt>
                <c:pt idx="444">
                  <c:v>2.3083991508829328E+17</c:v>
                </c:pt>
                <c:pt idx="445">
                  <c:v>2.1718035487527155E+17</c:v>
                </c:pt>
                <c:pt idx="446">
                  <c:v>1.9805705376238326E+17</c:v>
                </c:pt>
                <c:pt idx="447">
                  <c:v>2.1171654465429907E+17</c:v>
                </c:pt>
                <c:pt idx="448">
                  <c:v>1.8986138299440115E+17</c:v>
                </c:pt>
                <c:pt idx="449">
                  <c:v>2.1581440157730224E+17</c:v>
                </c:pt>
                <c:pt idx="450">
                  <c:v>1.8712949669959514E+17</c:v>
                </c:pt>
                <c:pt idx="451">
                  <c:v>2.2674204182529299E+17</c:v>
                </c:pt>
                <c:pt idx="452">
                  <c:v>1.9259327126980035E+17</c:v>
                </c:pt>
                <c:pt idx="453">
                  <c:v>2.185463086683919E+17</c:v>
                </c:pt>
                <c:pt idx="454">
                  <c:v>2.0898464251471632E+17</c:v>
                </c:pt>
                <c:pt idx="455">
                  <c:v>2.0352084417735235E+17</c:v>
                </c:pt>
                <c:pt idx="456">
                  <c:v>1.9942300062340144E+17</c:v>
                </c:pt>
                <c:pt idx="457">
                  <c:v>1.7483603288278202E+17</c:v>
                </c:pt>
                <c:pt idx="458">
                  <c:v>1.9395921615022282E+17</c:v>
                </c:pt>
                <c:pt idx="459">
                  <c:v>1.7347009493442778E+17</c:v>
                </c:pt>
                <c:pt idx="460">
                  <c:v>1.7347009493442778E+17</c:v>
                </c:pt>
                <c:pt idx="461">
                  <c:v>1.6800634809247638E+17</c:v>
                </c:pt>
                <c:pt idx="462">
                  <c:v>1.6664041261985434E+17</c:v>
                </c:pt>
                <c:pt idx="463">
                  <c:v>1.7756791026493136E+17</c:v>
                </c:pt>
                <c:pt idx="464">
                  <c:v>1.7620197132628314E+17</c:v>
                </c:pt>
                <c:pt idx="465">
                  <c:v>1.8303167097099638E+17</c:v>
                </c:pt>
                <c:pt idx="466">
                  <c:v>1.6527447764237834E+17</c:v>
                </c:pt>
                <c:pt idx="467">
                  <c:v>1.8986138299440115E+17</c:v>
                </c:pt>
                <c:pt idx="468">
                  <c:v>1.7210415748122013E+17</c:v>
                </c:pt>
                <c:pt idx="469">
                  <c:v>1.529810851266441E+17</c:v>
                </c:pt>
                <c:pt idx="470">
                  <c:v>2.0352084417735235E+17</c:v>
                </c:pt>
                <c:pt idx="471">
                  <c:v>1.5024922556974278E+17</c:v>
                </c:pt>
                <c:pt idx="472">
                  <c:v>1.3932180714790371E+17</c:v>
                </c:pt>
                <c:pt idx="473">
                  <c:v>1.406877327176305E+17</c:v>
                </c:pt>
                <c:pt idx="474">
                  <c:v>1.4205365878250069E+17</c:v>
                </c:pt>
                <c:pt idx="475">
                  <c:v>1.4341958534251453E+17</c:v>
                </c:pt>
                <c:pt idx="476">
                  <c:v>1.4341958534251453E+17</c:v>
                </c:pt>
                <c:pt idx="477">
                  <c:v>1.4341958534251453E+17</c:v>
                </c:pt>
                <c:pt idx="478">
                  <c:v>1.3385810982042901E+17</c:v>
                </c:pt>
                <c:pt idx="479">
                  <c:v>1.406877327176305E+17</c:v>
                </c:pt>
                <c:pt idx="480">
                  <c:v>1.2156481979945226E+17</c:v>
                </c:pt>
                <c:pt idx="481">
                  <c:v>1.3249218672641766E+17</c:v>
                </c:pt>
                <c:pt idx="482">
                  <c:v>1.4205365878250069E+17</c:v>
                </c:pt>
                <c:pt idx="483">
                  <c:v>1.379558820733204E+17</c:v>
                </c:pt>
                <c:pt idx="484">
                  <c:v>1.3249218672641766E+17</c:v>
                </c:pt>
                <c:pt idx="485">
                  <c:v>1.3249218672641766E+17</c:v>
                </c:pt>
                <c:pt idx="486">
                  <c:v>1.1336931540017934E+17</c:v>
                </c:pt>
                <c:pt idx="487">
                  <c:v>1.0790565570348166E+17</c:v>
                </c:pt>
                <c:pt idx="488">
                  <c:v>1.2976034202382293E+17</c:v>
                </c:pt>
                <c:pt idx="489">
                  <c:v>1.1610114821937234E+17</c:v>
                </c:pt>
                <c:pt idx="490">
                  <c:v>1.4341958534251453E+17</c:v>
                </c:pt>
                <c:pt idx="491">
                  <c:v>1.2566257868349858E+17</c:v>
                </c:pt>
                <c:pt idx="492">
                  <c:v>1.1473523156220536E+17</c:v>
                </c:pt>
                <c:pt idx="493">
                  <c:v>1.1063748456154946E+17</c:v>
                </c:pt>
                <c:pt idx="494">
                  <c:v>1.1336931540017934E+17</c:v>
                </c:pt>
                <c:pt idx="495">
                  <c:v>9.834427029715552E+16</c:v>
                </c:pt>
                <c:pt idx="496">
                  <c:v>1.0517382882597494E+17</c:v>
                </c:pt>
                <c:pt idx="497">
                  <c:v>1.0653974201715826E+17</c:v>
                </c:pt>
                <c:pt idx="498">
                  <c:v>1.0107609222326442E+17</c:v>
                </c:pt>
                <c:pt idx="499">
                  <c:v>1.0790565570348166E+17</c:v>
                </c:pt>
                <c:pt idx="500">
                  <c:v>9.971018101264024E+16</c:v>
                </c:pt>
                <c:pt idx="501">
                  <c:v>1.1883298301912965E+17</c:v>
                </c:pt>
                <c:pt idx="502">
                  <c:v>1.1336931540017934E+17</c:v>
                </c:pt>
                <c:pt idx="503">
                  <c:v>7.3757962087122784E+16</c:v>
                </c:pt>
                <c:pt idx="504">
                  <c:v>8.8782909152655728E+16</c:v>
                </c:pt>
                <c:pt idx="505">
                  <c:v>7.7855668981526992E+16</c:v>
                </c:pt>
                <c:pt idx="506">
                  <c:v>8.3319285105988704E+16</c:v>
                </c:pt>
                <c:pt idx="507">
                  <c:v>9.971018101264024E+16</c:v>
                </c:pt>
                <c:pt idx="508">
                  <c:v>9.834427029715552E+16</c:v>
                </c:pt>
                <c:pt idx="509">
                  <c:v>7.7855668981526992E+16</c:v>
                </c:pt>
                <c:pt idx="510">
                  <c:v>8.741700239828176E+16</c:v>
                </c:pt>
                <c:pt idx="511">
                  <c:v>1.0380791612993162E+17</c:v>
                </c:pt>
                <c:pt idx="512">
                  <c:v>7.922157226993616E+16</c:v>
                </c:pt>
                <c:pt idx="513">
                  <c:v>8.741700239828176E+16</c:v>
                </c:pt>
                <c:pt idx="514">
                  <c:v>8.3319285105988704E+16</c:v>
                </c:pt>
                <c:pt idx="515">
                  <c:v>7.2392060779262016E+16</c:v>
                </c:pt>
                <c:pt idx="516">
                  <c:v>8.4685190374948384E+16</c:v>
                </c:pt>
                <c:pt idx="517">
                  <c:v>7.1026159966538E+16</c:v>
                </c:pt>
                <c:pt idx="518">
                  <c:v>1.1200339973329405E+17</c:v>
                </c:pt>
                <c:pt idx="519">
                  <c:v>7.922157226993616E+16</c:v>
                </c:pt>
                <c:pt idx="520">
                  <c:v>9.014881640216808E+16</c:v>
                </c:pt>
                <c:pt idx="521">
                  <c:v>7.7855668981526992E+16</c:v>
                </c:pt>
                <c:pt idx="522">
                  <c:v>7.6489766188255168E+16</c:v>
                </c:pt>
                <c:pt idx="523">
                  <c:v>7.922157226993616E+16</c:v>
                </c:pt>
                <c:pt idx="524">
                  <c:v>5.873307493315364E+16</c:v>
                </c:pt>
                <c:pt idx="525">
                  <c:v>8.1953380332166864E+16</c:v>
                </c:pt>
                <c:pt idx="526">
                  <c:v>7.1026159966538E+16</c:v>
                </c:pt>
                <c:pt idx="527">
                  <c:v>8.3319285105988704E+16</c:v>
                </c:pt>
                <c:pt idx="528">
                  <c:v>6.6928460499185128E+16</c:v>
                </c:pt>
                <c:pt idx="529">
                  <c:v>6.2830765488058224E+16</c:v>
                </c:pt>
                <c:pt idx="530">
                  <c:v>5.0537707191996912E+16</c:v>
                </c:pt>
                <c:pt idx="531">
                  <c:v>6.6928460499185128E+16</c:v>
                </c:pt>
                <c:pt idx="532">
                  <c:v>6.2830765488058224E+16</c:v>
                </c:pt>
                <c:pt idx="533">
                  <c:v>6.2830765488058224E+16</c:v>
                </c:pt>
                <c:pt idx="534">
                  <c:v>7.5123863890120464E+16</c:v>
                </c:pt>
                <c:pt idx="535">
                  <c:v>6.0098971289652912E+16</c:v>
                </c:pt>
                <c:pt idx="536">
                  <c:v>5.6001283705561184E+16</c:v>
                </c:pt>
                <c:pt idx="537">
                  <c:v>6.2830765488058224E+16</c:v>
                </c:pt>
                <c:pt idx="538">
                  <c:v>5.7367179071789784E+16</c:v>
                </c:pt>
                <c:pt idx="539">
                  <c:v>6.0098971289652912E+16</c:v>
                </c:pt>
                <c:pt idx="540">
                  <c:v>6.0098971289652912E+16</c:v>
                </c:pt>
                <c:pt idx="541">
                  <c:v>5.0537707191996912E+16</c:v>
                </c:pt>
                <c:pt idx="542">
                  <c:v>5.873307493315364E+16</c:v>
                </c:pt>
                <c:pt idx="543">
                  <c:v>5.6001283705561184E+16</c:v>
                </c:pt>
                <c:pt idx="544">
                  <c:v>5.6001283705561184E+16</c:v>
                </c:pt>
                <c:pt idx="545">
                  <c:v>5.0537707191996912E+16</c:v>
                </c:pt>
                <c:pt idx="546">
                  <c:v>5.0537707191996912E+16</c:v>
                </c:pt>
                <c:pt idx="547">
                  <c:v>4.917181430144268E+16</c:v>
                </c:pt>
                <c:pt idx="548">
                  <c:v>5.3269494458509304E+16</c:v>
                </c:pt>
                <c:pt idx="549">
                  <c:v>5.0537707191996912E+16</c:v>
                </c:pt>
                <c:pt idx="550">
                  <c:v>6.6928460499185128E+16</c:v>
                </c:pt>
                <c:pt idx="551">
                  <c:v>5.873307493315364E+16</c:v>
                </c:pt>
                <c:pt idx="552">
                  <c:v>5.0537707191996912E+16</c:v>
                </c:pt>
                <c:pt idx="553">
                  <c:v>4.0976467355936424E+16</c:v>
                </c:pt>
                <c:pt idx="554">
                  <c:v>4.0976467355936424E+16</c:v>
                </c:pt>
                <c:pt idx="555">
                  <c:v>4.2342357275685872E+16</c:v>
                </c:pt>
                <c:pt idx="556">
                  <c:v>4.780592190602292E+16</c:v>
                </c:pt>
                <c:pt idx="557">
                  <c:v>3.8244689001838384E+16</c:v>
                </c:pt>
                <c:pt idx="558">
                  <c:v>3.1415251781425272E+16</c:v>
                </c:pt>
                <c:pt idx="559">
                  <c:v>6.0098971289652912E+16</c:v>
                </c:pt>
                <c:pt idx="560">
                  <c:v>3.9610577931320648E+16</c:v>
                </c:pt>
                <c:pt idx="561">
                  <c:v>4.5074138600586256E+16</c:v>
                </c:pt>
                <c:pt idx="562">
                  <c:v>4.0976467355936424E+16</c:v>
                </c:pt>
                <c:pt idx="563">
                  <c:v>4.5074138600586256E+16</c:v>
                </c:pt>
                <c:pt idx="564">
                  <c:v>3.6878800567489512E+16</c:v>
                </c:pt>
                <c:pt idx="565">
                  <c:v>4.3708247690569096E+16</c:v>
                </c:pt>
                <c:pt idx="566">
                  <c:v>4.2342357275685872E+16</c:v>
                </c:pt>
                <c:pt idx="567">
                  <c:v>3.4147025184191416E+16</c:v>
                </c:pt>
                <c:pt idx="568">
                  <c:v>4.5074138600586256E+16</c:v>
                </c:pt>
                <c:pt idx="569">
                  <c:v>3.1415251781425272E+16</c:v>
                </c:pt>
                <c:pt idx="570">
                  <c:v>3.6878800567489512E+16</c:v>
                </c:pt>
                <c:pt idx="571">
                  <c:v>1.9122295978031584E+16</c:v>
                </c:pt>
                <c:pt idx="572">
                  <c:v>3.6878800567489512E+16</c:v>
                </c:pt>
                <c:pt idx="573">
                  <c:v>3.2781138235241912E+16</c:v>
                </c:pt>
                <c:pt idx="574">
                  <c:v>3.1415251781425272E+16</c:v>
                </c:pt>
                <c:pt idx="575">
                  <c:v>3.8244689001838384E+16</c:v>
                </c:pt>
                <c:pt idx="576">
                  <c:v>2.8683480359189992E+16</c:v>
                </c:pt>
                <c:pt idx="577">
                  <c:v>3.8244689001838384E+16</c:v>
                </c:pt>
                <c:pt idx="578">
                  <c:v>4.0976467355936424E+16</c:v>
                </c:pt>
                <c:pt idx="579">
                  <c:v>4.0976467355936424E+16</c:v>
                </c:pt>
                <c:pt idx="580">
                  <c:v>2.0488177975658616E+16</c:v>
                </c:pt>
                <c:pt idx="581">
                  <c:v>3.1415251781425272E+16</c:v>
                </c:pt>
                <c:pt idx="582">
                  <c:v>3.4147025184191416E+16</c:v>
                </c:pt>
                <c:pt idx="583">
                  <c:v>3.0049365822741344E+16</c:v>
                </c:pt>
                <c:pt idx="584">
                  <c:v>2.4585826939330104E+16</c:v>
                </c:pt>
                <c:pt idx="585">
                  <c:v>3.9610577931320648E+16</c:v>
                </c:pt>
                <c:pt idx="586">
                  <c:v>2.8683480359189992E+16</c:v>
                </c:pt>
                <c:pt idx="587">
                  <c:v>2.5951710917484512E+16</c:v>
                </c:pt>
                <c:pt idx="588">
                  <c:v>2.5951710917484512E+16</c:v>
                </c:pt>
                <c:pt idx="589">
                  <c:v>3.0049365822741344E+16</c:v>
                </c:pt>
                <c:pt idx="590">
                  <c:v>2.3219943456307748E+16</c:v>
                </c:pt>
                <c:pt idx="591">
                  <c:v>2.4585826939330104E+16</c:v>
                </c:pt>
                <c:pt idx="592">
                  <c:v>2.3219943456307748E+16</c:v>
                </c:pt>
                <c:pt idx="593">
                  <c:v>1.6390533468171898E+16</c:v>
                </c:pt>
                <c:pt idx="594">
                  <c:v>3.9610577931320648E+16</c:v>
                </c:pt>
                <c:pt idx="595">
                  <c:v>3.0049365822741344E+16</c:v>
                </c:pt>
                <c:pt idx="596">
                  <c:v>2.1854060468417292E+16</c:v>
                </c:pt>
                <c:pt idx="597">
                  <c:v>1.502465295593898E+16</c:v>
                </c:pt>
                <c:pt idx="598">
                  <c:v>2.3219943456307748E+16</c:v>
                </c:pt>
                <c:pt idx="599">
                  <c:v>2.0488177975658616E+16</c:v>
                </c:pt>
                <c:pt idx="600">
                  <c:v>1.7756414475536058E+16</c:v>
                </c:pt>
                <c:pt idx="601">
                  <c:v>3.2781138235241912E+16</c:v>
                </c:pt>
                <c:pt idx="602">
                  <c:v>2.3219943456307748E+16</c:v>
                </c:pt>
                <c:pt idx="603">
                  <c:v>2.5951710917484512E+16</c:v>
                </c:pt>
                <c:pt idx="604">
                  <c:v>2.0488177975658616E+16</c:v>
                </c:pt>
                <c:pt idx="605">
                  <c:v>2.1854060468417292E+16</c:v>
                </c:pt>
                <c:pt idx="606">
                  <c:v>1.3658772938837162E+16</c:v>
                </c:pt>
                <c:pt idx="607">
                  <c:v>2.0488177975658616E+16</c:v>
                </c:pt>
                <c:pt idx="608">
                  <c:v>2.4585826939330104E+16</c:v>
                </c:pt>
                <c:pt idx="609">
                  <c:v>2.4585826939330104E+16</c:v>
                </c:pt>
                <c:pt idx="610">
                  <c:v>3.0049365822741344E+16</c:v>
                </c:pt>
                <c:pt idx="611">
                  <c:v>1.9122295978031584E+16</c:v>
                </c:pt>
                <c:pt idx="612">
                  <c:v>1.6390533468171898E+16</c:v>
                </c:pt>
                <c:pt idx="613">
                  <c:v>1.7756414475536058E+16</c:v>
                </c:pt>
                <c:pt idx="614">
                  <c:v>1.502465295593898E+16</c:v>
                </c:pt>
                <c:pt idx="615">
                  <c:v>2.7317595390771096E+16</c:v>
                </c:pt>
                <c:pt idx="616">
                  <c:v>1.6390533468171898E+16</c:v>
                </c:pt>
                <c:pt idx="617">
                  <c:v>1.502465295593898E+16</c:v>
                </c:pt>
                <c:pt idx="618">
                  <c:v>1.6390533468171898E+16</c:v>
                </c:pt>
                <c:pt idx="619">
                  <c:v>6829380280289897</c:v>
                </c:pt>
                <c:pt idx="620">
                  <c:v>3.0049365822741344E+16</c:v>
                </c:pt>
                <c:pt idx="621">
                  <c:v>2.4585826939330104E+16</c:v>
                </c:pt>
                <c:pt idx="622">
                  <c:v>2.1854060468417292E+16</c:v>
                </c:pt>
                <c:pt idx="623">
                  <c:v>1.3658772938837162E+16</c:v>
                </c:pt>
                <c:pt idx="624">
                  <c:v>1.3658772938837162E+16</c:v>
                </c:pt>
                <c:pt idx="625">
                  <c:v>2.0488177975658616E+16</c:v>
                </c:pt>
                <c:pt idx="626">
                  <c:v>1.7756414475536058E+16</c:v>
                </c:pt>
                <c:pt idx="627">
                  <c:v>1.7756414475536058E+16</c:v>
                </c:pt>
                <c:pt idx="628">
                  <c:v>2.3219943456307748E+16</c:v>
                </c:pt>
                <c:pt idx="629">
                  <c:v>1.6390533468171898E+16</c:v>
                </c:pt>
                <c:pt idx="630">
                  <c:v>1.502465295593898E+16</c:v>
                </c:pt>
                <c:pt idx="631">
                  <c:v>1.2292893416866308E+16</c:v>
                </c:pt>
                <c:pt idx="632">
                  <c:v>1.3658772938837162E+16</c:v>
                </c:pt>
                <c:pt idx="633">
                  <c:v>1.3658772938837162E+16</c:v>
                </c:pt>
                <c:pt idx="634">
                  <c:v>2731750626726152</c:v>
                </c:pt>
                <c:pt idx="635">
                  <c:v>1.7756414475536058E+16</c:v>
                </c:pt>
                <c:pt idx="636">
                  <c:v>1.2292893416866308E+16</c:v>
                </c:pt>
                <c:pt idx="637">
                  <c:v>1.502465295593898E+16</c:v>
                </c:pt>
                <c:pt idx="638">
                  <c:v>2.4585826939330104E+16</c:v>
                </c:pt>
                <c:pt idx="639">
                  <c:v>1.9122295978031584E+16</c:v>
                </c:pt>
                <c:pt idx="640">
                  <c:v>1.3658772938837162E+16</c:v>
                </c:pt>
                <c:pt idx="641">
                  <c:v>1.502465295593898E+16</c:v>
                </c:pt>
                <c:pt idx="642">
                  <c:v>1.2292893416866308E+16</c:v>
                </c:pt>
                <c:pt idx="643">
                  <c:v>1.2292893416866308E+16</c:v>
                </c:pt>
                <c:pt idx="644">
                  <c:v>1.502465295593898E+16</c:v>
                </c:pt>
                <c:pt idx="645">
                  <c:v>1.7756414475536058E+16</c:v>
                </c:pt>
                <c:pt idx="646">
                  <c:v>6829380280289897</c:v>
                </c:pt>
                <c:pt idx="647">
                  <c:v>8195257821738222</c:v>
                </c:pt>
                <c:pt idx="648">
                  <c:v>1.0927014390026296E+16</c:v>
                </c:pt>
                <c:pt idx="649">
                  <c:v>9561135858316976</c:v>
                </c:pt>
                <c:pt idx="650">
                  <c:v>1.502465295593898E+16</c:v>
                </c:pt>
                <c:pt idx="651">
                  <c:v>2.0488177975658616E+16</c:v>
                </c:pt>
                <c:pt idx="652">
                  <c:v>1.0927014390026296E+16</c:v>
                </c:pt>
                <c:pt idx="653">
                  <c:v>1.6390533468171898E+16</c:v>
                </c:pt>
                <c:pt idx="654">
                  <c:v>1.6390533468171898E+16</c:v>
                </c:pt>
                <c:pt idx="655">
                  <c:v>1.7756414475536058E+16</c:v>
                </c:pt>
                <c:pt idx="656">
                  <c:v>1.2292893416866308E+16</c:v>
                </c:pt>
                <c:pt idx="657">
                  <c:v>1.7756414475536058E+16</c:v>
                </c:pt>
                <c:pt idx="658">
                  <c:v>1.0927014390026296E+16</c:v>
                </c:pt>
                <c:pt idx="659">
                  <c:v>1.0927014390026296E+16</c:v>
                </c:pt>
                <c:pt idx="660">
                  <c:v>5463503233971866</c:v>
                </c:pt>
                <c:pt idx="661">
                  <c:v>6829380280289897</c:v>
                </c:pt>
                <c:pt idx="662">
                  <c:v>2731750626726152</c:v>
                </c:pt>
                <c:pt idx="663">
                  <c:v>5463503233971866</c:v>
                </c:pt>
                <c:pt idx="664">
                  <c:v>6829380280289897</c:v>
                </c:pt>
                <c:pt idx="665">
                  <c:v>1.2292893416866308E+16</c:v>
                </c:pt>
                <c:pt idx="666">
                  <c:v>1.502465295593898E+16</c:v>
                </c:pt>
                <c:pt idx="667">
                  <c:v>1.3658772938837162E+16</c:v>
                </c:pt>
                <c:pt idx="668">
                  <c:v>1.0927014390026296E+16</c:v>
                </c:pt>
                <c:pt idx="669">
                  <c:v>8195257821738222</c:v>
                </c:pt>
                <c:pt idx="670">
                  <c:v>8195257821738222</c:v>
                </c:pt>
                <c:pt idx="671">
                  <c:v>5463503233971866</c:v>
                </c:pt>
                <c:pt idx="672">
                  <c:v>6829380280289897</c:v>
                </c:pt>
                <c:pt idx="673">
                  <c:v>1.0927014390026296E+16</c:v>
                </c:pt>
                <c:pt idx="674">
                  <c:v>1.2292893416866308E+16</c:v>
                </c:pt>
                <c:pt idx="675">
                  <c:v>6829380280289897</c:v>
                </c:pt>
                <c:pt idx="676">
                  <c:v>1.7756414475536058E+16</c:v>
                </c:pt>
                <c:pt idx="677">
                  <c:v>9561135858316976</c:v>
                </c:pt>
                <c:pt idx="678">
                  <c:v>4097626682783996</c:v>
                </c:pt>
                <c:pt idx="679">
                  <c:v>5463503233971866</c:v>
                </c:pt>
                <c:pt idx="680">
                  <c:v>8195257821738222</c:v>
                </c:pt>
                <c:pt idx="681">
                  <c:v>1.6390533468171898E+16</c:v>
                </c:pt>
                <c:pt idx="682">
                  <c:v>2731750626726152</c:v>
                </c:pt>
                <c:pt idx="683">
                  <c:v>6829380280289897</c:v>
                </c:pt>
                <c:pt idx="684">
                  <c:v>6829380280289897</c:v>
                </c:pt>
                <c:pt idx="685">
                  <c:v>9561135858316976</c:v>
                </c:pt>
                <c:pt idx="686">
                  <c:v>6829380280289897</c:v>
                </c:pt>
                <c:pt idx="687">
                  <c:v>8195257821738222</c:v>
                </c:pt>
                <c:pt idx="688">
                  <c:v>1.2292893416866308E+16</c:v>
                </c:pt>
                <c:pt idx="689">
                  <c:v>6829380280289897</c:v>
                </c:pt>
                <c:pt idx="690">
                  <c:v>1.502465295593898E+16</c:v>
                </c:pt>
                <c:pt idx="691">
                  <c:v>2731750626726152</c:v>
                </c:pt>
                <c:pt idx="692">
                  <c:v>8195257821738222</c:v>
                </c:pt>
                <c:pt idx="693">
                  <c:v>8195257821738222</c:v>
                </c:pt>
                <c:pt idx="694">
                  <c:v>4097626682783996</c:v>
                </c:pt>
                <c:pt idx="695">
                  <c:v>4097626682783996</c:v>
                </c:pt>
                <c:pt idx="696">
                  <c:v>2731750626726152</c:v>
                </c:pt>
                <c:pt idx="697">
                  <c:v>6829380280289897</c:v>
                </c:pt>
                <c:pt idx="698">
                  <c:v>9561135858316976</c:v>
                </c:pt>
                <c:pt idx="699">
                  <c:v>5463503233971866</c:v>
                </c:pt>
                <c:pt idx="700">
                  <c:v>4097626682783996</c:v>
                </c:pt>
                <c:pt idx="701">
                  <c:v>5463503233971866</c:v>
                </c:pt>
                <c:pt idx="702">
                  <c:v>8195257821738222</c:v>
                </c:pt>
                <c:pt idx="703">
                  <c:v>6829380280289897</c:v>
                </c:pt>
                <c:pt idx="704">
                  <c:v>5463503233971866</c:v>
                </c:pt>
                <c:pt idx="705">
                  <c:v>8195257821738222</c:v>
                </c:pt>
                <c:pt idx="706">
                  <c:v>6829380280289897</c:v>
                </c:pt>
                <c:pt idx="707">
                  <c:v>4097626682783996</c:v>
                </c:pt>
                <c:pt idx="708">
                  <c:v>9561135858316976</c:v>
                </c:pt>
                <c:pt idx="709">
                  <c:v>1365875065798197.5</c:v>
                </c:pt>
                <c:pt idx="710">
                  <c:v>9561135858316976</c:v>
                </c:pt>
                <c:pt idx="711">
                  <c:v>8195257821738222</c:v>
                </c:pt>
                <c:pt idx="712">
                  <c:v>1.0927014390026296E+16</c:v>
                </c:pt>
                <c:pt idx="713">
                  <c:v>2731750626726152</c:v>
                </c:pt>
                <c:pt idx="714">
                  <c:v>5463503233971866</c:v>
                </c:pt>
                <c:pt idx="715">
                  <c:v>1365875065798197.5</c:v>
                </c:pt>
                <c:pt idx="716">
                  <c:v>4097626682783996</c:v>
                </c:pt>
                <c:pt idx="717">
                  <c:v>2731750626726152</c:v>
                </c:pt>
                <c:pt idx="718">
                  <c:v>1365875065798197.5</c:v>
                </c:pt>
                <c:pt idx="719">
                  <c:v>5463503233971866</c:v>
                </c:pt>
                <c:pt idx="720">
                  <c:v>1365875065798197.5</c:v>
                </c:pt>
                <c:pt idx="721">
                  <c:v>1365875065798197.5</c:v>
                </c:pt>
                <c:pt idx="722">
                  <c:v>5463503233971866</c:v>
                </c:pt>
                <c:pt idx="723">
                  <c:v>4097626682783996</c:v>
                </c:pt>
                <c:pt idx="724">
                  <c:v>5463503233971866</c:v>
                </c:pt>
                <c:pt idx="725">
                  <c:v>8195257821738222</c:v>
                </c:pt>
                <c:pt idx="726">
                  <c:v>5463503233971866</c:v>
                </c:pt>
                <c:pt idx="727">
                  <c:v>9561135858316976</c:v>
                </c:pt>
                <c:pt idx="728">
                  <c:v>4097626682783996</c:v>
                </c:pt>
                <c:pt idx="729">
                  <c:v>1.0927014390026296E+16</c:v>
                </c:pt>
                <c:pt idx="730">
                  <c:v>2731750626726152</c:v>
                </c:pt>
                <c:pt idx="731">
                  <c:v>2731750626726152</c:v>
                </c:pt>
                <c:pt idx="732">
                  <c:v>4097626682783996</c:v>
                </c:pt>
                <c:pt idx="733">
                  <c:v>8195257821738222</c:v>
                </c:pt>
                <c:pt idx="734">
                  <c:v>2731750626726152</c:v>
                </c:pt>
                <c:pt idx="735">
                  <c:v>5463503233971866</c:v>
                </c:pt>
                <c:pt idx="736">
                  <c:v>2731750626726152</c:v>
                </c:pt>
                <c:pt idx="737">
                  <c:v>4097626682783996</c:v>
                </c:pt>
                <c:pt idx="738">
                  <c:v>6829380280289897</c:v>
                </c:pt>
                <c:pt idx="739">
                  <c:v>1365875065798197.5</c:v>
                </c:pt>
                <c:pt idx="740">
                  <c:v>1365875065798197.5</c:v>
                </c:pt>
                <c:pt idx="741">
                  <c:v>5463503233971866</c:v>
                </c:pt>
                <c:pt idx="742">
                  <c:v>1365875065798197.5</c:v>
                </c:pt>
                <c:pt idx="743">
                  <c:v>5463503233971866</c:v>
                </c:pt>
                <c:pt idx="744">
                  <c:v>6829380280289897</c:v>
                </c:pt>
                <c:pt idx="745">
                  <c:v>1.0927014390026296E+16</c:v>
                </c:pt>
                <c:pt idx="746">
                  <c:v>409762445470009.31</c:v>
                </c:pt>
                <c:pt idx="747">
                  <c:v>4097626682783996</c:v>
                </c:pt>
                <c:pt idx="748">
                  <c:v>5463503233971866</c:v>
                </c:pt>
                <c:pt idx="749">
                  <c:v>2731750626726152</c:v>
                </c:pt>
                <c:pt idx="750">
                  <c:v>1365875065798197.5</c:v>
                </c:pt>
                <c:pt idx="751">
                  <c:v>4097626682783996</c:v>
                </c:pt>
                <c:pt idx="752">
                  <c:v>4097626682783996</c:v>
                </c:pt>
                <c:pt idx="753">
                  <c:v>2731750626726152</c:v>
                </c:pt>
                <c:pt idx="754">
                  <c:v>2731750626726152</c:v>
                </c:pt>
                <c:pt idx="755">
                  <c:v>1365875065798197.5</c:v>
                </c:pt>
                <c:pt idx="756">
                  <c:v>6829380280289897</c:v>
                </c:pt>
                <c:pt idx="757">
                  <c:v>1365875065798197.5</c:v>
                </c:pt>
                <c:pt idx="758">
                  <c:v>4097626682783996</c:v>
                </c:pt>
                <c:pt idx="759">
                  <c:v>4097626682783996</c:v>
                </c:pt>
                <c:pt idx="760">
                  <c:v>2731750626726152</c:v>
                </c:pt>
                <c:pt idx="761">
                  <c:v>4097626682783996</c:v>
                </c:pt>
                <c:pt idx="762">
                  <c:v>4097626682783996</c:v>
                </c:pt>
                <c:pt idx="763">
                  <c:v>8195257821738222</c:v>
                </c:pt>
                <c:pt idx="764">
                  <c:v>5463503233971866</c:v>
                </c:pt>
                <c:pt idx="765">
                  <c:v>1365875065798197.5</c:v>
                </c:pt>
                <c:pt idx="766">
                  <c:v>4097626682783996</c:v>
                </c:pt>
                <c:pt idx="767">
                  <c:v>5463503233971866</c:v>
                </c:pt>
                <c:pt idx="768">
                  <c:v>2731750626726152</c:v>
                </c:pt>
                <c:pt idx="769">
                  <c:v>2731750626726152</c:v>
                </c:pt>
                <c:pt idx="770">
                  <c:v>2731750626726152</c:v>
                </c:pt>
                <c:pt idx="771">
                  <c:v>5463503233971866</c:v>
                </c:pt>
                <c:pt idx="772">
                  <c:v>6829380280289897</c:v>
                </c:pt>
                <c:pt idx="773">
                  <c:v>409762445470009.31</c:v>
                </c:pt>
                <c:pt idx="774">
                  <c:v>4097626682783996</c:v>
                </c:pt>
                <c:pt idx="775">
                  <c:v>6829380280289897</c:v>
                </c:pt>
                <c:pt idx="776">
                  <c:v>5463503233971866</c:v>
                </c:pt>
                <c:pt idx="777">
                  <c:v>1365875065798197.5</c:v>
                </c:pt>
                <c:pt idx="778">
                  <c:v>2731750626726152</c:v>
                </c:pt>
                <c:pt idx="779">
                  <c:v>409762445470009.31</c:v>
                </c:pt>
                <c:pt idx="780">
                  <c:v>5463503233971866</c:v>
                </c:pt>
                <c:pt idx="781">
                  <c:v>5463503233971866</c:v>
                </c:pt>
                <c:pt idx="782">
                  <c:v>2731750626726152</c:v>
                </c:pt>
                <c:pt idx="783">
                  <c:v>1365875065798197.5</c:v>
                </c:pt>
                <c:pt idx="784">
                  <c:v>4097626682783996</c:v>
                </c:pt>
                <c:pt idx="785">
                  <c:v>5463503233971866</c:v>
                </c:pt>
                <c:pt idx="786">
                  <c:v>1365875065798197.5</c:v>
                </c:pt>
                <c:pt idx="787">
                  <c:v>5463503233971866</c:v>
                </c:pt>
                <c:pt idx="788">
                  <c:v>5463503233971866</c:v>
                </c:pt>
                <c:pt idx="789">
                  <c:v>2731750626726152</c:v>
                </c:pt>
                <c:pt idx="790">
                  <c:v>4097626682783996</c:v>
                </c:pt>
                <c:pt idx="791">
                  <c:v>2731750626726152</c:v>
                </c:pt>
                <c:pt idx="792">
                  <c:v>1365875065798197.5</c:v>
                </c:pt>
                <c:pt idx="793">
                  <c:v>1365875065798197.5</c:v>
                </c:pt>
                <c:pt idx="794">
                  <c:v>4097626682783996</c:v>
                </c:pt>
                <c:pt idx="795">
                  <c:v>4097626682783996</c:v>
                </c:pt>
                <c:pt idx="796">
                  <c:v>4097626682783996</c:v>
                </c:pt>
                <c:pt idx="797">
                  <c:v>2731750626726152</c:v>
                </c:pt>
                <c:pt idx="798">
                  <c:v>5463503233971866</c:v>
                </c:pt>
                <c:pt idx="799">
                  <c:v>5463503233971866</c:v>
                </c:pt>
                <c:pt idx="800">
                  <c:v>2731750626726152</c:v>
                </c:pt>
                <c:pt idx="801">
                  <c:v>409762445470009.31</c:v>
                </c:pt>
                <c:pt idx="802">
                  <c:v>1365875065798197.5</c:v>
                </c:pt>
                <c:pt idx="803">
                  <c:v>4097626682783996</c:v>
                </c:pt>
                <c:pt idx="804">
                  <c:v>2731750626726152</c:v>
                </c:pt>
                <c:pt idx="805">
                  <c:v>1365875065798197.5</c:v>
                </c:pt>
                <c:pt idx="806">
                  <c:v>4097626682783996</c:v>
                </c:pt>
                <c:pt idx="807">
                  <c:v>1365875065798197.5</c:v>
                </c:pt>
                <c:pt idx="808">
                  <c:v>2731750626726152</c:v>
                </c:pt>
                <c:pt idx="809">
                  <c:v>1365875065798197.5</c:v>
                </c:pt>
                <c:pt idx="810">
                  <c:v>2731750626726152</c:v>
                </c:pt>
                <c:pt idx="811">
                  <c:v>2731750626726152</c:v>
                </c:pt>
                <c:pt idx="812">
                  <c:v>1365875065798197.5</c:v>
                </c:pt>
                <c:pt idx="813">
                  <c:v>1365875065798197.5</c:v>
                </c:pt>
                <c:pt idx="814">
                  <c:v>6829380280289897</c:v>
                </c:pt>
                <c:pt idx="815">
                  <c:v>409762445470009.31</c:v>
                </c:pt>
                <c:pt idx="816">
                  <c:v>409762445470009.31</c:v>
                </c:pt>
                <c:pt idx="817">
                  <c:v>4097626682783996</c:v>
                </c:pt>
                <c:pt idx="818">
                  <c:v>5463503233971866</c:v>
                </c:pt>
                <c:pt idx="819">
                  <c:v>4097626682783996</c:v>
                </c:pt>
                <c:pt idx="820">
                  <c:v>4097626682783996</c:v>
                </c:pt>
                <c:pt idx="821">
                  <c:v>1365875065798197.5</c:v>
                </c:pt>
                <c:pt idx="822">
                  <c:v>409762445470009.31</c:v>
                </c:pt>
                <c:pt idx="823">
                  <c:v>4097626682783996</c:v>
                </c:pt>
                <c:pt idx="824">
                  <c:v>2731750626726152</c:v>
                </c:pt>
                <c:pt idx="825">
                  <c:v>4097626682783996</c:v>
                </c:pt>
                <c:pt idx="826">
                  <c:v>1365875065798197.5</c:v>
                </c:pt>
                <c:pt idx="827">
                  <c:v>1365875065798197.5</c:v>
                </c:pt>
                <c:pt idx="828">
                  <c:v>6829380280289897</c:v>
                </c:pt>
                <c:pt idx="829">
                  <c:v>5463503233971866</c:v>
                </c:pt>
                <c:pt idx="830">
                  <c:v>1365875065798197.5</c:v>
                </c:pt>
                <c:pt idx="831">
                  <c:v>4097626682783996</c:v>
                </c:pt>
                <c:pt idx="832">
                  <c:v>8195257821738222</c:v>
                </c:pt>
                <c:pt idx="833">
                  <c:v>5463503233971866</c:v>
                </c:pt>
                <c:pt idx="834">
                  <c:v>5463503233971866</c:v>
                </c:pt>
                <c:pt idx="835">
                  <c:v>4097626682783996</c:v>
                </c:pt>
                <c:pt idx="836">
                  <c:v>6829380280289897</c:v>
                </c:pt>
                <c:pt idx="837">
                  <c:v>1365875065798197.5</c:v>
                </c:pt>
                <c:pt idx="838">
                  <c:v>2731750626726152</c:v>
                </c:pt>
                <c:pt idx="839">
                  <c:v>4097626682783996</c:v>
                </c:pt>
                <c:pt idx="840">
                  <c:v>6829380280289897</c:v>
                </c:pt>
                <c:pt idx="841">
                  <c:v>1365875065798197.5</c:v>
                </c:pt>
                <c:pt idx="842">
                  <c:v>5463503233971866</c:v>
                </c:pt>
                <c:pt idx="843">
                  <c:v>1365875065798197.5</c:v>
                </c:pt>
                <c:pt idx="844">
                  <c:v>409762445470009.31</c:v>
                </c:pt>
                <c:pt idx="845">
                  <c:v>4097626682783996</c:v>
                </c:pt>
                <c:pt idx="846">
                  <c:v>1365875065798197.5</c:v>
                </c:pt>
                <c:pt idx="847">
                  <c:v>2731750626726152</c:v>
                </c:pt>
                <c:pt idx="848">
                  <c:v>2731750626726152</c:v>
                </c:pt>
                <c:pt idx="849">
                  <c:v>1365875065798197.5</c:v>
                </c:pt>
                <c:pt idx="850">
                  <c:v>6829380280289897</c:v>
                </c:pt>
                <c:pt idx="851">
                  <c:v>1365875065798197.5</c:v>
                </c:pt>
                <c:pt idx="852">
                  <c:v>4097626682783996</c:v>
                </c:pt>
                <c:pt idx="853">
                  <c:v>1365875065798197.5</c:v>
                </c:pt>
                <c:pt idx="854">
                  <c:v>4097626682783996</c:v>
                </c:pt>
                <c:pt idx="855">
                  <c:v>1365875065798197.5</c:v>
                </c:pt>
                <c:pt idx="856">
                  <c:v>409762445470009.31</c:v>
                </c:pt>
                <c:pt idx="857">
                  <c:v>409762445470009.31</c:v>
                </c:pt>
                <c:pt idx="858">
                  <c:v>5463503233971866</c:v>
                </c:pt>
                <c:pt idx="859">
                  <c:v>1365875065798197.5</c:v>
                </c:pt>
                <c:pt idx="860">
                  <c:v>1365875065798197.5</c:v>
                </c:pt>
                <c:pt idx="861">
                  <c:v>1365875065798197.5</c:v>
                </c:pt>
                <c:pt idx="862">
                  <c:v>1365875065798197.5</c:v>
                </c:pt>
                <c:pt idx="863">
                  <c:v>4097626682783996</c:v>
                </c:pt>
                <c:pt idx="864">
                  <c:v>409762445470009.31</c:v>
                </c:pt>
                <c:pt idx="865">
                  <c:v>8195257821738222</c:v>
                </c:pt>
                <c:pt idx="866">
                  <c:v>1365875065798197.5</c:v>
                </c:pt>
                <c:pt idx="867">
                  <c:v>4097626682783996</c:v>
                </c:pt>
                <c:pt idx="868">
                  <c:v>1365875065798197.5</c:v>
                </c:pt>
                <c:pt idx="869">
                  <c:v>2731750626726152</c:v>
                </c:pt>
                <c:pt idx="870">
                  <c:v>1365875065798197.5</c:v>
                </c:pt>
                <c:pt idx="871">
                  <c:v>2731750626726152</c:v>
                </c:pt>
                <c:pt idx="872">
                  <c:v>2731750626726152</c:v>
                </c:pt>
                <c:pt idx="873">
                  <c:v>2731750626726152</c:v>
                </c:pt>
                <c:pt idx="874">
                  <c:v>1365875065798197.5</c:v>
                </c:pt>
                <c:pt idx="875">
                  <c:v>409762445470009.31</c:v>
                </c:pt>
                <c:pt idx="876">
                  <c:v>409762445470009.31</c:v>
                </c:pt>
                <c:pt idx="877">
                  <c:v>1365875065798197.5</c:v>
                </c:pt>
                <c:pt idx="878">
                  <c:v>2731750626726152</c:v>
                </c:pt>
                <c:pt idx="879">
                  <c:v>2731750626726152</c:v>
                </c:pt>
                <c:pt idx="880">
                  <c:v>1365875065798197.5</c:v>
                </c:pt>
                <c:pt idx="881">
                  <c:v>2731750626726152</c:v>
                </c:pt>
                <c:pt idx="882">
                  <c:v>1365875065798197.5</c:v>
                </c:pt>
                <c:pt idx="883">
                  <c:v>4097626682783996</c:v>
                </c:pt>
                <c:pt idx="884">
                  <c:v>409762445470009.31</c:v>
                </c:pt>
                <c:pt idx="885">
                  <c:v>4097626682783996</c:v>
                </c:pt>
                <c:pt idx="886">
                  <c:v>1365875065798197.5</c:v>
                </c:pt>
                <c:pt idx="887">
                  <c:v>409762445470009.31</c:v>
                </c:pt>
                <c:pt idx="888">
                  <c:v>2731750626726152</c:v>
                </c:pt>
                <c:pt idx="889">
                  <c:v>2731750626726152</c:v>
                </c:pt>
                <c:pt idx="890">
                  <c:v>409762445470009.31</c:v>
                </c:pt>
                <c:pt idx="891">
                  <c:v>409762445470009.31</c:v>
                </c:pt>
                <c:pt idx="892">
                  <c:v>4097626682783996</c:v>
                </c:pt>
                <c:pt idx="893">
                  <c:v>1365875065798197.5</c:v>
                </c:pt>
                <c:pt idx="894">
                  <c:v>409762445470009.31</c:v>
                </c:pt>
                <c:pt idx="895">
                  <c:v>1365875065798197.5</c:v>
                </c:pt>
                <c:pt idx="896">
                  <c:v>1365875065798197.5</c:v>
                </c:pt>
                <c:pt idx="897">
                  <c:v>1365875065798197.5</c:v>
                </c:pt>
                <c:pt idx="898">
                  <c:v>409762445470009.31</c:v>
                </c:pt>
                <c:pt idx="899">
                  <c:v>409762445470009.31</c:v>
                </c:pt>
                <c:pt idx="900">
                  <c:v>409762445470009.31</c:v>
                </c:pt>
                <c:pt idx="901">
                  <c:v>5463503233971866</c:v>
                </c:pt>
                <c:pt idx="902">
                  <c:v>2731750626726152</c:v>
                </c:pt>
                <c:pt idx="903">
                  <c:v>2731750626726152</c:v>
                </c:pt>
                <c:pt idx="904">
                  <c:v>409762445470009.31</c:v>
                </c:pt>
                <c:pt idx="905">
                  <c:v>4097626682783996</c:v>
                </c:pt>
                <c:pt idx="906">
                  <c:v>2731750626726152</c:v>
                </c:pt>
                <c:pt idx="907">
                  <c:v>409762445470009.31</c:v>
                </c:pt>
                <c:pt idx="908">
                  <c:v>409762445470009.31</c:v>
                </c:pt>
                <c:pt idx="909">
                  <c:v>409762445470009.31</c:v>
                </c:pt>
                <c:pt idx="910">
                  <c:v>1365875065798197.5</c:v>
                </c:pt>
                <c:pt idx="911">
                  <c:v>1365875065798197.5</c:v>
                </c:pt>
                <c:pt idx="912">
                  <c:v>2731750626726152</c:v>
                </c:pt>
                <c:pt idx="913">
                  <c:v>1365875065798197.5</c:v>
                </c:pt>
                <c:pt idx="914">
                  <c:v>409762445470009.31</c:v>
                </c:pt>
                <c:pt idx="915">
                  <c:v>409762445470009.31</c:v>
                </c:pt>
                <c:pt idx="916">
                  <c:v>1365875065798197.5</c:v>
                </c:pt>
                <c:pt idx="917">
                  <c:v>6829380280289897</c:v>
                </c:pt>
                <c:pt idx="918">
                  <c:v>1365875065798197.5</c:v>
                </c:pt>
                <c:pt idx="919">
                  <c:v>409762445470009.31</c:v>
                </c:pt>
                <c:pt idx="920">
                  <c:v>409762445470009.31</c:v>
                </c:pt>
                <c:pt idx="921">
                  <c:v>409762445470009.31</c:v>
                </c:pt>
                <c:pt idx="922">
                  <c:v>1365875065798197.5</c:v>
                </c:pt>
                <c:pt idx="923">
                  <c:v>2731750626726152</c:v>
                </c:pt>
                <c:pt idx="924">
                  <c:v>409762445470009.31</c:v>
                </c:pt>
                <c:pt idx="925">
                  <c:v>409762445470009.31</c:v>
                </c:pt>
                <c:pt idx="926">
                  <c:v>1365875065798197.5</c:v>
                </c:pt>
                <c:pt idx="927">
                  <c:v>409762445470009.31</c:v>
                </c:pt>
                <c:pt idx="928">
                  <c:v>409762445470009.31</c:v>
                </c:pt>
                <c:pt idx="929">
                  <c:v>2731750626726152</c:v>
                </c:pt>
                <c:pt idx="930">
                  <c:v>1365875065798197.5</c:v>
                </c:pt>
                <c:pt idx="931">
                  <c:v>409762445470009.31</c:v>
                </c:pt>
                <c:pt idx="932">
                  <c:v>1365875065798197.5</c:v>
                </c:pt>
                <c:pt idx="933">
                  <c:v>4097626682783996</c:v>
                </c:pt>
                <c:pt idx="934">
                  <c:v>409762445470009.31</c:v>
                </c:pt>
                <c:pt idx="935">
                  <c:v>409762445470009.31</c:v>
                </c:pt>
                <c:pt idx="936">
                  <c:v>409762445470009.31</c:v>
                </c:pt>
                <c:pt idx="937">
                  <c:v>1365875065798197.5</c:v>
                </c:pt>
                <c:pt idx="938">
                  <c:v>409762445470009.31</c:v>
                </c:pt>
                <c:pt idx="939">
                  <c:v>409762445470009.31</c:v>
                </c:pt>
                <c:pt idx="940">
                  <c:v>409762445470009.31</c:v>
                </c:pt>
                <c:pt idx="941">
                  <c:v>1365875065798197.5</c:v>
                </c:pt>
                <c:pt idx="942">
                  <c:v>4097626682783996</c:v>
                </c:pt>
                <c:pt idx="943">
                  <c:v>2731750626726152</c:v>
                </c:pt>
                <c:pt idx="944">
                  <c:v>409762445470009.31</c:v>
                </c:pt>
                <c:pt idx="945">
                  <c:v>1365875065798197.5</c:v>
                </c:pt>
                <c:pt idx="946">
                  <c:v>409762445470009.31</c:v>
                </c:pt>
                <c:pt idx="947">
                  <c:v>409762445470009.31</c:v>
                </c:pt>
                <c:pt idx="948">
                  <c:v>2731750626726152</c:v>
                </c:pt>
                <c:pt idx="949">
                  <c:v>1365875065798197.5</c:v>
                </c:pt>
                <c:pt idx="950">
                  <c:v>1365875065798197.5</c:v>
                </c:pt>
                <c:pt idx="951">
                  <c:v>4097626682783996</c:v>
                </c:pt>
                <c:pt idx="952">
                  <c:v>409762445470009.31</c:v>
                </c:pt>
                <c:pt idx="953">
                  <c:v>1365875065798197.5</c:v>
                </c:pt>
                <c:pt idx="954">
                  <c:v>1365875065798197.5</c:v>
                </c:pt>
                <c:pt idx="955">
                  <c:v>409762445470009.31</c:v>
                </c:pt>
                <c:pt idx="956">
                  <c:v>1365875065798197.5</c:v>
                </c:pt>
                <c:pt idx="957">
                  <c:v>409762445470009.31</c:v>
                </c:pt>
                <c:pt idx="958">
                  <c:v>1365875065798197.5</c:v>
                </c:pt>
                <c:pt idx="959">
                  <c:v>409762445470009.31</c:v>
                </c:pt>
                <c:pt idx="960">
                  <c:v>409762445470009.31</c:v>
                </c:pt>
                <c:pt idx="961">
                  <c:v>409762445470009.31</c:v>
                </c:pt>
                <c:pt idx="962">
                  <c:v>1365875065798197.5</c:v>
                </c:pt>
                <c:pt idx="963">
                  <c:v>409762445470009.31</c:v>
                </c:pt>
                <c:pt idx="964">
                  <c:v>409762445470009.31</c:v>
                </c:pt>
                <c:pt idx="965">
                  <c:v>2731750626726152</c:v>
                </c:pt>
                <c:pt idx="966">
                  <c:v>409762445470009.31</c:v>
                </c:pt>
                <c:pt idx="967">
                  <c:v>409762445470009.31</c:v>
                </c:pt>
                <c:pt idx="968">
                  <c:v>409762445470009.31</c:v>
                </c:pt>
                <c:pt idx="969">
                  <c:v>1365875065798197.5</c:v>
                </c:pt>
                <c:pt idx="970">
                  <c:v>409762445470009.31</c:v>
                </c:pt>
                <c:pt idx="971">
                  <c:v>2731750626726152</c:v>
                </c:pt>
                <c:pt idx="972">
                  <c:v>409762445470009.31</c:v>
                </c:pt>
                <c:pt idx="973">
                  <c:v>409762445470009.31</c:v>
                </c:pt>
                <c:pt idx="974">
                  <c:v>2731750626726152</c:v>
                </c:pt>
                <c:pt idx="975">
                  <c:v>409762445470009.31</c:v>
                </c:pt>
                <c:pt idx="976">
                  <c:v>409762445470009.31</c:v>
                </c:pt>
                <c:pt idx="977">
                  <c:v>1365875065798197.5</c:v>
                </c:pt>
                <c:pt idx="978">
                  <c:v>1365875065798197.5</c:v>
                </c:pt>
                <c:pt idx="979">
                  <c:v>4097626682783996</c:v>
                </c:pt>
                <c:pt idx="980">
                  <c:v>409762445470009.31</c:v>
                </c:pt>
                <c:pt idx="981">
                  <c:v>409762445470009.31</c:v>
                </c:pt>
                <c:pt idx="982">
                  <c:v>1365875065798197.5</c:v>
                </c:pt>
                <c:pt idx="983">
                  <c:v>409762445470009.31</c:v>
                </c:pt>
                <c:pt idx="984">
                  <c:v>409762445470009.31</c:v>
                </c:pt>
                <c:pt idx="985">
                  <c:v>2731750626726152</c:v>
                </c:pt>
                <c:pt idx="986">
                  <c:v>2731750626726152</c:v>
                </c:pt>
                <c:pt idx="987">
                  <c:v>1365875065798197.5</c:v>
                </c:pt>
                <c:pt idx="988">
                  <c:v>1365875065798197.5</c:v>
                </c:pt>
                <c:pt idx="989">
                  <c:v>409762445470009.31</c:v>
                </c:pt>
                <c:pt idx="990">
                  <c:v>409762445470009.31</c:v>
                </c:pt>
                <c:pt idx="991">
                  <c:v>1365875065798197.5</c:v>
                </c:pt>
                <c:pt idx="992">
                  <c:v>409762445470009.31</c:v>
                </c:pt>
                <c:pt idx="993">
                  <c:v>409762445470009.31</c:v>
                </c:pt>
                <c:pt idx="994">
                  <c:v>409762445470009.31</c:v>
                </c:pt>
                <c:pt idx="995">
                  <c:v>409762445470009.31</c:v>
                </c:pt>
                <c:pt idx="996">
                  <c:v>1365875065798197.5</c:v>
                </c:pt>
                <c:pt idx="997">
                  <c:v>1365875065798197.5</c:v>
                </c:pt>
                <c:pt idx="998">
                  <c:v>409762445470009.31</c:v>
                </c:pt>
                <c:pt idx="999">
                  <c:v>1365875065798197.5</c:v>
                </c:pt>
                <c:pt idx="1000">
                  <c:v>409762445470009.31</c:v>
                </c:pt>
                <c:pt idx="1001">
                  <c:v>1365875065798197.5</c:v>
                </c:pt>
                <c:pt idx="1002">
                  <c:v>409762445470009.31</c:v>
                </c:pt>
                <c:pt idx="1003">
                  <c:v>409762445470009.31</c:v>
                </c:pt>
                <c:pt idx="1004">
                  <c:v>409762445470009.31</c:v>
                </c:pt>
                <c:pt idx="1005">
                  <c:v>1365875065798197.5</c:v>
                </c:pt>
                <c:pt idx="1006">
                  <c:v>409762445470009.31</c:v>
                </c:pt>
                <c:pt idx="1007">
                  <c:v>409762445470009.31</c:v>
                </c:pt>
                <c:pt idx="1008">
                  <c:v>1365875065798197.5</c:v>
                </c:pt>
                <c:pt idx="1009">
                  <c:v>1365875065798197.5</c:v>
                </c:pt>
                <c:pt idx="1010">
                  <c:v>409762445470009.31</c:v>
                </c:pt>
                <c:pt idx="1011">
                  <c:v>1365875065798197.5</c:v>
                </c:pt>
                <c:pt idx="1012">
                  <c:v>409762445470009.31</c:v>
                </c:pt>
                <c:pt idx="1013">
                  <c:v>409762445470009.31</c:v>
                </c:pt>
                <c:pt idx="1014">
                  <c:v>409762445470009.31</c:v>
                </c:pt>
                <c:pt idx="1015">
                  <c:v>1365875065798197.5</c:v>
                </c:pt>
                <c:pt idx="1016">
                  <c:v>1365875065798197.5</c:v>
                </c:pt>
                <c:pt idx="1017">
                  <c:v>1365875065798197.5</c:v>
                </c:pt>
                <c:pt idx="1018">
                  <c:v>409762445470009.31</c:v>
                </c:pt>
                <c:pt idx="1019">
                  <c:v>1365875065798197.5</c:v>
                </c:pt>
                <c:pt idx="1020">
                  <c:v>409762445470009.31</c:v>
                </c:pt>
                <c:pt idx="1021">
                  <c:v>1365875065798197.5</c:v>
                </c:pt>
                <c:pt idx="1022">
                  <c:v>409762445470009.31</c:v>
                </c:pt>
                <c:pt idx="1023">
                  <c:v>409762445470009.31</c:v>
                </c:pt>
                <c:pt idx="1024">
                  <c:v>409762445470009.31</c:v>
                </c:pt>
                <c:pt idx="1025">
                  <c:v>409762445470009.31</c:v>
                </c:pt>
                <c:pt idx="1026">
                  <c:v>2731750626726152</c:v>
                </c:pt>
                <c:pt idx="1027">
                  <c:v>2731750626726152</c:v>
                </c:pt>
                <c:pt idx="1028">
                  <c:v>1365875065798197.5</c:v>
                </c:pt>
                <c:pt idx="1029">
                  <c:v>1365875065798197.5</c:v>
                </c:pt>
                <c:pt idx="1030">
                  <c:v>409762445470009.31</c:v>
                </c:pt>
                <c:pt idx="1031">
                  <c:v>409762445470009.31</c:v>
                </c:pt>
                <c:pt idx="1032">
                  <c:v>409762445470009.31</c:v>
                </c:pt>
                <c:pt idx="1033">
                  <c:v>409762445470009.31</c:v>
                </c:pt>
                <c:pt idx="1034">
                  <c:v>409762445470009.31</c:v>
                </c:pt>
                <c:pt idx="1035">
                  <c:v>409762445470009.31</c:v>
                </c:pt>
                <c:pt idx="1036">
                  <c:v>409762445470009.31</c:v>
                </c:pt>
                <c:pt idx="1037">
                  <c:v>1365875065798197.5</c:v>
                </c:pt>
                <c:pt idx="1038">
                  <c:v>1365875065798197.5</c:v>
                </c:pt>
                <c:pt idx="1039">
                  <c:v>1365875065798197.5</c:v>
                </c:pt>
                <c:pt idx="1040">
                  <c:v>409762445470009.31</c:v>
                </c:pt>
                <c:pt idx="1041">
                  <c:v>409762445470009.31</c:v>
                </c:pt>
              </c:numCache>
            </c:numRef>
          </c:yVal>
          <c:smooth val="0"/>
          <c:extLst>
            <c:ext xmlns:c16="http://schemas.microsoft.com/office/drawing/2014/chart" uri="{C3380CC4-5D6E-409C-BE32-E72D297353CC}">
              <c16:uniqueId val="{00000003-4AD0-4313-9E40-DECB87BF57E8}"/>
            </c:ext>
          </c:extLst>
        </c:ser>
        <c:ser>
          <c:idx val="4"/>
          <c:order val="6"/>
          <c:tx>
            <c:v>SIMS B Edge</c:v>
          </c:tx>
          <c:spPr>
            <a:ln>
              <a:noFill/>
            </a:ln>
          </c:spPr>
          <c:marker>
            <c:symbol val="triangle"/>
            <c:size val="5"/>
            <c:spPr>
              <a:noFill/>
              <a:ln>
                <a:solidFill>
                  <a:schemeClr val="accent2">
                    <a:lumMod val="60000"/>
                    <a:lumOff val="40000"/>
                  </a:schemeClr>
                </a:solidFill>
              </a:ln>
            </c:spPr>
          </c:marker>
          <c:xVal>
            <c:numRef>
              <c:f>'Wafer#10 SIMS'!$H$3:$H$731</c:f>
              <c:numCache>
                <c:formatCode>General</c:formatCode>
                <c:ptCount val="729"/>
                <c:pt idx="0">
                  <c:v>1.303232998885173E-3</c:v>
                </c:pt>
                <c:pt idx="1">
                  <c:v>3.5373467112597549E-3</c:v>
                </c:pt>
                <c:pt idx="2">
                  <c:v>5.7714604236343385E-3</c:v>
                </c:pt>
                <c:pt idx="3">
                  <c:v>8.0055741360089208E-3</c:v>
                </c:pt>
                <c:pt idx="4">
                  <c:v>1.0239687848383505E-2</c:v>
                </c:pt>
                <c:pt idx="5">
                  <c:v>1.2473801560758084E-2</c:v>
                </c:pt>
                <c:pt idx="6">
                  <c:v>1.4707915273132666E-2</c:v>
                </c:pt>
                <c:pt idx="7">
                  <c:v>1.694202898550725E-2</c:v>
                </c:pt>
                <c:pt idx="8">
                  <c:v>1.9176142697881829E-2</c:v>
                </c:pt>
                <c:pt idx="9">
                  <c:v>2.1410256410256404E-2</c:v>
                </c:pt>
                <c:pt idx="10">
                  <c:v>2.3644370122630997E-2</c:v>
                </c:pt>
                <c:pt idx="11">
                  <c:v>2.5878483835005579E-2</c:v>
                </c:pt>
                <c:pt idx="12">
                  <c:v>2.8112597547380158E-2</c:v>
                </c:pt>
                <c:pt idx="13">
                  <c:v>3.034671125975474E-2</c:v>
                </c:pt>
                <c:pt idx="14">
                  <c:v>3.2580824972129323E-2</c:v>
                </c:pt>
                <c:pt idx="15">
                  <c:v>3.4814938684503909E-2</c:v>
                </c:pt>
                <c:pt idx="16">
                  <c:v>3.7049052396878487E-2</c:v>
                </c:pt>
                <c:pt idx="17">
                  <c:v>3.9283166109253073E-2</c:v>
                </c:pt>
                <c:pt idx="18">
                  <c:v>4.1517279821627659E-2</c:v>
                </c:pt>
                <c:pt idx="19">
                  <c:v>4.3751393534002224E-2</c:v>
                </c:pt>
                <c:pt idx="20">
                  <c:v>4.5985507246376817E-2</c:v>
                </c:pt>
                <c:pt idx="21">
                  <c:v>4.8219620958751395E-2</c:v>
                </c:pt>
                <c:pt idx="22">
                  <c:v>5.0453734671125981E-2</c:v>
                </c:pt>
                <c:pt idx="23">
                  <c:v>5.2687848383500567E-2</c:v>
                </c:pt>
                <c:pt idx="24">
                  <c:v>5.4921962095875146E-2</c:v>
                </c:pt>
                <c:pt idx="25">
                  <c:v>5.7156075808249732E-2</c:v>
                </c:pt>
                <c:pt idx="26">
                  <c:v>5.9390189520624317E-2</c:v>
                </c:pt>
                <c:pt idx="27">
                  <c:v>6.1624303232998889E-2</c:v>
                </c:pt>
                <c:pt idx="28">
                  <c:v>6.3858416945373475E-2</c:v>
                </c:pt>
                <c:pt idx="29">
                  <c:v>6.6092530657748061E-2</c:v>
                </c:pt>
                <c:pt idx="30">
                  <c:v>6.8326644370122633E-2</c:v>
                </c:pt>
                <c:pt idx="31">
                  <c:v>7.0560758082497219E-2</c:v>
                </c:pt>
                <c:pt idx="32">
                  <c:v>7.2794871794871818E-2</c:v>
                </c:pt>
                <c:pt idx="33">
                  <c:v>7.502898550724639E-2</c:v>
                </c:pt>
                <c:pt idx="34">
                  <c:v>7.7263099219620976E-2</c:v>
                </c:pt>
                <c:pt idx="35">
                  <c:v>7.9497212931995534E-2</c:v>
                </c:pt>
                <c:pt idx="36">
                  <c:v>8.1731326644370147E-2</c:v>
                </c:pt>
                <c:pt idx="37">
                  <c:v>8.3965440356744706E-2</c:v>
                </c:pt>
                <c:pt idx="38">
                  <c:v>8.6199554069119305E-2</c:v>
                </c:pt>
                <c:pt idx="39">
                  <c:v>8.8433667781493877E-2</c:v>
                </c:pt>
                <c:pt idx="40">
                  <c:v>9.0667781493868463E-2</c:v>
                </c:pt>
                <c:pt idx="41">
                  <c:v>9.2901895206243049E-2</c:v>
                </c:pt>
                <c:pt idx="42">
                  <c:v>9.5136008918617607E-2</c:v>
                </c:pt>
                <c:pt idx="43">
                  <c:v>9.737012263099222E-2</c:v>
                </c:pt>
                <c:pt idx="44">
                  <c:v>9.9604236343366778E-2</c:v>
                </c:pt>
                <c:pt idx="45">
                  <c:v>0.10183835005574139</c:v>
                </c:pt>
                <c:pt idx="46">
                  <c:v>0.10407246376811595</c:v>
                </c:pt>
                <c:pt idx="47">
                  <c:v>0.10630657748049054</c:v>
                </c:pt>
                <c:pt idx="48">
                  <c:v>0.10854069119286512</c:v>
                </c:pt>
                <c:pt idx="49">
                  <c:v>0.11077480490523971</c:v>
                </c:pt>
                <c:pt idx="50">
                  <c:v>0.11300891861761431</c:v>
                </c:pt>
                <c:pt idx="51">
                  <c:v>0.11524303232998885</c:v>
                </c:pt>
                <c:pt idx="52">
                  <c:v>0.11747714604236346</c:v>
                </c:pt>
                <c:pt idx="53">
                  <c:v>0.11971125975473802</c:v>
                </c:pt>
                <c:pt idx="54">
                  <c:v>0.12194537346711262</c:v>
                </c:pt>
                <c:pt idx="55">
                  <c:v>0.12417948717948718</c:v>
                </c:pt>
                <c:pt idx="56">
                  <c:v>0.12641360089186177</c:v>
                </c:pt>
                <c:pt idx="57">
                  <c:v>0.12864771460423638</c:v>
                </c:pt>
                <c:pt idx="58">
                  <c:v>0.13088182831661097</c:v>
                </c:pt>
                <c:pt idx="59">
                  <c:v>0.13311594202898552</c:v>
                </c:pt>
                <c:pt idx="60">
                  <c:v>0.13535005574136008</c:v>
                </c:pt>
                <c:pt idx="61">
                  <c:v>0.13758416945373469</c:v>
                </c:pt>
                <c:pt idx="62">
                  <c:v>0.13981828316610928</c:v>
                </c:pt>
                <c:pt idx="63">
                  <c:v>0.14205239687848384</c:v>
                </c:pt>
                <c:pt idx="64">
                  <c:v>0.14428651059085842</c:v>
                </c:pt>
                <c:pt idx="65">
                  <c:v>0.14652062430323301</c:v>
                </c:pt>
                <c:pt idx="66">
                  <c:v>0.14875473801560757</c:v>
                </c:pt>
                <c:pt idx="67">
                  <c:v>0.15098885172798218</c:v>
                </c:pt>
                <c:pt idx="68">
                  <c:v>0.15322296544035677</c:v>
                </c:pt>
                <c:pt idx="69">
                  <c:v>0.15545707915273135</c:v>
                </c:pt>
                <c:pt idx="70">
                  <c:v>0.15769119286510591</c:v>
                </c:pt>
                <c:pt idx="71">
                  <c:v>0.1599253065774805</c:v>
                </c:pt>
                <c:pt idx="72">
                  <c:v>0.16215942028985508</c:v>
                </c:pt>
                <c:pt idx="73">
                  <c:v>0.16439353400222967</c:v>
                </c:pt>
                <c:pt idx="74">
                  <c:v>0.16662764771460423</c:v>
                </c:pt>
                <c:pt idx="75">
                  <c:v>0.16886176142697884</c:v>
                </c:pt>
                <c:pt idx="76">
                  <c:v>0.17109587513935345</c:v>
                </c:pt>
                <c:pt idx="77">
                  <c:v>0.17332998885172796</c:v>
                </c:pt>
                <c:pt idx="78">
                  <c:v>0.17556410256410257</c:v>
                </c:pt>
                <c:pt idx="79">
                  <c:v>0.17779821627647718</c:v>
                </c:pt>
                <c:pt idx="80">
                  <c:v>0.1800323299888518</c:v>
                </c:pt>
                <c:pt idx="81">
                  <c:v>0.1822664437012263</c:v>
                </c:pt>
                <c:pt idx="82">
                  <c:v>0.18450055741360094</c:v>
                </c:pt>
                <c:pt idx="83">
                  <c:v>0.18673467112597553</c:v>
                </c:pt>
                <c:pt idx="84">
                  <c:v>0.18896878483835008</c:v>
                </c:pt>
                <c:pt idx="85">
                  <c:v>0.19120289855072467</c:v>
                </c:pt>
                <c:pt idx="86">
                  <c:v>0.19343701226309923</c:v>
                </c:pt>
                <c:pt idx="87">
                  <c:v>0.19567112597547387</c:v>
                </c:pt>
                <c:pt idx="88">
                  <c:v>0.19790523968784837</c:v>
                </c:pt>
                <c:pt idx="89">
                  <c:v>0.20013935340022299</c:v>
                </c:pt>
                <c:pt idx="90">
                  <c:v>0.20237346711259757</c:v>
                </c:pt>
                <c:pt idx="91">
                  <c:v>0.20460758082497216</c:v>
                </c:pt>
                <c:pt idx="92">
                  <c:v>0.20684169453734672</c:v>
                </c:pt>
                <c:pt idx="93">
                  <c:v>0.20907580824972133</c:v>
                </c:pt>
                <c:pt idx="94">
                  <c:v>0.21130992196209594</c:v>
                </c:pt>
                <c:pt idx="95">
                  <c:v>0.21354403567447042</c:v>
                </c:pt>
                <c:pt idx="96">
                  <c:v>0.21577814938684506</c:v>
                </c:pt>
                <c:pt idx="97">
                  <c:v>0.21801226309921967</c:v>
                </c:pt>
                <c:pt idx="98">
                  <c:v>0.22024637681159423</c:v>
                </c:pt>
                <c:pt idx="99">
                  <c:v>0.22248049052396879</c:v>
                </c:pt>
                <c:pt idx="100">
                  <c:v>0.22471460423634337</c:v>
                </c:pt>
                <c:pt idx="101">
                  <c:v>0.22694871794871799</c:v>
                </c:pt>
                <c:pt idx="102">
                  <c:v>0.22918283166109257</c:v>
                </c:pt>
                <c:pt idx="103">
                  <c:v>0.23141694537346713</c:v>
                </c:pt>
                <c:pt idx="104">
                  <c:v>0.23365105908584172</c:v>
                </c:pt>
                <c:pt idx="105">
                  <c:v>0.23588517279821633</c:v>
                </c:pt>
                <c:pt idx="106">
                  <c:v>0.23811928651059086</c:v>
                </c:pt>
                <c:pt idx="107">
                  <c:v>0.24035340022296547</c:v>
                </c:pt>
                <c:pt idx="108">
                  <c:v>0.24258751393534009</c:v>
                </c:pt>
                <c:pt idx="109">
                  <c:v>0.24482162764771462</c:v>
                </c:pt>
                <c:pt idx="110">
                  <c:v>0.24705574136008923</c:v>
                </c:pt>
                <c:pt idx="111">
                  <c:v>0.24928985507246382</c:v>
                </c:pt>
                <c:pt idx="112">
                  <c:v>0.2515239687848384</c:v>
                </c:pt>
                <c:pt idx="113">
                  <c:v>0.25375808249721293</c:v>
                </c:pt>
                <c:pt idx="114">
                  <c:v>0.25599219620958757</c:v>
                </c:pt>
                <c:pt idx="115">
                  <c:v>0.2582263099219621</c:v>
                </c:pt>
                <c:pt idx="116">
                  <c:v>0.26046042363433669</c:v>
                </c:pt>
                <c:pt idx="117">
                  <c:v>0.26269453734671128</c:v>
                </c:pt>
                <c:pt idx="118">
                  <c:v>0.26492865105908592</c:v>
                </c:pt>
                <c:pt idx="119">
                  <c:v>0.26716276477146045</c:v>
                </c:pt>
                <c:pt idx="120">
                  <c:v>0.26939687848383498</c:v>
                </c:pt>
                <c:pt idx="121">
                  <c:v>0.27163099219620962</c:v>
                </c:pt>
                <c:pt idx="122">
                  <c:v>0.27386510590858421</c:v>
                </c:pt>
                <c:pt idx="123">
                  <c:v>0.27609921962095879</c:v>
                </c:pt>
                <c:pt idx="124">
                  <c:v>0.27833333333333332</c:v>
                </c:pt>
                <c:pt idx="125">
                  <c:v>0.28056744704570791</c:v>
                </c:pt>
                <c:pt idx="126">
                  <c:v>0.28280156075808255</c:v>
                </c:pt>
                <c:pt idx="127">
                  <c:v>0.28503567447045713</c:v>
                </c:pt>
                <c:pt idx="128">
                  <c:v>0.28726978818283172</c:v>
                </c:pt>
                <c:pt idx="129">
                  <c:v>0.28950390189520636</c:v>
                </c:pt>
                <c:pt idx="130">
                  <c:v>0.29173801560758084</c:v>
                </c:pt>
                <c:pt idx="131">
                  <c:v>0.29397212931995537</c:v>
                </c:pt>
                <c:pt idx="132">
                  <c:v>0.29620624303233001</c:v>
                </c:pt>
                <c:pt idx="133">
                  <c:v>0.29844035674470465</c:v>
                </c:pt>
                <c:pt idx="134">
                  <c:v>0.30067447045707918</c:v>
                </c:pt>
                <c:pt idx="135">
                  <c:v>0.30290858416945382</c:v>
                </c:pt>
                <c:pt idx="136">
                  <c:v>0.30514269788182835</c:v>
                </c:pt>
                <c:pt idx="137">
                  <c:v>0.30737681159420288</c:v>
                </c:pt>
                <c:pt idx="138">
                  <c:v>0.30961092530657752</c:v>
                </c:pt>
                <c:pt idx="139">
                  <c:v>0.31184503901895211</c:v>
                </c:pt>
                <c:pt idx="140">
                  <c:v>0.31407915273132664</c:v>
                </c:pt>
                <c:pt idx="141">
                  <c:v>0.31631326644370134</c:v>
                </c:pt>
                <c:pt idx="142">
                  <c:v>0.31854738015607587</c:v>
                </c:pt>
                <c:pt idx="143">
                  <c:v>0.3207814938684504</c:v>
                </c:pt>
                <c:pt idx="144">
                  <c:v>0.32301560758082504</c:v>
                </c:pt>
                <c:pt idx="145">
                  <c:v>0.32524972129319957</c:v>
                </c:pt>
                <c:pt idx="146">
                  <c:v>0.32748383500557421</c:v>
                </c:pt>
                <c:pt idx="147">
                  <c:v>0.32971794871794879</c:v>
                </c:pt>
                <c:pt idx="148">
                  <c:v>0.33195206243032327</c:v>
                </c:pt>
                <c:pt idx="149">
                  <c:v>0.33418617614269797</c:v>
                </c:pt>
                <c:pt idx="150">
                  <c:v>0.3364202898550725</c:v>
                </c:pt>
                <c:pt idx="151">
                  <c:v>0.33865440356744708</c:v>
                </c:pt>
                <c:pt idx="152">
                  <c:v>0.34088851727982172</c:v>
                </c:pt>
                <c:pt idx="153">
                  <c:v>0.3431226309921962</c:v>
                </c:pt>
                <c:pt idx="154">
                  <c:v>0.34535674470457084</c:v>
                </c:pt>
                <c:pt idx="155">
                  <c:v>0.34759085841694543</c:v>
                </c:pt>
                <c:pt idx="156">
                  <c:v>0.34982497212931996</c:v>
                </c:pt>
                <c:pt idx="157">
                  <c:v>0.3520590858416946</c:v>
                </c:pt>
                <c:pt idx="158">
                  <c:v>0.35429319955406918</c:v>
                </c:pt>
                <c:pt idx="159">
                  <c:v>0.35652731326644371</c:v>
                </c:pt>
                <c:pt idx="160">
                  <c:v>0.35876142697881835</c:v>
                </c:pt>
                <c:pt idx="161">
                  <c:v>0.36099554069119288</c:v>
                </c:pt>
                <c:pt idx="162">
                  <c:v>0.36322965440356747</c:v>
                </c:pt>
                <c:pt idx="163">
                  <c:v>0.36546376811594206</c:v>
                </c:pt>
                <c:pt idx="164">
                  <c:v>0.3676978818283167</c:v>
                </c:pt>
                <c:pt idx="165">
                  <c:v>0.36993199554069123</c:v>
                </c:pt>
                <c:pt idx="166">
                  <c:v>0.37216610925306581</c:v>
                </c:pt>
                <c:pt idx="167">
                  <c:v>0.3744002229654404</c:v>
                </c:pt>
                <c:pt idx="168">
                  <c:v>0.37663433667781498</c:v>
                </c:pt>
                <c:pt idx="169">
                  <c:v>0.37886845039018963</c:v>
                </c:pt>
                <c:pt idx="170">
                  <c:v>0.3811025641025641</c:v>
                </c:pt>
                <c:pt idx="171">
                  <c:v>0.38333667781493869</c:v>
                </c:pt>
                <c:pt idx="172">
                  <c:v>0.38557079152731333</c:v>
                </c:pt>
                <c:pt idx="173">
                  <c:v>0.38780490523968786</c:v>
                </c:pt>
                <c:pt idx="174">
                  <c:v>0.39003901895206256</c:v>
                </c:pt>
                <c:pt idx="175">
                  <c:v>0.39227313266443709</c:v>
                </c:pt>
                <c:pt idx="176">
                  <c:v>0.39450724637681156</c:v>
                </c:pt>
                <c:pt idx="177">
                  <c:v>0.39674136008918626</c:v>
                </c:pt>
                <c:pt idx="178">
                  <c:v>0.39897547380156079</c:v>
                </c:pt>
                <c:pt idx="179">
                  <c:v>0.40120958751393537</c:v>
                </c:pt>
                <c:pt idx="180">
                  <c:v>0.40344370122631001</c:v>
                </c:pt>
                <c:pt idx="181">
                  <c:v>0.40567781493868454</c:v>
                </c:pt>
                <c:pt idx="182">
                  <c:v>0.40791192865105913</c:v>
                </c:pt>
                <c:pt idx="183">
                  <c:v>0.41014604236343372</c:v>
                </c:pt>
                <c:pt idx="184">
                  <c:v>0.41238015607580825</c:v>
                </c:pt>
                <c:pt idx="185">
                  <c:v>0.41461426978818289</c:v>
                </c:pt>
                <c:pt idx="186">
                  <c:v>0.41684838350055747</c:v>
                </c:pt>
                <c:pt idx="187">
                  <c:v>0.419082497212932</c:v>
                </c:pt>
                <c:pt idx="188">
                  <c:v>0.42131661092530664</c:v>
                </c:pt>
                <c:pt idx="189">
                  <c:v>0.42355072463768118</c:v>
                </c:pt>
                <c:pt idx="190">
                  <c:v>0.42578483835005582</c:v>
                </c:pt>
                <c:pt idx="191">
                  <c:v>0.4280189520624304</c:v>
                </c:pt>
                <c:pt idx="192">
                  <c:v>0.43025306577480499</c:v>
                </c:pt>
                <c:pt idx="193">
                  <c:v>0.43248717948717952</c:v>
                </c:pt>
                <c:pt idx="194">
                  <c:v>0.4347212931995541</c:v>
                </c:pt>
                <c:pt idx="195">
                  <c:v>0.43695540691192869</c:v>
                </c:pt>
                <c:pt idx="196">
                  <c:v>0.43918952062430328</c:v>
                </c:pt>
                <c:pt idx="197">
                  <c:v>0.44142363433667792</c:v>
                </c:pt>
                <c:pt idx="198">
                  <c:v>0.44365774804905245</c:v>
                </c:pt>
                <c:pt idx="199">
                  <c:v>0.44589186176142709</c:v>
                </c:pt>
                <c:pt idx="200">
                  <c:v>0.44812597547380162</c:v>
                </c:pt>
                <c:pt idx="201">
                  <c:v>0.45036008918617615</c:v>
                </c:pt>
                <c:pt idx="202">
                  <c:v>0.45259420289855079</c:v>
                </c:pt>
                <c:pt idx="203">
                  <c:v>0.45482831661092538</c:v>
                </c:pt>
                <c:pt idx="204">
                  <c:v>0.45706243032329996</c:v>
                </c:pt>
                <c:pt idx="205">
                  <c:v>0.45929654403567455</c:v>
                </c:pt>
                <c:pt idx="206">
                  <c:v>0.46153065774804908</c:v>
                </c:pt>
                <c:pt idx="207">
                  <c:v>0.46376477146042366</c:v>
                </c:pt>
                <c:pt idx="208">
                  <c:v>0.46599888517279836</c:v>
                </c:pt>
                <c:pt idx="209">
                  <c:v>0.46823299888517284</c:v>
                </c:pt>
                <c:pt idx="210">
                  <c:v>0.47046711259754753</c:v>
                </c:pt>
                <c:pt idx="211">
                  <c:v>0.47270122630992201</c:v>
                </c:pt>
                <c:pt idx="212">
                  <c:v>0.47493534002229654</c:v>
                </c:pt>
                <c:pt idx="213">
                  <c:v>0.47716945373467123</c:v>
                </c:pt>
                <c:pt idx="214">
                  <c:v>0.47940356744704576</c:v>
                </c:pt>
                <c:pt idx="215">
                  <c:v>0.48163768115942035</c:v>
                </c:pt>
                <c:pt idx="216">
                  <c:v>0.48387179487179499</c:v>
                </c:pt>
                <c:pt idx="217">
                  <c:v>0.48610590858416947</c:v>
                </c:pt>
                <c:pt idx="218">
                  <c:v>0.48834002229654411</c:v>
                </c:pt>
                <c:pt idx="219">
                  <c:v>0.49057413600891869</c:v>
                </c:pt>
                <c:pt idx="220">
                  <c:v>0.49280824972129322</c:v>
                </c:pt>
                <c:pt idx="221">
                  <c:v>0.49504236343366792</c:v>
                </c:pt>
                <c:pt idx="222">
                  <c:v>0.49727647714604239</c:v>
                </c:pt>
                <c:pt idx="223">
                  <c:v>0.49951059085841698</c:v>
                </c:pt>
                <c:pt idx="224">
                  <c:v>0.50174470457079168</c:v>
                </c:pt>
                <c:pt idx="225">
                  <c:v>0.50397881828316615</c:v>
                </c:pt>
                <c:pt idx="226">
                  <c:v>0.50621293199554074</c:v>
                </c:pt>
                <c:pt idx="227">
                  <c:v>0.50844704570791543</c:v>
                </c:pt>
                <c:pt idx="228">
                  <c:v>0.51068115942028991</c:v>
                </c:pt>
                <c:pt idx="229">
                  <c:v>0.5129152731326645</c:v>
                </c:pt>
                <c:pt idx="230">
                  <c:v>0.51514938684503908</c:v>
                </c:pt>
                <c:pt idx="231">
                  <c:v>0.51738350055741367</c:v>
                </c:pt>
                <c:pt idx="232">
                  <c:v>0.51961761426978825</c:v>
                </c:pt>
                <c:pt idx="233">
                  <c:v>0.52185172798216284</c:v>
                </c:pt>
                <c:pt idx="234">
                  <c:v>0.52408584169453742</c:v>
                </c:pt>
                <c:pt idx="235">
                  <c:v>0.52631995540691212</c:v>
                </c:pt>
                <c:pt idx="236">
                  <c:v>0.52855406911928648</c:v>
                </c:pt>
                <c:pt idx="237">
                  <c:v>0.53078818283166107</c:v>
                </c:pt>
                <c:pt idx="238">
                  <c:v>0.53302229654403577</c:v>
                </c:pt>
                <c:pt idx="239">
                  <c:v>0.53525641025641024</c:v>
                </c:pt>
                <c:pt idx="240">
                  <c:v>0.53749052396878494</c:v>
                </c:pt>
                <c:pt idx="241">
                  <c:v>0.53972463768115952</c:v>
                </c:pt>
                <c:pt idx="242">
                  <c:v>0.54195875139353411</c:v>
                </c:pt>
                <c:pt idx="243">
                  <c:v>0.54419286510590859</c:v>
                </c:pt>
                <c:pt idx="244">
                  <c:v>0.54642697881828328</c:v>
                </c:pt>
                <c:pt idx="245">
                  <c:v>0.54866109253065787</c:v>
                </c:pt>
                <c:pt idx="246">
                  <c:v>0.55089520624303245</c:v>
                </c:pt>
                <c:pt idx="247">
                  <c:v>0.55312931995540704</c:v>
                </c:pt>
                <c:pt idx="248">
                  <c:v>0.55536343366778151</c:v>
                </c:pt>
                <c:pt idx="249">
                  <c:v>0.5575975473801561</c:v>
                </c:pt>
                <c:pt idx="250">
                  <c:v>0.55983166109253069</c:v>
                </c:pt>
                <c:pt idx="251">
                  <c:v>0.56206577480490527</c:v>
                </c:pt>
                <c:pt idx="252">
                  <c:v>0.56429988851727986</c:v>
                </c:pt>
                <c:pt idx="253">
                  <c:v>0.56653400222965444</c:v>
                </c:pt>
                <c:pt idx="254">
                  <c:v>0.56876811594202903</c:v>
                </c:pt>
                <c:pt idx="255">
                  <c:v>0.57100222965440373</c:v>
                </c:pt>
                <c:pt idx="256">
                  <c:v>0.5732363433667782</c:v>
                </c:pt>
                <c:pt idx="257">
                  <c:v>0.57547045707915279</c:v>
                </c:pt>
                <c:pt idx="258">
                  <c:v>0.57770457079152737</c:v>
                </c:pt>
                <c:pt idx="259">
                  <c:v>0.57993868450390185</c:v>
                </c:pt>
                <c:pt idx="260">
                  <c:v>0.58217279821627643</c:v>
                </c:pt>
                <c:pt idx="261">
                  <c:v>0.58440691192865113</c:v>
                </c:pt>
                <c:pt idx="262">
                  <c:v>0.58664102564102572</c:v>
                </c:pt>
                <c:pt idx="263">
                  <c:v>0.5888751393534003</c:v>
                </c:pt>
                <c:pt idx="264">
                  <c:v>0.59110925306577489</c:v>
                </c:pt>
                <c:pt idx="265">
                  <c:v>0.59334336677814936</c:v>
                </c:pt>
                <c:pt idx="266">
                  <c:v>0.59557748049052406</c:v>
                </c:pt>
                <c:pt idx="267">
                  <c:v>0.59781159420289864</c:v>
                </c:pt>
                <c:pt idx="268">
                  <c:v>0.60004570791527334</c:v>
                </c:pt>
                <c:pt idx="269">
                  <c:v>0.60227982162764782</c:v>
                </c:pt>
                <c:pt idx="270">
                  <c:v>0.60451393534002229</c:v>
                </c:pt>
                <c:pt idx="271">
                  <c:v>0.60674804905239699</c:v>
                </c:pt>
                <c:pt idx="272">
                  <c:v>0.60898216276477146</c:v>
                </c:pt>
                <c:pt idx="273">
                  <c:v>0.61121627647714605</c:v>
                </c:pt>
                <c:pt idx="274">
                  <c:v>0.61345039018952074</c:v>
                </c:pt>
                <c:pt idx="275">
                  <c:v>0.61568450390189522</c:v>
                </c:pt>
                <c:pt idx="276">
                  <c:v>0.61791861761426981</c:v>
                </c:pt>
                <c:pt idx="277">
                  <c:v>0.6201527313266445</c:v>
                </c:pt>
                <c:pt idx="278">
                  <c:v>0.62238684503901909</c:v>
                </c:pt>
                <c:pt idx="279">
                  <c:v>0.62462095875139356</c:v>
                </c:pt>
                <c:pt idx="280">
                  <c:v>0.62685507246376837</c:v>
                </c:pt>
                <c:pt idx="281">
                  <c:v>0.62908918617614284</c:v>
                </c:pt>
                <c:pt idx="282">
                  <c:v>0.63132329988851721</c:v>
                </c:pt>
                <c:pt idx="283">
                  <c:v>0.63355741360089191</c:v>
                </c:pt>
                <c:pt idx="284">
                  <c:v>0.63579152731326638</c:v>
                </c:pt>
                <c:pt idx="285">
                  <c:v>0.63802564102564108</c:v>
                </c:pt>
                <c:pt idx="286">
                  <c:v>0.64025975473801566</c:v>
                </c:pt>
                <c:pt idx="287">
                  <c:v>0.64249386845039036</c:v>
                </c:pt>
                <c:pt idx="288">
                  <c:v>0.64472798216276483</c:v>
                </c:pt>
                <c:pt idx="289">
                  <c:v>0.64696209587513942</c:v>
                </c:pt>
                <c:pt idx="290">
                  <c:v>0.64919620958751412</c:v>
                </c:pt>
                <c:pt idx="291">
                  <c:v>0.65143032329988859</c:v>
                </c:pt>
                <c:pt idx="292">
                  <c:v>0.65366443701226318</c:v>
                </c:pt>
                <c:pt idx="293">
                  <c:v>0.65589855072463787</c:v>
                </c:pt>
                <c:pt idx="294">
                  <c:v>0.65813266443701235</c:v>
                </c:pt>
                <c:pt idx="295">
                  <c:v>0.66036677814938693</c:v>
                </c:pt>
                <c:pt idx="296">
                  <c:v>0.66260089186176152</c:v>
                </c:pt>
                <c:pt idx="297">
                  <c:v>0.66483500557413611</c:v>
                </c:pt>
                <c:pt idx="298">
                  <c:v>0.66706911928651058</c:v>
                </c:pt>
                <c:pt idx="299">
                  <c:v>0.66930323299888528</c:v>
                </c:pt>
                <c:pt idx="300">
                  <c:v>0.67153734671125986</c:v>
                </c:pt>
                <c:pt idx="301">
                  <c:v>0.67377146042363445</c:v>
                </c:pt>
                <c:pt idx="302">
                  <c:v>0.67600557413600904</c:v>
                </c:pt>
                <c:pt idx="303">
                  <c:v>0.67823968784838362</c:v>
                </c:pt>
                <c:pt idx="304">
                  <c:v>0.6804738015607581</c:v>
                </c:pt>
                <c:pt idx="305">
                  <c:v>0.68270791527313268</c:v>
                </c:pt>
                <c:pt idx="306">
                  <c:v>0.68494202898550738</c:v>
                </c:pt>
                <c:pt idx="307">
                  <c:v>0.68717614269788185</c:v>
                </c:pt>
                <c:pt idx="308">
                  <c:v>0.68941025641025633</c:v>
                </c:pt>
                <c:pt idx="309">
                  <c:v>0.69164437012263102</c:v>
                </c:pt>
                <c:pt idx="310">
                  <c:v>0.69387848383500572</c:v>
                </c:pt>
                <c:pt idx="311">
                  <c:v>0.6961125975473802</c:v>
                </c:pt>
                <c:pt idx="312">
                  <c:v>0.69834671125975489</c:v>
                </c:pt>
                <c:pt idx="313">
                  <c:v>0.70058082497212959</c:v>
                </c:pt>
                <c:pt idx="314">
                  <c:v>0.70281493868450406</c:v>
                </c:pt>
                <c:pt idx="315">
                  <c:v>0.70504905239687854</c:v>
                </c:pt>
                <c:pt idx="316">
                  <c:v>0.70728316610925324</c:v>
                </c:pt>
                <c:pt idx="317">
                  <c:v>0.7095172798216276</c:v>
                </c:pt>
                <c:pt idx="318">
                  <c:v>0.7117513935340023</c:v>
                </c:pt>
                <c:pt idx="319">
                  <c:v>0.71398550724637688</c:v>
                </c:pt>
                <c:pt idx="320">
                  <c:v>0.71621962095875147</c:v>
                </c:pt>
                <c:pt idx="321">
                  <c:v>0.71845373467112605</c:v>
                </c:pt>
                <c:pt idx="322">
                  <c:v>0.72068784838350064</c:v>
                </c:pt>
                <c:pt idx="323">
                  <c:v>0.72292196209587523</c:v>
                </c:pt>
                <c:pt idx="324">
                  <c:v>0.72515607580825003</c:v>
                </c:pt>
                <c:pt idx="325">
                  <c:v>0.7273901895206244</c:v>
                </c:pt>
                <c:pt idx="326">
                  <c:v>0.72962430323299898</c:v>
                </c:pt>
                <c:pt idx="327">
                  <c:v>0.73185841694537368</c:v>
                </c:pt>
                <c:pt idx="328">
                  <c:v>0.73409253065774804</c:v>
                </c:pt>
                <c:pt idx="329">
                  <c:v>0.73632664437012263</c:v>
                </c:pt>
                <c:pt idx="330">
                  <c:v>0.73856075808249733</c:v>
                </c:pt>
                <c:pt idx="331">
                  <c:v>0.7407948717948718</c:v>
                </c:pt>
                <c:pt idx="332">
                  <c:v>0.74302898550724639</c:v>
                </c:pt>
                <c:pt idx="333">
                  <c:v>0.74526309921962108</c:v>
                </c:pt>
                <c:pt idx="334">
                  <c:v>0.74749721293199556</c:v>
                </c:pt>
                <c:pt idx="335">
                  <c:v>0.74973132664437026</c:v>
                </c:pt>
                <c:pt idx="336">
                  <c:v>0.75196544035674484</c:v>
                </c:pt>
                <c:pt idx="337">
                  <c:v>0.75419955406911954</c:v>
                </c:pt>
                <c:pt idx="338">
                  <c:v>0.75643366778149401</c:v>
                </c:pt>
                <c:pt idx="339">
                  <c:v>0.75866778149386849</c:v>
                </c:pt>
                <c:pt idx="340">
                  <c:v>0.76090189520624318</c:v>
                </c:pt>
                <c:pt idx="341">
                  <c:v>0.76313600891861755</c:v>
                </c:pt>
                <c:pt idx="342">
                  <c:v>0.76537012263099224</c:v>
                </c:pt>
                <c:pt idx="343">
                  <c:v>0.76760423634336694</c:v>
                </c:pt>
                <c:pt idx="344">
                  <c:v>0.76983835005574142</c:v>
                </c:pt>
                <c:pt idx="345">
                  <c:v>0.772072463768116</c:v>
                </c:pt>
                <c:pt idx="346">
                  <c:v>0.7743065774804907</c:v>
                </c:pt>
                <c:pt idx="347">
                  <c:v>0.77654069119286517</c:v>
                </c:pt>
                <c:pt idx="348">
                  <c:v>0.77877480490523976</c:v>
                </c:pt>
                <c:pt idx="349">
                  <c:v>0.78100891861761446</c:v>
                </c:pt>
                <c:pt idx="350">
                  <c:v>0.78324303232998904</c:v>
                </c:pt>
                <c:pt idx="351">
                  <c:v>0.78547714604236341</c:v>
                </c:pt>
                <c:pt idx="352">
                  <c:v>0.7877112597547381</c:v>
                </c:pt>
                <c:pt idx="353">
                  <c:v>0.78994537346711269</c:v>
                </c:pt>
                <c:pt idx="354">
                  <c:v>0.79217948717948705</c:v>
                </c:pt>
                <c:pt idx="355">
                  <c:v>0.79441360089186186</c:v>
                </c:pt>
                <c:pt idx="356">
                  <c:v>0.79664771460423645</c:v>
                </c:pt>
                <c:pt idx="357">
                  <c:v>0.79888182831661092</c:v>
                </c:pt>
                <c:pt idx="358">
                  <c:v>0.80111594202898562</c:v>
                </c:pt>
                <c:pt idx="359">
                  <c:v>0.80335005574136031</c:v>
                </c:pt>
                <c:pt idx="360">
                  <c:v>0.8055841694537349</c:v>
                </c:pt>
                <c:pt idx="361">
                  <c:v>0.80781828316610926</c:v>
                </c:pt>
                <c:pt idx="362">
                  <c:v>0.81005239687848407</c:v>
                </c:pt>
                <c:pt idx="363">
                  <c:v>0.81228651059085855</c:v>
                </c:pt>
                <c:pt idx="364">
                  <c:v>0.81452062430323302</c:v>
                </c:pt>
                <c:pt idx="365">
                  <c:v>0.81675473801560772</c:v>
                </c:pt>
                <c:pt idx="366">
                  <c:v>0.8189888517279823</c:v>
                </c:pt>
                <c:pt idx="367">
                  <c:v>0.82122296544035678</c:v>
                </c:pt>
                <c:pt idx="368">
                  <c:v>0.82345707915273147</c:v>
                </c:pt>
                <c:pt idx="369">
                  <c:v>0.82569119286510606</c:v>
                </c:pt>
                <c:pt idx="370">
                  <c:v>0.82792530657748054</c:v>
                </c:pt>
                <c:pt idx="371">
                  <c:v>0.83015942028985523</c:v>
                </c:pt>
                <c:pt idx="372">
                  <c:v>0.83239353400222971</c:v>
                </c:pt>
                <c:pt idx="373">
                  <c:v>0.83462764771460429</c:v>
                </c:pt>
                <c:pt idx="374">
                  <c:v>0.83686176142697877</c:v>
                </c:pt>
                <c:pt idx="375">
                  <c:v>0.83909587513935346</c:v>
                </c:pt>
                <c:pt idx="376">
                  <c:v>0.84132998885172805</c:v>
                </c:pt>
                <c:pt idx="377">
                  <c:v>0.84356410256410264</c:v>
                </c:pt>
                <c:pt idx="378">
                  <c:v>0.84579821627647722</c:v>
                </c:pt>
                <c:pt idx="379">
                  <c:v>0.84803232998885181</c:v>
                </c:pt>
                <c:pt idx="380">
                  <c:v>0.85026644370122639</c:v>
                </c:pt>
                <c:pt idx="381">
                  <c:v>0.85250055741360098</c:v>
                </c:pt>
                <c:pt idx="382">
                  <c:v>0.85473467112597556</c:v>
                </c:pt>
                <c:pt idx="383">
                  <c:v>0.85696878483835026</c:v>
                </c:pt>
                <c:pt idx="384">
                  <c:v>0.85920289855072463</c:v>
                </c:pt>
                <c:pt idx="385">
                  <c:v>0.86143701226309943</c:v>
                </c:pt>
                <c:pt idx="386">
                  <c:v>0.86367112597547391</c:v>
                </c:pt>
                <c:pt idx="387">
                  <c:v>0.86590523968784849</c:v>
                </c:pt>
                <c:pt idx="388">
                  <c:v>0.86813935340022308</c:v>
                </c:pt>
                <c:pt idx="389">
                  <c:v>0.87037346711259767</c:v>
                </c:pt>
                <c:pt idx="390">
                  <c:v>0.87260758082497225</c:v>
                </c:pt>
                <c:pt idx="391">
                  <c:v>0.87484169453734684</c:v>
                </c:pt>
                <c:pt idx="392">
                  <c:v>0.87707580824972142</c:v>
                </c:pt>
                <c:pt idx="393">
                  <c:v>0.87930992196209601</c:v>
                </c:pt>
                <c:pt idx="394">
                  <c:v>0.88154403567447071</c:v>
                </c:pt>
                <c:pt idx="395">
                  <c:v>0.88377814938684518</c:v>
                </c:pt>
                <c:pt idx="396">
                  <c:v>0.88601226309921988</c:v>
                </c:pt>
                <c:pt idx="397">
                  <c:v>0.88824637681159424</c:v>
                </c:pt>
                <c:pt idx="398">
                  <c:v>0.89048049052396872</c:v>
                </c:pt>
                <c:pt idx="399">
                  <c:v>0.89271460423634352</c:v>
                </c:pt>
                <c:pt idx="400">
                  <c:v>0.894948717948718</c:v>
                </c:pt>
                <c:pt idx="401">
                  <c:v>0.89718283166109258</c:v>
                </c:pt>
                <c:pt idx="402">
                  <c:v>0.89941694537346728</c:v>
                </c:pt>
                <c:pt idx="403">
                  <c:v>0.90165105908584176</c:v>
                </c:pt>
                <c:pt idx="404">
                  <c:v>0.90388517279821634</c:v>
                </c:pt>
                <c:pt idx="405">
                  <c:v>0.90611928651059104</c:v>
                </c:pt>
                <c:pt idx="406">
                  <c:v>0.90835340022296551</c:v>
                </c:pt>
                <c:pt idx="407">
                  <c:v>0.91058751393533999</c:v>
                </c:pt>
                <c:pt idx="408">
                  <c:v>0.91282162764771468</c:v>
                </c:pt>
                <c:pt idx="409">
                  <c:v>0.91505574136008938</c:v>
                </c:pt>
                <c:pt idx="410">
                  <c:v>0.91728985507246386</c:v>
                </c:pt>
                <c:pt idx="411">
                  <c:v>0.91952396878483844</c:v>
                </c:pt>
                <c:pt idx="412">
                  <c:v>0.92175808249721314</c:v>
                </c:pt>
                <c:pt idx="413">
                  <c:v>0.92399219620958761</c:v>
                </c:pt>
                <c:pt idx="414">
                  <c:v>0.9262263099219622</c:v>
                </c:pt>
                <c:pt idx="415">
                  <c:v>0.9284604236343369</c:v>
                </c:pt>
                <c:pt idx="416">
                  <c:v>0.93069453734671137</c:v>
                </c:pt>
                <c:pt idx="417">
                  <c:v>0.93292865105908596</c:v>
                </c:pt>
                <c:pt idx="418">
                  <c:v>0.93516276477146065</c:v>
                </c:pt>
                <c:pt idx="419">
                  <c:v>0.93739687848383513</c:v>
                </c:pt>
                <c:pt idx="420">
                  <c:v>0.93963099219620971</c:v>
                </c:pt>
                <c:pt idx="421">
                  <c:v>0.9418651059085843</c:v>
                </c:pt>
                <c:pt idx="422">
                  <c:v>0.94409921962095888</c:v>
                </c:pt>
                <c:pt idx="423">
                  <c:v>0.94633333333333336</c:v>
                </c:pt>
                <c:pt idx="424">
                  <c:v>0.94856744704570806</c:v>
                </c:pt>
                <c:pt idx="425">
                  <c:v>0.95080156075808264</c:v>
                </c:pt>
                <c:pt idx="426">
                  <c:v>0.95303567447045712</c:v>
                </c:pt>
                <c:pt idx="427">
                  <c:v>0.95526978818283192</c:v>
                </c:pt>
                <c:pt idx="428">
                  <c:v>0.9575039018952064</c:v>
                </c:pt>
                <c:pt idx="429">
                  <c:v>0.95973801560758099</c:v>
                </c:pt>
                <c:pt idx="430">
                  <c:v>0.96197212931995557</c:v>
                </c:pt>
                <c:pt idx="431">
                  <c:v>0.96420624303233005</c:v>
                </c:pt>
                <c:pt idx="432">
                  <c:v>0.96644035674470463</c:v>
                </c:pt>
                <c:pt idx="433">
                  <c:v>0.96867447045707922</c:v>
                </c:pt>
                <c:pt idx="434">
                  <c:v>0.97090858416945391</c:v>
                </c:pt>
                <c:pt idx="435">
                  <c:v>0.9731426978818285</c:v>
                </c:pt>
                <c:pt idx="436">
                  <c:v>0.97537681159420297</c:v>
                </c:pt>
                <c:pt idx="437">
                  <c:v>0.97761092530657767</c:v>
                </c:pt>
                <c:pt idx="438">
                  <c:v>0.97984503901895237</c:v>
                </c:pt>
                <c:pt idx="439">
                  <c:v>0.98207915273132673</c:v>
                </c:pt>
                <c:pt idx="440">
                  <c:v>0.98431326644370143</c:v>
                </c:pt>
                <c:pt idx="441">
                  <c:v>0.98654738015607601</c:v>
                </c:pt>
                <c:pt idx="442">
                  <c:v>0.98878149386845038</c:v>
                </c:pt>
                <c:pt idx="443">
                  <c:v>0.99101560758082508</c:v>
                </c:pt>
                <c:pt idx="444">
                  <c:v>0.99324972129319966</c:v>
                </c:pt>
                <c:pt idx="445">
                  <c:v>0.99548383500557425</c:v>
                </c:pt>
                <c:pt idx="446">
                  <c:v>0.99771794871794883</c:v>
                </c:pt>
                <c:pt idx="447">
                  <c:v>0.99995206243032342</c:v>
                </c:pt>
                <c:pt idx="448">
                  <c:v>1.002186176142698</c:v>
                </c:pt>
                <c:pt idx="449">
                  <c:v>1.0044202898550727</c:v>
                </c:pt>
                <c:pt idx="450">
                  <c:v>1.0066544035674472</c:v>
                </c:pt>
                <c:pt idx="451">
                  <c:v>1.0088885172798217</c:v>
                </c:pt>
                <c:pt idx="452">
                  <c:v>1.0111226309921963</c:v>
                </c:pt>
                <c:pt idx="453">
                  <c:v>1.0133567447045708</c:v>
                </c:pt>
                <c:pt idx="454">
                  <c:v>1.0155908584169453</c:v>
                </c:pt>
                <c:pt idx="455">
                  <c:v>1.01782497212932</c:v>
                </c:pt>
                <c:pt idx="456">
                  <c:v>1.0200590858416947</c:v>
                </c:pt>
                <c:pt idx="457">
                  <c:v>1.0222931995540692</c:v>
                </c:pt>
                <c:pt idx="458">
                  <c:v>1.0245273132664439</c:v>
                </c:pt>
                <c:pt idx="459">
                  <c:v>1.0267614269788186</c:v>
                </c:pt>
                <c:pt idx="460">
                  <c:v>1.0289955406911928</c:v>
                </c:pt>
                <c:pt idx="461">
                  <c:v>1.0312296544035675</c:v>
                </c:pt>
                <c:pt idx="462">
                  <c:v>1.0334637681159422</c:v>
                </c:pt>
                <c:pt idx="463">
                  <c:v>1.0356978818283167</c:v>
                </c:pt>
                <c:pt idx="464">
                  <c:v>1.0379319955406914</c:v>
                </c:pt>
                <c:pt idx="465">
                  <c:v>1.0401661092530661</c:v>
                </c:pt>
                <c:pt idx="466">
                  <c:v>1.0424002229654405</c:v>
                </c:pt>
                <c:pt idx="467">
                  <c:v>1.044634336677815</c:v>
                </c:pt>
                <c:pt idx="468">
                  <c:v>1.0468684503901897</c:v>
                </c:pt>
                <c:pt idx="469">
                  <c:v>1.0491025641025642</c:v>
                </c:pt>
                <c:pt idx="470">
                  <c:v>1.0513366778149387</c:v>
                </c:pt>
                <c:pt idx="471">
                  <c:v>1.0535707915273134</c:v>
                </c:pt>
                <c:pt idx="472">
                  <c:v>1.0558049052396881</c:v>
                </c:pt>
                <c:pt idx="473">
                  <c:v>1.0580390189520625</c:v>
                </c:pt>
                <c:pt idx="474">
                  <c:v>1.060273132664437</c:v>
                </c:pt>
                <c:pt idx="475">
                  <c:v>1.0625072463768117</c:v>
                </c:pt>
                <c:pt idx="476">
                  <c:v>1.0647413600891862</c:v>
                </c:pt>
                <c:pt idx="477">
                  <c:v>1.0669754738015611</c:v>
                </c:pt>
                <c:pt idx="478">
                  <c:v>1.0692095875139356</c:v>
                </c:pt>
                <c:pt idx="479">
                  <c:v>1.0714437012263101</c:v>
                </c:pt>
                <c:pt idx="480">
                  <c:v>1.0736778149386845</c:v>
                </c:pt>
                <c:pt idx="481">
                  <c:v>1.0759119286510592</c:v>
                </c:pt>
                <c:pt idx="482">
                  <c:v>1.0781460423634337</c:v>
                </c:pt>
                <c:pt idx="483">
                  <c:v>1.0803801560758084</c:v>
                </c:pt>
                <c:pt idx="484">
                  <c:v>1.0826142697881831</c:v>
                </c:pt>
                <c:pt idx="485">
                  <c:v>1.0848483835005576</c:v>
                </c:pt>
                <c:pt idx="486">
                  <c:v>1.0870824972129323</c:v>
                </c:pt>
                <c:pt idx="487">
                  <c:v>1.0893166109253067</c:v>
                </c:pt>
                <c:pt idx="488">
                  <c:v>1.0915507246376812</c:v>
                </c:pt>
                <c:pt idx="489">
                  <c:v>1.0937848383500559</c:v>
                </c:pt>
                <c:pt idx="490">
                  <c:v>1.0960189520624306</c:v>
                </c:pt>
                <c:pt idx="491">
                  <c:v>1.0982530657748051</c:v>
                </c:pt>
                <c:pt idx="492">
                  <c:v>1.1004871794871798</c:v>
                </c:pt>
                <c:pt idx="493">
                  <c:v>1.1027212931995543</c:v>
                </c:pt>
                <c:pt idx="494">
                  <c:v>1.1049554069119287</c:v>
                </c:pt>
                <c:pt idx="495">
                  <c:v>1.1071895206243032</c:v>
                </c:pt>
                <c:pt idx="496">
                  <c:v>1.1094236343366779</c:v>
                </c:pt>
                <c:pt idx="497">
                  <c:v>1.1116577480490526</c:v>
                </c:pt>
                <c:pt idx="498">
                  <c:v>1.1138918617614271</c:v>
                </c:pt>
                <c:pt idx="499">
                  <c:v>1.1161259754738018</c:v>
                </c:pt>
                <c:pt idx="500">
                  <c:v>1.1183600891861762</c:v>
                </c:pt>
                <c:pt idx="501">
                  <c:v>1.1205942028985507</c:v>
                </c:pt>
                <c:pt idx="502">
                  <c:v>1.1228283166109254</c:v>
                </c:pt>
                <c:pt idx="503">
                  <c:v>1.1250624303233001</c:v>
                </c:pt>
                <c:pt idx="504">
                  <c:v>1.1272965440356746</c:v>
                </c:pt>
                <c:pt idx="505">
                  <c:v>1.1295306577480493</c:v>
                </c:pt>
                <c:pt idx="506">
                  <c:v>1.1317647714604235</c:v>
                </c:pt>
                <c:pt idx="507">
                  <c:v>1.1339988851727982</c:v>
                </c:pt>
                <c:pt idx="508">
                  <c:v>1.1362329988851729</c:v>
                </c:pt>
                <c:pt idx="509">
                  <c:v>1.1384671125975476</c:v>
                </c:pt>
                <c:pt idx="510">
                  <c:v>1.1407012263099221</c:v>
                </c:pt>
                <c:pt idx="511">
                  <c:v>1.1429353400222968</c:v>
                </c:pt>
                <c:pt idx="512">
                  <c:v>1.1451694537346715</c:v>
                </c:pt>
                <c:pt idx="513">
                  <c:v>1.1474035674470457</c:v>
                </c:pt>
                <c:pt idx="514">
                  <c:v>1.1496376811594204</c:v>
                </c:pt>
                <c:pt idx="515">
                  <c:v>1.1518717948717951</c:v>
                </c:pt>
                <c:pt idx="516">
                  <c:v>1.1541059085841696</c:v>
                </c:pt>
                <c:pt idx="517">
                  <c:v>1.1563400222965441</c:v>
                </c:pt>
                <c:pt idx="518">
                  <c:v>1.1585741360089188</c:v>
                </c:pt>
                <c:pt idx="519">
                  <c:v>1.1608082497212935</c:v>
                </c:pt>
                <c:pt idx="520">
                  <c:v>1.1630423634336677</c:v>
                </c:pt>
                <c:pt idx="521">
                  <c:v>1.1652764771460424</c:v>
                </c:pt>
                <c:pt idx="522">
                  <c:v>1.1675105908584171</c:v>
                </c:pt>
                <c:pt idx="523">
                  <c:v>1.1697447045707916</c:v>
                </c:pt>
                <c:pt idx="524">
                  <c:v>1.1719788182831663</c:v>
                </c:pt>
                <c:pt idx="525">
                  <c:v>1.174212931995541</c:v>
                </c:pt>
                <c:pt idx="526">
                  <c:v>1.1764470457079153</c:v>
                </c:pt>
                <c:pt idx="527">
                  <c:v>1.1786811594202899</c:v>
                </c:pt>
                <c:pt idx="528">
                  <c:v>1.1809152731326644</c:v>
                </c:pt>
                <c:pt idx="529">
                  <c:v>1.1831493868450389</c:v>
                </c:pt>
                <c:pt idx="530">
                  <c:v>1.1853835005574138</c:v>
                </c:pt>
                <c:pt idx="531">
                  <c:v>1.1876176142697883</c:v>
                </c:pt>
                <c:pt idx="532">
                  <c:v>1.189851727982163</c:v>
                </c:pt>
                <c:pt idx="533">
                  <c:v>1.1920858416945375</c:v>
                </c:pt>
                <c:pt idx="534">
                  <c:v>1.1943199554069122</c:v>
                </c:pt>
                <c:pt idx="535">
                  <c:v>1.1965540691192866</c:v>
                </c:pt>
                <c:pt idx="536">
                  <c:v>1.1987881828316613</c:v>
                </c:pt>
                <c:pt idx="537">
                  <c:v>1.201022296544036</c:v>
                </c:pt>
                <c:pt idx="538">
                  <c:v>1.2032564102564103</c:v>
                </c:pt>
                <c:pt idx="539">
                  <c:v>1.2054905239687848</c:v>
                </c:pt>
                <c:pt idx="540">
                  <c:v>1.2077246376811595</c:v>
                </c:pt>
                <c:pt idx="541">
                  <c:v>1.2099587513935341</c:v>
                </c:pt>
                <c:pt idx="542">
                  <c:v>1.2121928651059086</c:v>
                </c:pt>
                <c:pt idx="543">
                  <c:v>1.2144269788182833</c:v>
                </c:pt>
                <c:pt idx="544">
                  <c:v>1.2166610925306578</c:v>
                </c:pt>
                <c:pt idx="545">
                  <c:v>1.2188952062430325</c:v>
                </c:pt>
                <c:pt idx="546">
                  <c:v>1.221129319955407</c:v>
                </c:pt>
                <c:pt idx="547">
                  <c:v>1.2233634336677817</c:v>
                </c:pt>
                <c:pt idx="548">
                  <c:v>1.2255975473801561</c:v>
                </c:pt>
                <c:pt idx="549">
                  <c:v>1.2278316610925308</c:v>
                </c:pt>
                <c:pt idx="550">
                  <c:v>1.2300657748049053</c:v>
                </c:pt>
                <c:pt idx="551">
                  <c:v>1.23229988851728</c:v>
                </c:pt>
                <c:pt idx="552">
                  <c:v>1.2345340022296547</c:v>
                </c:pt>
                <c:pt idx="553">
                  <c:v>1.2367681159420292</c:v>
                </c:pt>
                <c:pt idx="554">
                  <c:v>1.2390022296544037</c:v>
                </c:pt>
                <c:pt idx="555">
                  <c:v>1.2412363433667783</c:v>
                </c:pt>
                <c:pt idx="556">
                  <c:v>1.243470457079153</c:v>
                </c:pt>
                <c:pt idx="557">
                  <c:v>1.2457045707915275</c:v>
                </c:pt>
                <c:pt idx="558">
                  <c:v>1.2479386845039022</c:v>
                </c:pt>
                <c:pt idx="559">
                  <c:v>1.2501727982162767</c:v>
                </c:pt>
                <c:pt idx="560">
                  <c:v>1.2524069119286512</c:v>
                </c:pt>
                <c:pt idx="561">
                  <c:v>1.2546410256410259</c:v>
                </c:pt>
                <c:pt idx="562">
                  <c:v>1.2568751393534006</c:v>
                </c:pt>
                <c:pt idx="563">
                  <c:v>1.2591092530657748</c:v>
                </c:pt>
                <c:pt idx="564">
                  <c:v>1.2613433667781495</c:v>
                </c:pt>
                <c:pt idx="565">
                  <c:v>1.263577480490524</c:v>
                </c:pt>
                <c:pt idx="566">
                  <c:v>1.2658115942028987</c:v>
                </c:pt>
                <c:pt idx="567">
                  <c:v>1.2680457079152732</c:v>
                </c:pt>
                <c:pt idx="568">
                  <c:v>1.2702798216276479</c:v>
                </c:pt>
                <c:pt idx="569">
                  <c:v>1.2725139353400223</c:v>
                </c:pt>
                <c:pt idx="570">
                  <c:v>1.274748049052397</c:v>
                </c:pt>
                <c:pt idx="571">
                  <c:v>1.2769821627647717</c:v>
                </c:pt>
                <c:pt idx="572">
                  <c:v>1.2792162764771462</c:v>
                </c:pt>
                <c:pt idx="573">
                  <c:v>1.2814503901895207</c:v>
                </c:pt>
                <c:pt idx="574">
                  <c:v>1.2836845039018954</c:v>
                </c:pt>
                <c:pt idx="575">
                  <c:v>1.2859186176142701</c:v>
                </c:pt>
                <c:pt idx="576">
                  <c:v>1.2881527313266445</c:v>
                </c:pt>
                <c:pt idx="577">
                  <c:v>1.2903868450390192</c:v>
                </c:pt>
                <c:pt idx="578">
                  <c:v>1.2926209587513939</c:v>
                </c:pt>
                <c:pt idx="579">
                  <c:v>1.2948550724637682</c:v>
                </c:pt>
                <c:pt idx="580">
                  <c:v>1.2970891861761429</c:v>
                </c:pt>
                <c:pt idx="581">
                  <c:v>1.2993232998885176</c:v>
                </c:pt>
                <c:pt idx="582">
                  <c:v>1.3015574136008921</c:v>
                </c:pt>
                <c:pt idx="583">
                  <c:v>1.3037915273132668</c:v>
                </c:pt>
                <c:pt idx="584">
                  <c:v>1.3060256410256414</c:v>
                </c:pt>
                <c:pt idx="585">
                  <c:v>1.3082597547380155</c:v>
                </c:pt>
                <c:pt idx="586">
                  <c:v>1.3104938684503902</c:v>
                </c:pt>
                <c:pt idx="587">
                  <c:v>1.3127279821627649</c:v>
                </c:pt>
                <c:pt idx="588">
                  <c:v>1.3149620958751393</c:v>
                </c:pt>
                <c:pt idx="589">
                  <c:v>1.317196209587514</c:v>
                </c:pt>
                <c:pt idx="590">
                  <c:v>1.3194303232998887</c:v>
                </c:pt>
                <c:pt idx="591">
                  <c:v>1.3216644370122634</c:v>
                </c:pt>
                <c:pt idx="592">
                  <c:v>1.3238985507246377</c:v>
                </c:pt>
                <c:pt idx="593">
                  <c:v>1.3261326644370124</c:v>
                </c:pt>
                <c:pt idx="594">
                  <c:v>1.3283667781493869</c:v>
                </c:pt>
                <c:pt idx="595">
                  <c:v>1.3306008918617616</c:v>
                </c:pt>
                <c:pt idx="596">
                  <c:v>1.3328350055741363</c:v>
                </c:pt>
                <c:pt idx="597">
                  <c:v>1.335069119286511</c:v>
                </c:pt>
                <c:pt idx="598">
                  <c:v>1.3373032329988852</c:v>
                </c:pt>
                <c:pt idx="599">
                  <c:v>1.3395373467112599</c:v>
                </c:pt>
                <c:pt idx="600">
                  <c:v>1.3417714604236346</c:v>
                </c:pt>
                <c:pt idx="601">
                  <c:v>1.3440055741360091</c:v>
                </c:pt>
                <c:pt idx="602">
                  <c:v>1.3462396878483838</c:v>
                </c:pt>
                <c:pt idx="603">
                  <c:v>1.3484738015607585</c:v>
                </c:pt>
                <c:pt idx="604">
                  <c:v>1.3507079152731329</c:v>
                </c:pt>
                <c:pt idx="605">
                  <c:v>1.3529420289855074</c:v>
                </c:pt>
                <c:pt idx="606">
                  <c:v>1.3551761426978821</c:v>
                </c:pt>
                <c:pt idx="607">
                  <c:v>1.3574102564102564</c:v>
                </c:pt>
                <c:pt idx="608">
                  <c:v>1.3596443701226311</c:v>
                </c:pt>
                <c:pt idx="609">
                  <c:v>1.3618784838350058</c:v>
                </c:pt>
                <c:pt idx="610">
                  <c:v>1.3641125975473802</c:v>
                </c:pt>
                <c:pt idx="611">
                  <c:v>1.3663467112597547</c:v>
                </c:pt>
                <c:pt idx="612">
                  <c:v>1.3685808249721294</c:v>
                </c:pt>
                <c:pt idx="613">
                  <c:v>1.3708149386845039</c:v>
                </c:pt>
                <c:pt idx="614">
                  <c:v>1.3730490523968786</c:v>
                </c:pt>
                <c:pt idx="615">
                  <c:v>1.3752831661092533</c:v>
                </c:pt>
                <c:pt idx="616">
                  <c:v>1.377517279821628</c:v>
                </c:pt>
                <c:pt idx="617">
                  <c:v>1.3797513935340024</c:v>
                </c:pt>
                <c:pt idx="618">
                  <c:v>1.3819855072463769</c:v>
                </c:pt>
                <c:pt idx="619">
                  <c:v>1.3842196209587514</c:v>
                </c:pt>
                <c:pt idx="620">
                  <c:v>1.3864537346711261</c:v>
                </c:pt>
                <c:pt idx="621">
                  <c:v>1.3886878483835008</c:v>
                </c:pt>
                <c:pt idx="622">
                  <c:v>1.3909219620958755</c:v>
                </c:pt>
                <c:pt idx="623">
                  <c:v>1.39315607580825</c:v>
                </c:pt>
                <c:pt idx="624">
                  <c:v>1.3953901895206244</c:v>
                </c:pt>
                <c:pt idx="625">
                  <c:v>1.3976243032329991</c:v>
                </c:pt>
                <c:pt idx="626">
                  <c:v>1.3998584169453736</c:v>
                </c:pt>
                <c:pt idx="627">
                  <c:v>1.4020925306577483</c:v>
                </c:pt>
                <c:pt idx="628">
                  <c:v>1.404326644370123</c:v>
                </c:pt>
                <c:pt idx="629">
                  <c:v>1.4065607580824975</c:v>
                </c:pt>
                <c:pt idx="630">
                  <c:v>1.4087948717948722</c:v>
                </c:pt>
                <c:pt idx="631">
                  <c:v>1.4110289855072466</c:v>
                </c:pt>
                <c:pt idx="632">
                  <c:v>1.4132630992196209</c:v>
                </c:pt>
                <c:pt idx="633">
                  <c:v>1.4154972129319956</c:v>
                </c:pt>
                <c:pt idx="634">
                  <c:v>1.4177313266443703</c:v>
                </c:pt>
                <c:pt idx="635">
                  <c:v>1.4199654403567448</c:v>
                </c:pt>
                <c:pt idx="636">
                  <c:v>1.4221995540691195</c:v>
                </c:pt>
                <c:pt idx="637">
                  <c:v>1.4244336677814942</c:v>
                </c:pt>
                <c:pt idx="638">
                  <c:v>1.4266677814938684</c:v>
                </c:pt>
                <c:pt idx="639">
                  <c:v>1.4289018952062429</c:v>
                </c:pt>
                <c:pt idx="640">
                  <c:v>1.4311360089186178</c:v>
                </c:pt>
                <c:pt idx="641">
                  <c:v>1.4333701226309925</c:v>
                </c:pt>
                <c:pt idx="642">
                  <c:v>1.435604236343367</c:v>
                </c:pt>
                <c:pt idx="643">
                  <c:v>1.4378383500557417</c:v>
                </c:pt>
                <c:pt idx="644">
                  <c:v>1.4400724637681159</c:v>
                </c:pt>
                <c:pt idx="645">
                  <c:v>1.4423065774804906</c:v>
                </c:pt>
                <c:pt idx="646">
                  <c:v>1.4445406911928653</c:v>
                </c:pt>
                <c:pt idx="647">
                  <c:v>1.44677480490524</c:v>
                </c:pt>
                <c:pt idx="648">
                  <c:v>1.4490089186176145</c:v>
                </c:pt>
                <c:pt idx="649">
                  <c:v>1.4512430323299892</c:v>
                </c:pt>
                <c:pt idx="650">
                  <c:v>1.4534771460423639</c:v>
                </c:pt>
                <c:pt idx="651">
                  <c:v>1.4557112597547381</c:v>
                </c:pt>
                <c:pt idx="652">
                  <c:v>1.4579453734671131</c:v>
                </c:pt>
                <c:pt idx="653">
                  <c:v>1.4601794871794878</c:v>
                </c:pt>
                <c:pt idx="654">
                  <c:v>1.4624136008918618</c:v>
                </c:pt>
                <c:pt idx="655">
                  <c:v>1.4646477146042365</c:v>
                </c:pt>
                <c:pt idx="656">
                  <c:v>1.4668818283166112</c:v>
                </c:pt>
                <c:pt idx="657">
                  <c:v>1.4691159420289852</c:v>
                </c:pt>
                <c:pt idx="658">
                  <c:v>1.4713500557413599</c:v>
                </c:pt>
                <c:pt idx="659">
                  <c:v>1.4735841694537346</c:v>
                </c:pt>
                <c:pt idx="660">
                  <c:v>1.4758182831661093</c:v>
                </c:pt>
                <c:pt idx="661">
                  <c:v>1.4780523968784838</c:v>
                </c:pt>
                <c:pt idx="662">
                  <c:v>1.4802865105908587</c:v>
                </c:pt>
                <c:pt idx="663">
                  <c:v>1.4825206243032334</c:v>
                </c:pt>
                <c:pt idx="664">
                  <c:v>1.4847547380156076</c:v>
                </c:pt>
                <c:pt idx="665">
                  <c:v>1.4869888517279823</c:v>
                </c:pt>
                <c:pt idx="666">
                  <c:v>1.489222965440357</c:v>
                </c:pt>
                <c:pt idx="667">
                  <c:v>1.4914570791527315</c:v>
                </c:pt>
                <c:pt idx="668">
                  <c:v>1.4936911928651062</c:v>
                </c:pt>
                <c:pt idx="669">
                  <c:v>1.4959253065774807</c:v>
                </c:pt>
                <c:pt idx="670">
                  <c:v>1.4981594202898549</c:v>
                </c:pt>
                <c:pt idx="671">
                  <c:v>1.5003935340022299</c:v>
                </c:pt>
                <c:pt idx="672">
                  <c:v>1.5026276477146046</c:v>
                </c:pt>
                <c:pt idx="673">
                  <c:v>1.5048617614269788</c:v>
                </c:pt>
                <c:pt idx="674">
                  <c:v>1.5070958751393535</c:v>
                </c:pt>
                <c:pt idx="675">
                  <c:v>1.5093299888517282</c:v>
                </c:pt>
                <c:pt idx="676">
                  <c:v>1.5115641025641027</c:v>
                </c:pt>
                <c:pt idx="677">
                  <c:v>1.5137982162764771</c:v>
                </c:pt>
                <c:pt idx="678">
                  <c:v>1.5160323299888518</c:v>
                </c:pt>
                <c:pt idx="679">
                  <c:v>1.5182664437012261</c:v>
                </c:pt>
                <c:pt idx="680">
                  <c:v>1.520500557413601</c:v>
                </c:pt>
                <c:pt idx="681">
                  <c:v>1.5227346711259757</c:v>
                </c:pt>
                <c:pt idx="682">
                  <c:v>1.5249687848383502</c:v>
                </c:pt>
                <c:pt idx="683">
                  <c:v>1.5272028985507249</c:v>
                </c:pt>
                <c:pt idx="684">
                  <c:v>1.5294370122630996</c:v>
                </c:pt>
                <c:pt idx="685">
                  <c:v>1.5316711259754738</c:v>
                </c:pt>
                <c:pt idx="686">
                  <c:v>1.5339052396878485</c:v>
                </c:pt>
                <c:pt idx="687">
                  <c:v>1.5361393534002235</c:v>
                </c:pt>
                <c:pt idx="688">
                  <c:v>1.5383734671125977</c:v>
                </c:pt>
                <c:pt idx="689">
                  <c:v>1.5406075808249724</c:v>
                </c:pt>
                <c:pt idx="690">
                  <c:v>1.5428416945373469</c:v>
                </c:pt>
                <c:pt idx="691">
                  <c:v>1.5450758082497216</c:v>
                </c:pt>
                <c:pt idx="692">
                  <c:v>1.547309921962096</c:v>
                </c:pt>
                <c:pt idx="693">
                  <c:v>1.5495440356744707</c:v>
                </c:pt>
                <c:pt idx="694">
                  <c:v>1.551778149386845</c:v>
                </c:pt>
                <c:pt idx="695">
                  <c:v>1.5540122630992199</c:v>
                </c:pt>
                <c:pt idx="696">
                  <c:v>1.5562463768115946</c:v>
                </c:pt>
                <c:pt idx="697">
                  <c:v>1.5584804905239691</c:v>
                </c:pt>
                <c:pt idx="698">
                  <c:v>1.5607146042363438</c:v>
                </c:pt>
                <c:pt idx="699">
                  <c:v>1.5629487179487185</c:v>
                </c:pt>
                <c:pt idx="700">
                  <c:v>1.5651828316610927</c:v>
                </c:pt>
                <c:pt idx="701">
                  <c:v>1.5674169453734672</c:v>
                </c:pt>
                <c:pt idx="702">
                  <c:v>1.5696510590858419</c:v>
                </c:pt>
                <c:pt idx="703">
                  <c:v>1.5718851727982164</c:v>
                </c:pt>
                <c:pt idx="704">
                  <c:v>1.5741192865105906</c:v>
                </c:pt>
                <c:pt idx="705">
                  <c:v>1.5763534002229653</c:v>
                </c:pt>
                <c:pt idx="706">
                  <c:v>1.5785875139353402</c:v>
                </c:pt>
                <c:pt idx="707">
                  <c:v>1.5808216276477149</c:v>
                </c:pt>
                <c:pt idx="708">
                  <c:v>1.5830557413600892</c:v>
                </c:pt>
                <c:pt idx="709">
                  <c:v>1.5852898550724639</c:v>
                </c:pt>
                <c:pt idx="710">
                  <c:v>1.5875239687848384</c:v>
                </c:pt>
                <c:pt idx="711">
                  <c:v>1.5897580824972131</c:v>
                </c:pt>
                <c:pt idx="712">
                  <c:v>1.5919921962095878</c:v>
                </c:pt>
                <c:pt idx="713">
                  <c:v>1.5942263099219622</c:v>
                </c:pt>
                <c:pt idx="714">
                  <c:v>1.5964604236343369</c:v>
                </c:pt>
                <c:pt idx="715">
                  <c:v>1.5986945373467116</c:v>
                </c:pt>
                <c:pt idx="716">
                  <c:v>1.6009286510590861</c:v>
                </c:pt>
                <c:pt idx="717">
                  <c:v>1.6031627647714606</c:v>
                </c:pt>
                <c:pt idx="718">
                  <c:v>1.6053968784838353</c:v>
                </c:pt>
                <c:pt idx="719">
                  <c:v>1.6076309921962095</c:v>
                </c:pt>
                <c:pt idx="720">
                  <c:v>1.6098651059085842</c:v>
                </c:pt>
                <c:pt idx="721">
                  <c:v>1.6120992196209589</c:v>
                </c:pt>
                <c:pt idx="722">
                  <c:v>1.6143333333333338</c:v>
                </c:pt>
                <c:pt idx="723">
                  <c:v>1.6165674470457079</c:v>
                </c:pt>
                <c:pt idx="724">
                  <c:v>1.6188015607580826</c:v>
                </c:pt>
                <c:pt idx="725">
                  <c:v>1.6210356744704573</c:v>
                </c:pt>
                <c:pt idx="726">
                  <c:v>1.6232697881828317</c:v>
                </c:pt>
                <c:pt idx="727">
                  <c:v>1.6255039018952064</c:v>
                </c:pt>
                <c:pt idx="728">
                  <c:v>1.6277380156075811</c:v>
                </c:pt>
              </c:numCache>
            </c:numRef>
          </c:xVal>
          <c:yVal>
            <c:numRef>
              <c:f>'Wafer#10 SIMS'!$I$3:$I$731</c:f>
              <c:numCache>
                <c:formatCode>General</c:formatCode>
                <c:ptCount val="729"/>
                <c:pt idx="0">
                  <c:v>5.120676496246569E+18</c:v>
                </c:pt>
                <c:pt idx="1">
                  <c:v>2.4437469391039524E+16</c:v>
                </c:pt>
                <c:pt idx="2">
                  <c:v>1.9707625889652536E+16</c:v>
                </c:pt>
                <c:pt idx="3">
                  <c:v>2.837900957141072E+16</c:v>
                </c:pt>
                <c:pt idx="4">
                  <c:v>4.0203651544633528E+16</c:v>
                </c:pt>
                <c:pt idx="5">
                  <c:v>2.9955626643723712E+16</c:v>
                </c:pt>
                <c:pt idx="6">
                  <c:v>4.256858379706176E+16</c:v>
                </c:pt>
                <c:pt idx="7">
                  <c:v>2.6014085034546164E+16</c:v>
                </c:pt>
                <c:pt idx="8">
                  <c:v>3.0743935394201256E+16</c:v>
                </c:pt>
                <c:pt idx="9">
                  <c:v>2.128423981859286E+16</c:v>
                </c:pt>
                <c:pt idx="10">
                  <c:v>1.7342706067845382E+16</c:v>
                </c:pt>
                <c:pt idx="11">
                  <c:v>1.340117588910769E+16</c:v>
                </c:pt>
                <c:pt idx="12">
                  <c:v>1.2612870282001108E+16</c:v>
                </c:pt>
                <c:pt idx="13">
                  <c:v>1.2612870282001108E+16</c:v>
                </c:pt>
                <c:pt idx="14">
                  <c:v>7883039639846723</c:v>
                </c:pt>
                <c:pt idx="15">
                  <c:v>6306430568836733</c:v>
                </c:pt>
                <c:pt idx="16">
                  <c:v>8671344389671944</c:v>
                </c:pt>
                <c:pt idx="17">
                  <c:v>7094735032901658</c:v>
                </c:pt>
                <c:pt idx="18">
                  <c:v>6306430568836733</c:v>
                </c:pt>
                <c:pt idx="19">
                  <c:v>7094735032901658</c:v>
                </c:pt>
                <c:pt idx="20">
                  <c:v>7094735032901658</c:v>
                </c:pt>
                <c:pt idx="21">
                  <c:v>5518126247651929</c:v>
                </c:pt>
                <c:pt idx="22">
                  <c:v>3941518033922598</c:v>
                </c:pt>
                <c:pt idx="23">
                  <c:v>7094735032901658</c:v>
                </c:pt>
                <c:pt idx="24">
                  <c:v>7883039639846723</c:v>
                </c:pt>
                <c:pt idx="25">
                  <c:v>7094735032901658</c:v>
                </c:pt>
                <c:pt idx="26">
                  <c:v>1.1036259496428752E+16</c:v>
                </c:pt>
                <c:pt idx="27">
                  <c:v>4729822069347223</c:v>
                </c:pt>
                <c:pt idx="28">
                  <c:v>4729822069347222</c:v>
                </c:pt>
                <c:pt idx="29">
                  <c:v>8671344389671944</c:v>
                </c:pt>
                <c:pt idx="30">
                  <c:v>6306430568836733</c:v>
                </c:pt>
                <c:pt idx="31">
                  <c:v>1.0247954317962938E+16</c:v>
                </c:pt>
                <c:pt idx="32">
                  <c:v>6306430568836733</c:v>
                </c:pt>
                <c:pt idx="33">
                  <c:v>6306430568836733</c:v>
                </c:pt>
                <c:pt idx="34">
                  <c:v>1.1824564817774802E+16</c:v>
                </c:pt>
                <c:pt idx="35">
                  <c:v>3941518033922598</c:v>
                </c:pt>
                <c:pt idx="36">
                  <c:v>8671344389671944</c:v>
                </c:pt>
                <c:pt idx="37">
                  <c:v>8671344389671944</c:v>
                </c:pt>
                <c:pt idx="38">
                  <c:v>9459649282377344</c:v>
                </c:pt>
                <c:pt idx="39">
                  <c:v>9459649282377344</c:v>
                </c:pt>
                <c:pt idx="40">
                  <c:v>8671344389671944</c:v>
                </c:pt>
                <c:pt idx="41">
                  <c:v>3941518033922598</c:v>
                </c:pt>
                <c:pt idx="42">
                  <c:v>7883039639846723</c:v>
                </c:pt>
                <c:pt idx="43">
                  <c:v>3153214141378033.5</c:v>
                </c:pt>
                <c:pt idx="44">
                  <c:v>8671344389671944</c:v>
                </c:pt>
                <c:pt idx="45">
                  <c:v>1.0247954317962938E+16</c:v>
                </c:pt>
                <c:pt idx="46">
                  <c:v>9459649282377344</c:v>
                </c:pt>
                <c:pt idx="47">
                  <c:v>9459649282377344</c:v>
                </c:pt>
                <c:pt idx="48">
                  <c:v>7883039639846723</c:v>
                </c:pt>
                <c:pt idx="49">
                  <c:v>7883039639846723</c:v>
                </c:pt>
                <c:pt idx="50">
                  <c:v>7883039639846723</c:v>
                </c:pt>
                <c:pt idx="51">
                  <c:v>6306430568836733</c:v>
                </c:pt>
                <c:pt idx="52">
                  <c:v>1.1036259496428752E+16</c:v>
                </c:pt>
                <c:pt idx="53">
                  <c:v>1.2612870282001108E+16</c:v>
                </c:pt>
                <c:pt idx="54">
                  <c:v>1.1824564817774802E+16</c:v>
                </c:pt>
                <c:pt idx="55">
                  <c:v>5518126247651928</c:v>
                </c:pt>
                <c:pt idx="56">
                  <c:v>3153214141378033.5</c:v>
                </c:pt>
                <c:pt idx="57">
                  <c:v>6306430568836733</c:v>
                </c:pt>
                <c:pt idx="58">
                  <c:v>1.1036259496428752E+16</c:v>
                </c:pt>
                <c:pt idx="59">
                  <c:v>8671344389671944</c:v>
                </c:pt>
                <c:pt idx="60">
                  <c:v>7094735032901658</c:v>
                </c:pt>
                <c:pt idx="61">
                  <c:v>9459649282377344</c:v>
                </c:pt>
                <c:pt idx="62">
                  <c:v>8671344389671944</c:v>
                </c:pt>
                <c:pt idx="63">
                  <c:v>7883039639846723</c:v>
                </c:pt>
                <c:pt idx="64">
                  <c:v>7883039639846723</c:v>
                </c:pt>
                <c:pt idx="65">
                  <c:v>1.1824564817774802E+16</c:v>
                </c:pt>
                <c:pt idx="66">
                  <c:v>8671344389671944</c:v>
                </c:pt>
                <c:pt idx="67">
                  <c:v>6306430568836733</c:v>
                </c:pt>
                <c:pt idx="68">
                  <c:v>1.1036259496428752E+16</c:v>
                </c:pt>
                <c:pt idx="69">
                  <c:v>8671344389671944</c:v>
                </c:pt>
                <c:pt idx="70">
                  <c:v>7883039639846723</c:v>
                </c:pt>
                <c:pt idx="71">
                  <c:v>7883039639846723</c:v>
                </c:pt>
                <c:pt idx="72">
                  <c:v>8671344389671944</c:v>
                </c:pt>
                <c:pt idx="73">
                  <c:v>9459649282377344</c:v>
                </c:pt>
                <c:pt idx="74">
                  <c:v>5518126247651928</c:v>
                </c:pt>
                <c:pt idx="75">
                  <c:v>4729822069347222</c:v>
                </c:pt>
                <c:pt idx="76">
                  <c:v>4729822069347223</c:v>
                </c:pt>
                <c:pt idx="77">
                  <c:v>6306430568836733</c:v>
                </c:pt>
                <c:pt idx="78">
                  <c:v>1.0247954317962938E+16</c:v>
                </c:pt>
                <c:pt idx="79">
                  <c:v>3153214141378033.5</c:v>
                </c:pt>
                <c:pt idx="80">
                  <c:v>1.0247954317962938E+16</c:v>
                </c:pt>
                <c:pt idx="81">
                  <c:v>6306430568836733</c:v>
                </c:pt>
                <c:pt idx="82">
                  <c:v>4729822069347222</c:v>
                </c:pt>
                <c:pt idx="83">
                  <c:v>5518126247651929</c:v>
                </c:pt>
                <c:pt idx="84">
                  <c:v>7883039639846723</c:v>
                </c:pt>
                <c:pt idx="85">
                  <c:v>788303321024514</c:v>
                </c:pt>
                <c:pt idx="86">
                  <c:v>9459649282377344</c:v>
                </c:pt>
                <c:pt idx="87">
                  <c:v>4729822069347222</c:v>
                </c:pt>
                <c:pt idx="88">
                  <c:v>4729822069347222</c:v>
                </c:pt>
                <c:pt idx="89">
                  <c:v>7094735032901658</c:v>
                </c:pt>
                <c:pt idx="90">
                  <c:v>3153214141378033.5</c:v>
                </c:pt>
                <c:pt idx="91">
                  <c:v>3153214141378033.5</c:v>
                </c:pt>
                <c:pt idx="92">
                  <c:v>8671344389671944</c:v>
                </c:pt>
                <c:pt idx="93">
                  <c:v>3153214141378033.5</c:v>
                </c:pt>
                <c:pt idx="94">
                  <c:v>6306430568836733</c:v>
                </c:pt>
                <c:pt idx="95">
                  <c:v>3941518033922598</c:v>
                </c:pt>
                <c:pt idx="96">
                  <c:v>3941518033922598</c:v>
                </c:pt>
                <c:pt idx="97">
                  <c:v>3153214141378033.5</c:v>
                </c:pt>
                <c:pt idx="98">
                  <c:v>6306430568836733</c:v>
                </c:pt>
                <c:pt idx="99">
                  <c:v>788303321024514</c:v>
                </c:pt>
                <c:pt idx="100">
                  <c:v>3153214141378033.5</c:v>
                </c:pt>
                <c:pt idx="101">
                  <c:v>4729822069347222</c:v>
                </c:pt>
                <c:pt idx="102">
                  <c:v>3941518033922598</c:v>
                </c:pt>
                <c:pt idx="103">
                  <c:v>4729822069347222</c:v>
                </c:pt>
                <c:pt idx="104">
                  <c:v>2364910391713510.5</c:v>
                </c:pt>
                <c:pt idx="105">
                  <c:v>2364910391713510.5</c:v>
                </c:pt>
                <c:pt idx="106">
                  <c:v>1576606784929011</c:v>
                </c:pt>
                <c:pt idx="107">
                  <c:v>4729822069347222</c:v>
                </c:pt>
                <c:pt idx="108">
                  <c:v>2364910391713510.5</c:v>
                </c:pt>
                <c:pt idx="109">
                  <c:v>2364910391713510.5</c:v>
                </c:pt>
                <c:pt idx="110">
                  <c:v>3153214141378033.5</c:v>
                </c:pt>
                <c:pt idx="111">
                  <c:v>788303321024514</c:v>
                </c:pt>
                <c:pt idx="112">
                  <c:v>1576606784929011</c:v>
                </c:pt>
                <c:pt idx="113">
                  <c:v>1576606784929011</c:v>
                </c:pt>
                <c:pt idx="114">
                  <c:v>5518126247651928</c:v>
                </c:pt>
                <c:pt idx="115">
                  <c:v>2364910391713510.5</c:v>
                </c:pt>
                <c:pt idx="116">
                  <c:v>2364910391713510.5</c:v>
                </c:pt>
                <c:pt idx="117">
                  <c:v>3153214141378033.5</c:v>
                </c:pt>
                <c:pt idx="118">
                  <c:v>788303321024514</c:v>
                </c:pt>
                <c:pt idx="119">
                  <c:v>1576606784929011</c:v>
                </c:pt>
                <c:pt idx="120">
                  <c:v>1576606784929011</c:v>
                </c:pt>
                <c:pt idx="121">
                  <c:v>1576606784929011</c:v>
                </c:pt>
                <c:pt idx="122">
                  <c:v>1576606784929011</c:v>
                </c:pt>
                <c:pt idx="123">
                  <c:v>788303321024514</c:v>
                </c:pt>
                <c:pt idx="124">
                  <c:v>236490974875358.56</c:v>
                </c:pt>
                <c:pt idx="125">
                  <c:v>2364910391713510.5</c:v>
                </c:pt>
                <c:pt idx="126">
                  <c:v>1576606784929011</c:v>
                </c:pt>
                <c:pt idx="127">
                  <c:v>788303321024514</c:v>
                </c:pt>
                <c:pt idx="128">
                  <c:v>236490974875358.56</c:v>
                </c:pt>
                <c:pt idx="129">
                  <c:v>236490974875358.56</c:v>
                </c:pt>
                <c:pt idx="130">
                  <c:v>3153214141378033.5</c:v>
                </c:pt>
                <c:pt idx="131">
                  <c:v>788303321024514</c:v>
                </c:pt>
                <c:pt idx="132">
                  <c:v>788303321024514</c:v>
                </c:pt>
                <c:pt idx="133">
                  <c:v>3153214141378033.5</c:v>
                </c:pt>
                <c:pt idx="134">
                  <c:v>236490974875358.56</c:v>
                </c:pt>
                <c:pt idx="135">
                  <c:v>1576606784929011</c:v>
                </c:pt>
                <c:pt idx="136">
                  <c:v>1576606784929011</c:v>
                </c:pt>
                <c:pt idx="137">
                  <c:v>3153214141378033.5</c:v>
                </c:pt>
                <c:pt idx="138">
                  <c:v>788303321024514</c:v>
                </c:pt>
                <c:pt idx="139">
                  <c:v>1576606784929011</c:v>
                </c:pt>
                <c:pt idx="140">
                  <c:v>1576606784929011</c:v>
                </c:pt>
                <c:pt idx="141">
                  <c:v>3153214141378033.5</c:v>
                </c:pt>
                <c:pt idx="142">
                  <c:v>1576606784929011</c:v>
                </c:pt>
                <c:pt idx="143">
                  <c:v>2364910391713510.5</c:v>
                </c:pt>
                <c:pt idx="144">
                  <c:v>3941518033922598</c:v>
                </c:pt>
                <c:pt idx="145">
                  <c:v>2364910391713510.5</c:v>
                </c:pt>
                <c:pt idx="146">
                  <c:v>2364910391713510.5</c:v>
                </c:pt>
                <c:pt idx="147">
                  <c:v>236490974875358.56</c:v>
                </c:pt>
                <c:pt idx="148">
                  <c:v>2364910391713510.5</c:v>
                </c:pt>
                <c:pt idx="149">
                  <c:v>1576606784929011</c:v>
                </c:pt>
                <c:pt idx="150">
                  <c:v>1576606784929011</c:v>
                </c:pt>
                <c:pt idx="151">
                  <c:v>788303321024514</c:v>
                </c:pt>
                <c:pt idx="152">
                  <c:v>1576606784929011</c:v>
                </c:pt>
                <c:pt idx="153">
                  <c:v>1576606784929011</c:v>
                </c:pt>
                <c:pt idx="154">
                  <c:v>788303321024514</c:v>
                </c:pt>
                <c:pt idx="155">
                  <c:v>236490974875358.56</c:v>
                </c:pt>
                <c:pt idx="156">
                  <c:v>788303321024514</c:v>
                </c:pt>
                <c:pt idx="157">
                  <c:v>3941518033922598</c:v>
                </c:pt>
                <c:pt idx="158">
                  <c:v>1576606784929011</c:v>
                </c:pt>
                <c:pt idx="159">
                  <c:v>3153214141378033.5</c:v>
                </c:pt>
                <c:pt idx="160">
                  <c:v>788303321024514</c:v>
                </c:pt>
                <c:pt idx="161">
                  <c:v>1576606784929011</c:v>
                </c:pt>
                <c:pt idx="162">
                  <c:v>2364910391713510.5</c:v>
                </c:pt>
                <c:pt idx="163">
                  <c:v>788303321024514</c:v>
                </c:pt>
                <c:pt idx="164">
                  <c:v>236490974875358.56</c:v>
                </c:pt>
                <c:pt idx="165">
                  <c:v>1576606784929011</c:v>
                </c:pt>
                <c:pt idx="166">
                  <c:v>788303321024514</c:v>
                </c:pt>
                <c:pt idx="167">
                  <c:v>1576606784929011</c:v>
                </c:pt>
                <c:pt idx="168">
                  <c:v>788303321024514</c:v>
                </c:pt>
                <c:pt idx="169">
                  <c:v>236490974875358.56</c:v>
                </c:pt>
                <c:pt idx="170">
                  <c:v>2364910391713510.5</c:v>
                </c:pt>
                <c:pt idx="171">
                  <c:v>788303321024514</c:v>
                </c:pt>
                <c:pt idx="172">
                  <c:v>1576606784929011</c:v>
                </c:pt>
                <c:pt idx="173">
                  <c:v>1576606784929011</c:v>
                </c:pt>
                <c:pt idx="174">
                  <c:v>1576606784929011</c:v>
                </c:pt>
                <c:pt idx="175">
                  <c:v>788303321024514</c:v>
                </c:pt>
                <c:pt idx="176">
                  <c:v>3153214141378033.5</c:v>
                </c:pt>
                <c:pt idx="177">
                  <c:v>2364910391713510.5</c:v>
                </c:pt>
                <c:pt idx="178">
                  <c:v>788303321024514</c:v>
                </c:pt>
                <c:pt idx="179">
                  <c:v>788303321024514</c:v>
                </c:pt>
                <c:pt idx="180">
                  <c:v>236490974875358.56</c:v>
                </c:pt>
                <c:pt idx="181">
                  <c:v>1576606784929011</c:v>
                </c:pt>
                <c:pt idx="182">
                  <c:v>236490974875358.56</c:v>
                </c:pt>
                <c:pt idx="183">
                  <c:v>1576606784929011</c:v>
                </c:pt>
                <c:pt idx="184">
                  <c:v>788303321024514</c:v>
                </c:pt>
                <c:pt idx="185">
                  <c:v>236490974875358.56</c:v>
                </c:pt>
                <c:pt idx="186">
                  <c:v>236490974875358.56</c:v>
                </c:pt>
                <c:pt idx="187">
                  <c:v>1576606784929011</c:v>
                </c:pt>
                <c:pt idx="188">
                  <c:v>1576606784929011</c:v>
                </c:pt>
                <c:pt idx="189">
                  <c:v>1576606784929011</c:v>
                </c:pt>
                <c:pt idx="190">
                  <c:v>2364910391713510.5</c:v>
                </c:pt>
                <c:pt idx="191">
                  <c:v>2364910391713510.5</c:v>
                </c:pt>
                <c:pt idx="192">
                  <c:v>2364910391713510.5</c:v>
                </c:pt>
                <c:pt idx="193">
                  <c:v>788303321024514</c:v>
                </c:pt>
                <c:pt idx="194">
                  <c:v>2364910391713510.5</c:v>
                </c:pt>
                <c:pt idx="195">
                  <c:v>2364910391713510.5</c:v>
                </c:pt>
                <c:pt idx="196">
                  <c:v>1576606784929011</c:v>
                </c:pt>
                <c:pt idx="197">
                  <c:v>3153214141378033.5</c:v>
                </c:pt>
                <c:pt idx="198">
                  <c:v>2364910391713510.5</c:v>
                </c:pt>
                <c:pt idx="199">
                  <c:v>1576606784929011</c:v>
                </c:pt>
                <c:pt idx="200">
                  <c:v>3941518033922598</c:v>
                </c:pt>
                <c:pt idx="201">
                  <c:v>2364910391713510.5</c:v>
                </c:pt>
                <c:pt idx="202">
                  <c:v>3153214141378033.5</c:v>
                </c:pt>
                <c:pt idx="203">
                  <c:v>1576606784929011</c:v>
                </c:pt>
                <c:pt idx="204">
                  <c:v>1576606784929011</c:v>
                </c:pt>
                <c:pt idx="205">
                  <c:v>788303321024514</c:v>
                </c:pt>
                <c:pt idx="206">
                  <c:v>3941518033922598</c:v>
                </c:pt>
                <c:pt idx="207">
                  <c:v>2364910391713510.5</c:v>
                </c:pt>
                <c:pt idx="208">
                  <c:v>2364910391713510.5</c:v>
                </c:pt>
                <c:pt idx="209">
                  <c:v>788303321024514</c:v>
                </c:pt>
                <c:pt idx="210">
                  <c:v>3941518033922598</c:v>
                </c:pt>
                <c:pt idx="211">
                  <c:v>1576606784929011</c:v>
                </c:pt>
                <c:pt idx="212">
                  <c:v>1576606784929011</c:v>
                </c:pt>
                <c:pt idx="213">
                  <c:v>788303321024514</c:v>
                </c:pt>
                <c:pt idx="214">
                  <c:v>1576606784929011</c:v>
                </c:pt>
                <c:pt idx="215">
                  <c:v>1576606784929011</c:v>
                </c:pt>
                <c:pt idx="216">
                  <c:v>2364910391713510.5</c:v>
                </c:pt>
                <c:pt idx="217">
                  <c:v>1576606784929011</c:v>
                </c:pt>
                <c:pt idx="218">
                  <c:v>3153214141378033.5</c:v>
                </c:pt>
                <c:pt idx="219">
                  <c:v>788303321024514</c:v>
                </c:pt>
                <c:pt idx="220">
                  <c:v>2364910391713510.5</c:v>
                </c:pt>
                <c:pt idx="221">
                  <c:v>788303321024514</c:v>
                </c:pt>
                <c:pt idx="222">
                  <c:v>236490974875358.56</c:v>
                </c:pt>
                <c:pt idx="223">
                  <c:v>2364910391713510.5</c:v>
                </c:pt>
                <c:pt idx="224">
                  <c:v>3153214141378033.5</c:v>
                </c:pt>
                <c:pt idx="225">
                  <c:v>2364910391713510.5</c:v>
                </c:pt>
                <c:pt idx="226">
                  <c:v>2364910391713510.5</c:v>
                </c:pt>
                <c:pt idx="227">
                  <c:v>1576606784929011</c:v>
                </c:pt>
                <c:pt idx="228">
                  <c:v>2364910391713510.5</c:v>
                </c:pt>
                <c:pt idx="229">
                  <c:v>3941518033922598</c:v>
                </c:pt>
                <c:pt idx="230">
                  <c:v>788303321024514</c:v>
                </c:pt>
                <c:pt idx="231">
                  <c:v>2364910391713510.5</c:v>
                </c:pt>
                <c:pt idx="232">
                  <c:v>788303321024514</c:v>
                </c:pt>
                <c:pt idx="233">
                  <c:v>3941518033922598</c:v>
                </c:pt>
                <c:pt idx="234">
                  <c:v>3153214141378033.5</c:v>
                </c:pt>
                <c:pt idx="235">
                  <c:v>1576606784929011</c:v>
                </c:pt>
                <c:pt idx="236">
                  <c:v>4729822069347222</c:v>
                </c:pt>
                <c:pt idx="237">
                  <c:v>3153214141378033.5</c:v>
                </c:pt>
                <c:pt idx="238">
                  <c:v>788303321024514</c:v>
                </c:pt>
                <c:pt idx="239">
                  <c:v>3941518033922598</c:v>
                </c:pt>
                <c:pt idx="240">
                  <c:v>1576606784929011</c:v>
                </c:pt>
                <c:pt idx="241">
                  <c:v>236490974875358.56</c:v>
                </c:pt>
                <c:pt idx="242">
                  <c:v>2364910391713510.5</c:v>
                </c:pt>
                <c:pt idx="243">
                  <c:v>1576606784929011</c:v>
                </c:pt>
                <c:pt idx="244">
                  <c:v>1576606784929011</c:v>
                </c:pt>
                <c:pt idx="245">
                  <c:v>3941518033922598</c:v>
                </c:pt>
                <c:pt idx="246">
                  <c:v>3941518033922598</c:v>
                </c:pt>
                <c:pt idx="247">
                  <c:v>3153214141378033.5</c:v>
                </c:pt>
                <c:pt idx="248">
                  <c:v>3153214141378033.5</c:v>
                </c:pt>
                <c:pt idx="249">
                  <c:v>2364910391713510.5</c:v>
                </c:pt>
                <c:pt idx="250">
                  <c:v>788303321024514</c:v>
                </c:pt>
                <c:pt idx="251">
                  <c:v>3153214141378033.5</c:v>
                </c:pt>
                <c:pt idx="252">
                  <c:v>3153214141378033.5</c:v>
                </c:pt>
                <c:pt idx="253">
                  <c:v>2364910391713510.5</c:v>
                </c:pt>
                <c:pt idx="254">
                  <c:v>3153214141378033.5</c:v>
                </c:pt>
                <c:pt idx="255">
                  <c:v>236490974875358.56</c:v>
                </c:pt>
                <c:pt idx="256">
                  <c:v>3941518033922598</c:v>
                </c:pt>
                <c:pt idx="257">
                  <c:v>788303321024514</c:v>
                </c:pt>
                <c:pt idx="258">
                  <c:v>3153214141378033.5</c:v>
                </c:pt>
                <c:pt idx="259">
                  <c:v>3941518033922598</c:v>
                </c:pt>
                <c:pt idx="260">
                  <c:v>1576606784929011</c:v>
                </c:pt>
                <c:pt idx="261">
                  <c:v>3153214141378033.5</c:v>
                </c:pt>
                <c:pt idx="262">
                  <c:v>3153214141378033.5</c:v>
                </c:pt>
                <c:pt idx="263">
                  <c:v>3153214141378033.5</c:v>
                </c:pt>
                <c:pt idx="264">
                  <c:v>4729822069347222</c:v>
                </c:pt>
                <c:pt idx="265">
                  <c:v>3941518033922598</c:v>
                </c:pt>
                <c:pt idx="266">
                  <c:v>2364910391713510.5</c:v>
                </c:pt>
                <c:pt idx="267">
                  <c:v>4729822069347222</c:v>
                </c:pt>
                <c:pt idx="268">
                  <c:v>2364910391713510.5</c:v>
                </c:pt>
                <c:pt idx="269">
                  <c:v>3153214141378033.5</c:v>
                </c:pt>
                <c:pt idx="270">
                  <c:v>788303321024514</c:v>
                </c:pt>
                <c:pt idx="271">
                  <c:v>788303321024514</c:v>
                </c:pt>
                <c:pt idx="272">
                  <c:v>4729822069347222</c:v>
                </c:pt>
                <c:pt idx="273">
                  <c:v>3941518033922598</c:v>
                </c:pt>
                <c:pt idx="274">
                  <c:v>5518126247651929</c:v>
                </c:pt>
                <c:pt idx="275">
                  <c:v>2364910391713510.5</c:v>
                </c:pt>
                <c:pt idx="276">
                  <c:v>5518126247651929</c:v>
                </c:pt>
                <c:pt idx="277">
                  <c:v>2364910391713510.5</c:v>
                </c:pt>
                <c:pt idx="278">
                  <c:v>3153214141378033.5</c:v>
                </c:pt>
                <c:pt idx="279">
                  <c:v>3941518033922598</c:v>
                </c:pt>
                <c:pt idx="280">
                  <c:v>3153214141378033.5</c:v>
                </c:pt>
                <c:pt idx="281">
                  <c:v>6306430568836733</c:v>
                </c:pt>
                <c:pt idx="282">
                  <c:v>3153214141378033.5</c:v>
                </c:pt>
                <c:pt idx="283">
                  <c:v>7094735032901658</c:v>
                </c:pt>
                <c:pt idx="284">
                  <c:v>6306430568836733</c:v>
                </c:pt>
                <c:pt idx="285">
                  <c:v>788303321024514</c:v>
                </c:pt>
                <c:pt idx="286">
                  <c:v>1576606784929011</c:v>
                </c:pt>
                <c:pt idx="287">
                  <c:v>5518126247651929</c:v>
                </c:pt>
                <c:pt idx="288">
                  <c:v>5518126247651928</c:v>
                </c:pt>
                <c:pt idx="289">
                  <c:v>3941518033922598</c:v>
                </c:pt>
                <c:pt idx="290">
                  <c:v>6306430568836733</c:v>
                </c:pt>
                <c:pt idx="291">
                  <c:v>5518126247651928</c:v>
                </c:pt>
                <c:pt idx="292">
                  <c:v>3153214141378033.5</c:v>
                </c:pt>
                <c:pt idx="293">
                  <c:v>4729822069347222</c:v>
                </c:pt>
                <c:pt idx="294">
                  <c:v>5518126247651929</c:v>
                </c:pt>
                <c:pt idx="295">
                  <c:v>6306430568836733</c:v>
                </c:pt>
                <c:pt idx="296">
                  <c:v>3153214141378033.5</c:v>
                </c:pt>
                <c:pt idx="297">
                  <c:v>6306430568836733</c:v>
                </c:pt>
                <c:pt idx="298">
                  <c:v>1.0247954317962938E+16</c:v>
                </c:pt>
                <c:pt idx="299">
                  <c:v>4729822069347222</c:v>
                </c:pt>
                <c:pt idx="300">
                  <c:v>4729822069347222</c:v>
                </c:pt>
                <c:pt idx="301">
                  <c:v>7094735032901658</c:v>
                </c:pt>
                <c:pt idx="302">
                  <c:v>3941518033922598</c:v>
                </c:pt>
                <c:pt idx="303">
                  <c:v>3941518033922598</c:v>
                </c:pt>
                <c:pt idx="304">
                  <c:v>5518126247651928</c:v>
                </c:pt>
                <c:pt idx="305">
                  <c:v>7094735032901658</c:v>
                </c:pt>
                <c:pt idx="306">
                  <c:v>5518126247651928</c:v>
                </c:pt>
                <c:pt idx="307">
                  <c:v>8671344389671944</c:v>
                </c:pt>
                <c:pt idx="308">
                  <c:v>7883039639846723</c:v>
                </c:pt>
                <c:pt idx="309">
                  <c:v>5518126247651929</c:v>
                </c:pt>
                <c:pt idx="310">
                  <c:v>6306430568836733</c:v>
                </c:pt>
                <c:pt idx="311">
                  <c:v>9459649282377344</c:v>
                </c:pt>
                <c:pt idx="312">
                  <c:v>7883039639846723</c:v>
                </c:pt>
                <c:pt idx="313">
                  <c:v>7883039639846723</c:v>
                </c:pt>
                <c:pt idx="314">
                  <c:v>6306430568836733</c:v>
                </c:pt>
                <c:pt idx="315">
                  <c:v>5518126247651928</c:v>
                </c:pt>
                <c:pt idx="316">
                  <c:v>5518126247651928</c:v>
                </c:pt>
                <c:pt idx="317">
                  <c:v>1.0247954317962938E+16</c:v>
                </c:pt>
                <c:pt idx="318">
                  <c:v>8671344389671944</c:v>
                </c:pt>
                <c:pt idx="319">
                  <c:v>8671344389671944</c:v>
                </c:pt>
                <c:pt idx="320">
                  <c:v>7094735032901658</c:v>
                </c:pt>
                <c:pt idx="321">
                  <c:v>4729822069347222</c:v>
                </c:pt>
                <c:pt idx="322">
                  <c:v>8671344389671944</c:v>
                </c:pt>
                <c:pt idx="323">
                  <c:v>7883039639846723</c:v>
                </c:pt>
                <c:pt idx="324">
                  <c:v>7883039639846723</c:v>
                </c:pt>
                <c:pt idx="325">
                  <c:v>7094735032901658</c:v>
                </c:pt>
                <c:pt idx="326">
                  <c:v>1.0180468299565298E+16</c:v>
                </c:pt>
                <c:pt idx="327">
                  <c:v>1.0247954317962938E+16</c:v>
                </c:pt>
                <c:pt idx="328">
                  <c:v>7883039639846723</c:v>
                </c:pt>
                <c:pt idx="329">
                  <c:v>3941518033922598</c:v>
                </c:pt>
                <c:pt idx="330">
                  <c:v>1.5766093567709268E+16</c:v>
                </c:pt>
                <c:pt idx="331">
                  <c:v>1.1582350955822916E+16</c:v>
                </c:pt>
                <c:pt idx="332">
                  <c:v>8671344389671944</c:v>
                </c:pt>
                <c:pt idx="333">
                  <c:v>1.1036259496428752E+16</c:v>
                </c:pt>
                <c:pt idx="334">
                  <c:v>7883039639846723</c:v>
                </c:pt>
                <c:pt idx="335">
                  <c:v>1.1036259496428752E+16</c:v>
                </c:pt>
                <c:pt idx="336">
                  <c:v>7883039639846723</c:v>
                </c:pt>
                <c:pt idx="337">
                  <c:v>1.1824564817774802E+16</c:v>
                </c:pt>
                <c:pt idx="338">
                  <c:v>1.1036259496428752E+16</c:v>
                </c:pt>
                <c:pt idx="339">
                  <c:v>4729822069347222</c:v>
                </c:pt>
                <c:pt idx="340">
                  <c:v>1.1824564817774802E+16</c:v>
                </c:pt>
                <c:pt idx="341">
                  <c:v>1.2612870282001108E+16</c:v>
                </c:pt>
                <c:pt idx="342">
                  <c:v>9459649282377344</c:v>
                </c:pt>
                <c:pt idx="343">
                  <c:v>1.2612870282001108E+16</c:v>
                </c:pt>
                <c:pt idx="344">
                  <c:v>9663550390322490</c:v>
                </c:pt>
                <c:pt idx="345">
                  <c:v>1.1036259496428752E+16</c:v>
                </c:pt>
                <c:pt idx="346">
                  <c:v>7883039639846723</c:v>
                </c:pt>
                <c:pt idx="347">
                  <c:v>1.4189481639094558E+16</c:v>
                </c:pt>
                <c:pt idx="348">
                  <c:v>1.2254639800637684E+16</c:v>
                </c:pt>
                <c:pt idx="349">
                  <c:v>1.2612870282001108E+16</c:v>
                </c:pt>
                <c:pt idx="350">
                  <c:v>1.0247954317962938E+16</c:v>
                </c:pt>
                <c:pt idx="351">
                  <c:v>1.9707625889652536E+16</c:v>
                </c:pt>
                <c:pt idx="352">
                  <c:v>1.4977787531961748E+16</c:v>
                </c:pt>
                <c:pt idx="353">
                  <c:v>1.1824564817774802E+16</c:v>
                </c:pt>
                <c:pt idx="354">
                  <c:v>1.0247954317962938E+16</c:v>
                </c:pt>
                <c:pt idx="355">
                  <c:v>1.1036259496428752E+16</c:v>
                </c:pt>
                <c:pt idx="356">
                  <c:v>1.655439974633714E+16</c:v>
                </c:pt>
                <c:pt idx="357">
                  <c:v>1.1036259496428752E+16</c:v>
                </c:pt>
                <c:pt idx="358">
                  <c:v>1.340117588910769E+16</c:v>
                </c:pt>
                <c:pt idx="359">
                  <c:v>1.340117588910769E+16</c:v>
                </c:pt>
                <c:pt idx="360">
                  <c:v>1.1824564817774802E+16</c:v>
                </c:pt>
                <c:pt idx="361">
                  <c:v>1.1824564817774804E+16</c:v>
                </c:pt>
                <c:pt idx="362">
                  <c:v>1.813101253223402E+16</c:v>
                </c:pt>
                <c:pt idx="363">
                  <c:v>7094735032901658</c:v>
                </c:pt>
                <c:pt idx="364">
                  <c:v>1.1036259496428754E+16</c:v>
                </c:pt>
                <c:pt idx="365">
                  <c:v>1.5766093567709268E+16</c:v>
                </c:pt>
                <c:pt idx="366">
                  <c:v>1.4189481639094558E+16</c:v>
                </c:pt>
                <c:pt idx="367">
                  <c:v>1.5766093567709268E+16</c:v>
                </c:pt>
                <c:pt idx="368">
                  <c:v>1.4189481639094558E+16</c:v>
                </c:pt>
                <c:pt idx="369">
                  <c:v>1.1036259496428752E+16</c:v>
                </c:pt>
                <c:pt idx="370">
                  <c:v>1.340117588910769E+16</c:v>
                </c:pt>
                <c:pt idx="371">
                  <c:v>1.5766093567709268E+16</c:v>
                </c:pt>
                <c:pt idx="372">
                  <c:v>2.0495932782682468E+16</c:v>
                </c:pt>
                <c:pt idx="373">
                  <c:v>2.2860854319055136E+16</c:v>
                </c:pt>
                <c:pt idx="374">
                  <c:v>1.340117588910769E+16</c:v>
                </c:pt>
                <c:pt idx="375">
                  <c:v>1.340117588910769E+16</c:v>
                </c:pt>
                <c:pt idx="376">
                  <c:v>1.9707625889652536E+16</c:v>
                </c:pt>
                <c:pt idx="377">
                  <c:v>1.655439974633714E+16</c:v>
                </c:pt>
                <c:pt idx="378">
                  <c:v>1.7342706067845382E+16</c:v>
                </c:pt>
                <c:pt idx="379">
                  <c:v>1.4537855356846246E+16</c:v>
                </c:pt>
                <c:pt idx="380">
                  <c:v>1.1824564817774802E+16</c:v>
                </c:pt>
                <c:pt idx="381">
                  <c:v>1.4977787531961748E+16</c:v>
                </c:pt>
                <c:pt idx="382">
                  <c:v>1.340117588910769E+16</c:v>
                </c:pt>
                <c:pt idx="383">
                  <c:v>1.340117588910769E+16</c:v>
                </c:pt>
                <c:pt idx="384">
                  <c:v>1.8919319139503064E+16</c:v>
                </c:pt>
                <c:pt idx="385">
                  <c:v>1.325977241229326E+16</c:v>
                </c:pt>
                <c:pt idx="386">
                  <c:v>1.9707625889652536E+16</c:v>
                </c:pt>
                <c:pt idx="387">
                  <c:v>1.4068280176697014E+16</c:v>
                </c:pt>
                <c:pt idx="388">
                  <c:v>1.1036259496428752E+16</c:v>
                </c:pt>
                <c:pt idx="389">
                  <c:v>1.4977787531961748E+16</c:v>
                </c:pt>
                <c:pt idx="390">
                  <c:v>1.0247954317962938E+16</c:v>
                </c:pt>
                <c:pt idx="391">
                  <c:v>1.5766093567709268E+16</c:v>
                </c:pt>
                <c:pt idx="392">
                  <c:v>1.655439974633714E+16</c:v>
                </c:pt>
                <c:pt idx="393">
                  <c:v>1.9608431418858224E+16</c:v>
                </c:pt>
                <c:pt idx="394">
                  <c:v>1.9707625889652536E+16</c:v>
                </c:pt>
                <c:pt idx="395">
                  <c:v>1.4977787531961748E+16</c:v>
                </c:pt>
                <c:pt idx="396">
                  <c:v>1.4189481639094558E+16</c:v>
                </c:pt>
                <c:pt idx="397">
                  <c:v>2.0495932782682468E+16</c:v>
                </c:pt>
                <c:pt idx="398">
                  <c:v>1.5766093567709268E+16</c:v>
                </c:pt>
                <c:pt idx="399">
                  <c:v>1.655439974633714E+16</c:v>
                </c:pt>
                <c:pt idx="400">
                  <c:v>1.813101253223402E+16</c:v>
                </c:pt>
                <c:pt idx="401">
                  <c:v>1.4073833174369604E+16</c:v>
                </c:pt>
                <c:pt idx="402">
                  <c:v>1.340117588910769E+16</c:v>
                </c:pt>
                <c:pt idx="403">
                  <c:v>1.5766093567709268E+16</c:v>
                </c:pt>
                <c:pt idx="404">
                  <c:v>1.5766093567709268E+16</c:v>
                </c:pt>
                <c:pt idx="405">
                  <c:v>1.5766093567709268E+16</c:v>
                </c:pt>
                <c:pt idx="406">
                  <c:v>1.8919319139503064E+16</c:v>
                </c:pt>
                <c:pt idx="407">
                  <c:v>2.4437469391039524E+16</c:v>
                </c:pt>
                <c:pt idx="408">
                  <c:v>2.2072546997383744E+16</c:v>
                </c:pt>
                <c:pt idx="409">
                  <c:v>1.340117588910769E+16</c:v>
                </c:pt>
                <c:pt idx="410">
                  <c:v>1.813101253223402E+16</c:v>
                </c:pt>
                <c:pt idx="411">
                  <c:v>1.4523530060971846E+16</c:v>
                </c:pt>
                <c:pt idx="412">
                  <c:v>1.1824564817774802E+16</c:v>
                </c:pt>
                <c:pt idx="413">
                  <c:v>1.655439974633714E+16</c:v>
                </c:pt>
                <c:pt idx="414">
                  <c:v>1.4189481639094558E+16</c:v>
                </c:pt>
                <c:pt idx="415">
                  <c:v>1.2612870282001108E+16</c:v>
                </c:pt>
                <c:pt idx="416">
                  <c:v>2.6014085034546164E+16</c:v>
                </c:pt>
                <c:pt idx="417">
                  <c:v>1.655439974633714E+16</c:v>
                </c:pt>
                <c:pt idx="418">
                  <c:v>1.655439974633714E+16</c:v>
                </c:pt>
                <c:pt idx="419">
                  <c:v>1.813101253223402E+16</c:v>
                </c:pt>
                <c:pt idx="420">
                  <c:v>1.813101253223402E+16</c:v>
                </c:pt>
                <c:pt idx="421">
                  <c:v>1.340117588910769E+16</c:v>
                </c:pt>
                <c:pt idx="422">
                  <c:v>1.813101253223402E+16</c:v>
                </c:pt>
                <c:pt idx="423">
                  <c:v>1.1824564817774802E+16</c:v>
                </c:pt>
                <c:pt idx="424">
                  <c:v>1.1824564817774804E+16</c:v>
                </c:pt>
                <c:pt idx="425">
                  <c:v>1.2612870282001108E+16</c:v>
                </c:pt>
                <c:pt idx="426">
                  <c:v>1.2612870282001108E+16</c:v>
                </c:pt>
                <c:pt idx="427">
                  <c:v>1.340117588910769E+16</c:v>
                </c:pt>
                <c:pt idx="428">
                  <c:v>1.5766093567709268E+16</c:v>
                </c:pt>
                <c:pt idx="429">
                  <c:v>1.4977787531961748E+16</c:v>
                </c:pt>
                <c:pt idx="430">
                  <c:v>1.813101253223402E+16</c:v>
                </c:pt>
                <c:pt idx="431">
                  <c:v>8671344389671944</c:v>
                </c:pt>
                <c:pt idx="432">
                  <c:v>1.340117588910769E+16</c:v>
                </c:pt>
                <c:pt idx="433">
                  <c:v>1.2612870282001108E+16</c:v>
                </c:pt>
                <c:pt idx="434">
                  <c:v>1.4977787531961748E+16</c:v>
                </c:pt>
                <c:pt idx="435">
                  <c:v>1.1824564817774804E+16</c:v>
                </c:pt>
                <c:pt idx="436">
                  <c:v>1.4977787531961748E+16</c:v>
                </c:pt>
                <c:pt idx="437">
                  <c:v>1.4977787531961748E+16</c:v>
                </c:pt>
                <c:pt idx="438">
                  <c:v>1.340117588910769E+16</c:v>
                </c:pt>
                <c:pt idx="439">
                  <c:v>1.1036259496428752E+16</c:v>
                </c:pt>
                <c:pt idx="440">
                  <c:v>1.1824564817774802E+16</c:v>
                </c:pt>
                <c:pt idx="441">
                  <c:v>9459649282377344</c:v>
                </c:pt>
                <c:pt idx="442">
                  <c:v>1.5766093567709268E+16</c:v>
                </c:pt>
                <c:pt idx="443">
                  <c:v>1.0912060252810444E+16</c:v>
                </c:pt>
                <c:pt idx="444">
                  <c:v>1.0777967902605632E+16</c:v>
                </c:pt>
                <c:pt idx="445">
                  <c:v>1.1036259496428752E+16</c:v>
                </c:pt>
                <c:pt idx="446">
                  <c:v>1.0247954317962938E+16</c:v>
                </c:pt>
                <c:pt idx="447">
                  <c:v>1.340117588910769E+16</c:v>
                </c:pt>
                <c:pt idx="448">
                  <c:v>9459649282377344</c:v>
                </c:pt>
                <c:pt idx="449">
                  <c:v>7883039639846723</c:v>
                </c:pt>
                <c:pt idx="450">
                  <c:v>7094735032901658</c:v>
                </c:pt>
                <c:pt idx="451">
                  <c:v>1.1036259496428752E+16</c:v>
                </c:pt>
                <c:pt idx="452">
                  <c:v>1.5766093567709268E+16</c:v>
                </c:pt>
                <c:pt idx="453">
                  <c:v>1.0247954317962938E+16</c:v>
                </c:pt>
                <c:pt idx="454">
                  <c:v>7094735032901658</c:v>
                </c:pt>
                <c:pt idx="455">
                  <c:v>5518126247651928</c:v>
                </c:pt>
                <c:pt idx="456">
                  <c:v>8671344389671944</c:v>
                </c:pt>
                <c:pt idx="457">
                  <c:v>7883039639846723</c:v>
                </c:pt>
                <c:pt idx="458">
                  <c:v>1.0247954317962938E+16</c:v>
                </c:pt>
                <c:pt idx="459">
                  <c:v>8671344389671944</c:v>
                </c:pt>
                <c:pt idx="460">
                  <c:v>8671344389671944</c:v>
                </c:pt>
                <c:pt idx="461">
                  <c:v>9459649282377344</c:v>
                </c:pt>
                <c:pt idx="462">
                  <c:v>5518126247651928</c:v>
                </c:pt>
                <c:pt idx="463">
                  <c:v>5518126247651928</c:v>
                </c:pt>
                <c:pt idx="464">
                  <c:v>4729822069347222</c:v>
                </c:pt>
                <c:pt idx="465">
                  <c:v>7094735032901658</c:v>
                </c:pt>
                <c:pt idx="466">
                  <c:v>7883039639846723</c:v>
                </c:pt>
                <c:pt idx="467">
                  <c:v>4729822069347222</c:v>
                </c:pt>
                <c:pt idx="468">
                  <c:v>1.0247954317962938E+16</c:v>
                </c:pt>
                <c:pt idx="469">
                  <c:v>5518126247651928</c:v>
                </c:pt>
                <c:pt idx="470">
                  <c:v>9459649282377344</c:v>
                </c:pt>
                <c:pt idx="471">
                  <c:v>7094735032901658</c:v>
                </c:pt>
                <c:pt idx="472">
                  <c:v>4729822069347222</c:v>
                </c:pt>
                <c:pt idx="473">
                  <c:v>9459649282377344</c:v>
                </c:pt>
                <c:pt idx="474">
                  <c:v>6331121105448794</c:v>
                </c:pt>
                <c:pt idx="475">
                  <c:v>4729822069347222</c:v>
                </c:pt>
                <c:pt idx="476">
                  <c:v>6306430568836733</c:v>
                </c:pt>
                <c:pt idx="477">
                  <c:v>5137049038246816</c:v>
                </c:pt>
                <c:pt idx="478">
                  <c:v>7094735032901658</c:v>
                </c:pt>
                <c:pt idx="479">
                  <c:v>5518126247651929</c:v>
                </c:pt>
                <c:pt idx="480">
                  <c:v>8671344389671944</c:v>
                </c:pt>
                <c:pt idx="481">
                  <c:v>6306430568836733</c:v>
                </c:pt>
                <c:pt idx="482">
                  <c:v>7883039639846723</c:v>
                </c:pt>
                <c:pt idx="483">
                  <c:v>6306430568836733</c:v>
                </c:pt>
                <c:pt idx="484">
                  <c:v>5333006941268031</c:v>
                </c:pt>
                <c:pt idx="485">
                  <c:v>5518126247651928</c:v>
                </c:pt>
                <c:pt idx="486">
                  <c:v>7883039639846723</c:v>
                </c:pt>
                <c:pt idx="487">
                  <c:v>2364910391713510.5</c:v>
                </c:pt>
                <c:pt idx="488">
                  <c:v>7883039639846723</c:v>
                </c:pt>
                <c:pt idx="489">
                  <c:v>6306430568836733</c:v>
                </c:pt>
                <c:pt idx="490">
                  <c:v>4729822069347222</c:v>
                </c:pt>
                <c:pt idx="491">
                  <c:v>2364910391713510.5</c:v>
                </c:pt>
                <c:pt idx="492">
                  <c:v>3941518033922598</c:v>
                </c:pt>
                <c:pt idx="493">
                  <c:v>3127845714039746.5</c:v>
                </c:pt>
                <c:pt idx="494">
                  <c:v>4729822069347222</c:v>
                </c:pt>
                <c:pt idx="495">
                  <c:v>3941518033922598</c:v>
                </c:pt>
                <c:pt idx="496">
                  <c:v>2364910391713510.5</c:v>
                </c:pt>
                <c:pt idx="497">
                  <c:v>3153214141378033.5</c:v>
                </c:pt>
                <c:pt idx="498">
                  <c:v>6306430568836733</c:v>
                </c:pt>
                <c:pt idx="499">
                  <c:v>4729822069347222</c:v>
                </c:pt>
                <c:pt idx="500">
                  <c:v>3153214141378033.5</c:v>
                </c:pt>
                <c:pt idx="501">
                  <c:v>6306430568836733</c:v>
                </c:pt>
                <c:pt idx="502">
                  <c:v>4729822069347222</c:v>
                </c:pt>
                <c:pt idx="503">
                  <c:v>2364910391713510.5</c:v>
                </c:pt>
                <c:pt idx="504">
                  <c:v>4729822069347222</c:v>
                </c:pt>
                <c:pt idx="505">
                  <c:v>4729822069347222</c:v>
                </c:pt>
                <c:pt idx="506">
                  <c:v>1576606784929011</c:v>
                </c:pt>
                <c:pt idx="507">
                  <c:v>1585312937227899</c:v>
                </c:pt>
                <c:pt idx="508">
                  <c:v>2364910391713510.5</c:v>
                </c:pt>
                <c:pt idx="509">
                  <c:v>3153214141378033.5</c:v>
                </c:pt>
                <c:pt idx="510">
                  <c:v>788303321024514</c:v>
                </c:pt>
                <c:pt idx="511">
                  <c:v>3941518033922598</c:v>
                </c:pt>
                <c:pt idx="512">
                  <c:v>3941518033922598</c:v>
                </c:pt>
                <c:pt idx="513">
                  <c:v>1576606784929011</c:v>
                </c:pt>
                <c:pt idx="514">
                  <c:v>1576606784929011</c:v>
                </c:pt>
                <c:pt idx="515">
                  <c:v>3153214141378033.5</c:v>
                </c:pt>
                <c:pt idx="516">
                  <c:v>1576606784929011</c:v>
                </c:pt>
                <c:pt idx="517">
                  <c:v>5518126247651928</c:v>
                </c:pt>
                <c:pt idx="518">
                  <c:v>2364910391713510.5</c:v>
                </c:pt>
                <c:pt idx="519">
                  <c:v>2364910391713510.5</c:v>
                </c:pt>
                <c:pt idx="520">
                  <c:v>5518126247651928</c:v>
                </c:pt>
                <c:pt idx="521">
                  <c:v>1576606784929011</c:v>
                </c:pt>
                <c:pt idx="522">
                  <c:v>3941518033922598</c:v>
                </c:pt>
                <c:pt idx="523">
                  <c:v>3153214141378033.5</c:v>
                </c:pt>
                <c:pt idx="524">
                  <c:v>3941518033922598</c:v>
                </c:pt>
                <c:pt idx="525">
                  <c:v>3153214141378033.5</c:v>
                </c:pt>
                <c:pt idx="526">
                  <c:v>1576606784929011</c:v>
                </c:pt>
                <c:pt idx="527">
                  <c:v>3941518033922598</c:v>
                </c:pt>
                <c:pt idx="528">
                  <c:v>1576606784929011</c:v>
                </c:pt>
                <c:pt idx="529">
                  <c:v>1576606784929011</c:v>
                </c:pt>
                <c:pt idx="530">
                  <c:v>3153214141378033.5</c:v>
                </c:pt>
                <c:pt idx="531">
                  <c:v>4729822069347222</c:v>
                </c:pt>
                <c:pt idx="532">
                  <c:v>1576606784929011</c:v>
                </c:pt>
                <c:pt idx="533">
                  <c:v>2364910391713510.5</c:v>
                </c:pt>
                <c:pt idx="534">
                  <c:v>1576606784929011</c:v>
                </c:pt>
                <c:pt idx="535">
                  <c:v>3153214141378033.5</c:v>
                </c:pt>
                <c:pt idx="536">
                  <c:v>1576606784929011</c:v>
                </c:pt>
                <c:pt idx="537">
                  <c:v>2364910391713510.5</c:v>
                </c:pt>
                <c:pt idx="538">
                  <c:v>1576606784929011</c:v>
                </c:pt>
                <c:pt idx="539">
                  <c:v>1576606784929011</c:v>
                </c:pt>
                <c:pt idx="540">
                  <c:v>1576606784929011</c:v>
                </c:pt>
                <c:pt idx="541">
                  <c:v>2364910391713510.5</c:v>
                </c:pt>
                <c:pt idx="542">
                  <c:v>788303321024514</c:v>
                </c:pt>
                <c:pt idx="543">
                  <c:v>788303321024514</c:v>
                </c:pt>
                <c:pt idx="544">
                  <c:v>3153214141378033.5</c:v>
                </c:pt>
                <c:pt idx="545">
                  <c:v>788303321024514</c:v>
                </c:pt>
                <c:pt idx="546">
                  <c:v>2364910391713510.5</c:v>
                </c:pt>
                <c:pt idx="547">
                  <c:v>2364910391713510.5</c:v>
                </c:pt>
                <c:pt idx="548">
                  <c:v>236490974875358.56</c:v>
                </c:pt>
                <c:pt idx="549">
                  <c:v>788303321024514</c:v>
                </c:pt>
                <c:pt idx="550">
                  <c:v>1576606784929011</c:v>
                </c:pt>
                <c:pt idx="551">
                  <c:v>2364910391713510.5</c:v>
                </c:pt>
                <c:pt idx="552">
                  <c:v>1576606784929011</c:v>
                </c:pt>
                <c:pt idx="553">
                  <c:v>236490974875358.56</c:v>
                </c:pt>
                <c:pt idx="554">
                  <c:v>788303321024514</c:v>
                </c:pt>
                <c:pt idx="555">
                  <c:v>1576606784929011</c:v>
                </c:pt>
                <c:pt idx="556">
                  <c:v>2364910391713510.5</c:v>
                </c:pt>
                <c:pt idx="557">
                  <c:v>2364910391713510.5</c:v>
                </c:pt>
                <c:pt idx="558">
                  <c:v>236490974875358.56</c:v>
                </c:pt>
                <c:pt idx="559">
                  <c:v>1576606784929011</c:v>
                </c:pt>
                <c:pt idx="560">
                  <c:v>236490974875358.56</c:v>
                </c:pt>
                <c:pt idx="561">
                  <c:v>2364910391713510.5</c:v>
                </c:pt>
                <c:pt idx="562">
                  <c:v>1576606784929011</c:v>
                </c:pt>
                <c:pt idx="563">
                  <c:v>236490974875358.56</c:v>
                </c:pt>
                <c:pt idx="564">
                  <c:v>3153214141378033.5</c:v>
                </c:pt>
                <c:pt idx="565">
                  <c:v>1576606784929011</c:v>
                </c:pt>
                <c:pt idx="566">
                  <c:v>236490974875358.56</c:v>
                </c:pt>
                <c:pt idx="567">
                  <c:v>3153214141378033.5</c:v>
                </c:pt>
                <c:pt idx="568">
                  <c:v>236490974875358.56</c:v>
                </c:pt>
                <c:pt idx="569">
                  <c:v>1576606784929011</c:v>
                </c:pt>
                <c:pt idx="570">
                  <c:v>236490974875358.56</c:v>
                </c:pt>
                <c:pt idx="571">
                  <c:v>1576606784929011</c:v>
                </c:pt>
                <c:pt idx="572">
                  <c:v>788303321024514</c:v>
                </c:pt>
                <c:pt idx="573">
                  <c:v>236490974875358.56</c:v>
                </c:pt>
                <c:pt idx="574">
                  <c:v>1576606784929011</c:v>
                </c:pt>
                <c:pt idx="575">
                  <c:v>1576606784929011</c:v>
                </c:pt>
                <c:pt idx="576">
                  <c:v>1576606784929011</c:v>
                </c:pt>
                <c:pt idx="577">
                  <c:v>236490974875358.56</c:v>
                </c:pt>
                <c:pt idx="578">
                  <c:v>236490974875358.56</c:v>
                </c:pt>
                <c:pt idx="579">
                  <c:v>236490974875358.56</c:v>
                </c:pt>
                <c:pt idx="580">
                  <c:v>3153214141378033.5</c:v>
                </c:pt>
                <c:pt idx="581">
                  <c:v>788303321024514</c:v>
                </c:pt>
                <c:pt idx="582">
                  <c:v>1576606784929011</c:v>
                </c:pt>
                <c:pt idx="583">
                  <c:v>1576606784929011</c:v>
                </c:pt>
                <c:pt idx="584">
                  <c:v>788303321024514</c:v>
                </c:pt>
                <c:pt idx="585">
                  <c:v>1576606784929011</c:v>
                </c:pt>
                <c:pt idx="586">
                  <c:v>2364910391713510.5</c:v>
                </c:pt>
                <c:pt idx="587">
                  <c:v>1576606784929011</c:v>
                </c:pt>
                <c:pt idx="588">
                  <c:v>788303321024514</c:v>
                </c:pt>
                <c:pt idx="589">
                  <c:v>2364910391713510.5</c:v>
                </c:pt>
                <c:pt idx="590">
                  <c:v>236490974875358.56</c:v>
                </c:pt>
                <c:pt idx="591">
                  <c:v>1576606784929011</c:v>
                </c:pt>
                <c:pt idx="592">
                  <c:v>788303321024514</c:v>
                </c:pt>
                <c:pt idx="593">
                  <c:v>788303321024514</c:v>
                </c:pt>
                <c:pt idx="594">
                  <c:v>788303321024514</c:v>
                </c:pt>
                <c:pt idx="595">
                  <c:v>1576606784929011</c:v>
                </c:pt>
                <c:pt idx="596">
                  <c:v>788303321024514</c:v>
                </c:pt>
                <c:pt idx="597">
                  <c:v>236490974875358.56</c:v>
                </c:pt>
                <c:pt idx="598">
                  <c:v>3153214141378033.5</c:v>
                </c:pt>
                <c:pt idx="599">
                  <c:v>236490974875358.56</c:v>
                </c:pt>
                <c:pt idx="600">
                  <c:v>1576606784929011</c:v>
                </c:pt>
                <c:pt idx="601">
                  <c:v>788303321024514</c:v>
                </c:pt>
                <c:pt idx="602">
                  <c:v>1576606784929011</c:v>
                </c:pt>
                <c:pt idx="603">
                  <c:v>1576606784929011</c:v>
                </c:pt>
                <c:pt idx="604">
                  <c:v>788303321024514</c:v>
                </c:pt>
                <c:pt idx="605">
                  <c:v>236490974875358.56</c:v>
                </c:pt>
                <c:pt idx="606">
                  <c:v>1576606784929011</c:v>
                </c:pt>
                <c:pt idx="607">
                  <c:v>236490974875358.56</c:v>
                </c:pt>
                <c:pt idx="608">
                  <c:v>788303321024514</c:v>
                </c:pt>
                <c:pt idx="609">
                  <c:v>236490974875358.56</c:v>
                </c:pt>
                <c:pt idx="610">
                  <c:v>788303321024514</c:v>
                </c:pt>
                <c:pt idx="611">
                  <c:v>2364910391713510.5</c:v>
                </c:pt>
                <c:pt idx="612">
                  <c:v>788303321024514</c:v>
                </c:pt>
                <c:pt idx="613">
                  <c:v>236490974875358.56</c:v>
                </c:pt>
                <c:pt idx="614">
                  <c:v>236490974875358.56</c:v>
                </c:pt>
                <c:pt idx="615">
                  <c:v>788303321024514</c:v>
                </c:pt>
                <c:pt idx="616">
                  <c:v>236490974875358.56</c:v>
                </c:pt>
                <c:pt idx="617">
                  <c:v>788303321024514</c:v>
                </c:pt>
                <c:pt idx="618">
                  <c:v>788303321024514</c:v>
                </c:pt>
                <c:pt idx="619">
                  <c:v>236490974875358.56</c:v>
                </c:pt>
                <c:pt idx="620">
                  <c:v>236490974875358.56</c:v>
                </c:pt>
                <c:pt idx="621">
                  <c:v>236490974875358.56</c:v>
                </c:pt>
                <c:pt idx="622">
                  <c:v>236490974875358.56</c:v>
                </c:pt>
                <c:pt idx="623">
                  <c:v>236490974875358.56</c:v>
                </c:pt>
                <c:pt idx="624">
                  <c:v>236490974875358.56</c:v>
                </c:pt>
                <c:pt idx="625">
                  <c:v>236490974875358.56</c:v>
                </c:pt>
                <c:pt idx="626">
                  <c:v>236490974875358.56</c:v>
                </c:pt>
                <c:pt idx="627">
                  <c:v>236490974875358.56</c:v>
                </c:pt>
                <c:pt idx="628">
                  <c:v>236490974875358.56</c:v>
                </c:pt>
                <c:pt idx="629">
                  <c:v>236490974875358.56</c:v>
                </c:pt>
                <c:pt idx="630">
                  <c:v>236490974875358.56</c:v>
                </c:pt>
                <c:pt idx="631">
                  <c:v>236490974875358.56</c:v>
                </c:pt>
                <c:pt idx="632">
                  <c:v>788303321024514</c:v>
                </c:pt>
                <c:pt idx="633">
                  <c:v>788303321024514</c:v>
                </c:pt>
                <c:pt idx="634">
                  <c:v>788303321024514</c:v>
                </c:pt>
                <c:pt idx="635">
                  <c:v>236490974875358.56</c:v>
                </c:pt>
                <c:pt idx="636">
                  <c:v>236490974875358.56</c:v>
                </c:pt>
                <c:pt idx="637">
                  <c:v>236490974875358.56</c:v>
                </c:pt>
                <c:pt idx="638">
                  <c:v>236490974875358.56</c:v>
                </c:pt>
                <c:pt idx="639">
                  <c:v>788303321024514</c:v>
                </c:pt>
                <c:pt idx="640">
                  <c:v>788303321024514</c:v>
                </c:pt>
                <c:pt idx="641">
                  <c:v>1576606784929011</c:v>
                </c:pt>
                <c:pt idx="642">
                  <c:v>236490974875358.56</c:v>
                </c:pt>
                <c:pt idx="643">
                  <c:v>236490974875358.56</c:v>
                </c:pt>
                <c:pt idx="644">
                  <c:v>788303321024514</c:v>
                </c:pt>
                <c:pt idx="645">
                  <c:v>788303321024514</c:v>
                </c:pt>
                <c:pt idx="646">
                  <c:v>236490974875358.56</c:v>
                </c:pt>
                <c:pt idx="647">
                  <c:v>236490974875358.56</c:v>
                </c:pt>
                <c:pt idx="648">
                  <c:v>788303321024514</c:v>
                </c:pt>
                <c:pt idx="649">
                  <c:v>788303321024514</c:v>
                </c:pt>
                <c:pt idx="650">
                  <c:v>788303321024514</c:v>
                </c:pt>
                <c:pt idx="651">
                  <c:v>236490974875358.56</c:v>
                </c:pt>
                <c:pt idx="652">
                  <c:v>236490974875358.56</c:v>
                </c:pt>
                <c:pt idx="653">
                  <c:v>236490974875358.56</c:v>
                </c:pt>
                <c:pt idx="654">
                  <c:v>788303321024514</c:v>
                </c:pt>
                <c:pt idx="655">
                  <c:v>236490974875358.56</c:v>
                </c:pt>
                <c:pt idx="656">
                  <c:v>236490974875358.56</c:v>
                </c:pt>
                <c:pt idx="657">
                  <c:v>788303321024514</c:v>
                </c:pt>
                <c:pt idx="658">
                  <c:v>788303321024514</c:v>
                </c:pt>
                <c:pt idx="659">
                  <c:v>236490974875358.56</c:v>
                </c:pt>
                <c:pt idx="660">
                  <c:v>788303321024514</c:v>
                </c:pt>
                <c:pt idx="661">
                  <c:v>236490974875358.56</c:v>
                </c:pt>
                <c:pt idx="662">
                  <c:v>236490974875358.56</c:v>
                </c:pt>
                <c:pt idx="663">
                  <c:v>788303321024514</c:v>
                </c:pt>
                <c:pt idx="664">
                  <c:v>788303321024514</c:v>
                </c:pt>
                <c:pt idx="665">
                  <c:v>236490974875358.56</c:v>
                </c:pt>
                <c:pt idx="666">
                  <c:v>236490974875358.56</c:v>
                </c:pt>
                <c:pt idx="667">
                  <c:v>236490974875358.56</c:v>
                </c:pt>
                <c:pt idx="668">
                  <c:v>788303321024514</c:v>
                </c:pt>
                <c:pt idx="669">
                  <c:v>788303321024514</c:v>
                </c:pt>
                <c:pt idx="670">
                  <c:v>236490974875358.56</c:v>
                </c:pt>
                <c:pt idx="671">
                  <c:v>236490974875358.56</c:v>
                </c:pt>
                <c:pt idx="672">
                  <c:v>236490974875358.56</c:v>
                </c:pt>
                <c:pt idx="673">
                  <c:v>788303321024514</c:v>
                </c:pt>
                <c:pt idx="674">
                  <c:v>1576606784929011</c:v>
                </c:pt>
                <c:pt idx="675">
                  <c:v>236490974875358.56</c:v>
                </c:pt>
                <c:pt idx="676">
                  <c:v>236490974875358.56</c:v>
                </c:pt>
                <c:pt idx="677">
                  <c:v>236490974875358.56</c:v>
                </c:pt>
                <c:pt idx="678">
                  <c:v>236490974875358.56</c:v>
                </c:pt>
                <c:pt idx="679">
                  <c:v>788303321024514</c:v>
                </c:pt>
                <c:pt idx="680">
                  <c:v>1576606784929011</c:v>
                </c:pt>
                <c:pt idx="681">
                  <c:v>236490974875358.56</c:v>
                </c:pt>
                <c:pt idx="682">
                  <c:v>236490974875358.56</c:v>
                </c:pt>
                <c:pt idx="683">
                  <c:v>236490974875358.56</c:v>
                </c:pt>
                <c:pt idx="684">
                  <c:v>788303321024514</c:v>
                </c:pt>
                <c:pt idx="685">
                  <c:v>788303321024514</c:v>
                </c:pt>
                <c:pt idx="686">
                  <c:v>236490974875358.56</c:v>
                </c:pt>
                <c:pt idx="687">
                  <c:v>236490974875358.56</c:v>
                </c:pt>
                <c:pt idx="688">
                  <c:v>236490974875358.56</c:v>
                </c:pt>
                <c:pt idx="689">
                  <c:v>236490974875358.56</c:v>
                </c:pt>
                <c:pt idx="690">
                  <c:v>236490974875358.56</c:v>
                </c:pt>
                <c:pt idx="691">
                  <c:v>236490974875358.56</c:v>
                </c:pt>
                <c:pt idx="692">
                  <c:v>236490974875358.56</c:v>
                </c:pt>
                <c:pt idx="693">
                  <c:v>236490974875358.56</c:v>
                </c:pt>
                <c:pt idx="694">
                  <c:v>236490974875358.56</c:v>
                </c:pt>
                <c:pt idx="695">
                  <c:v>236490974875358.56</c:v>
                </c:pt>
                <c:pt idx="696">
                  <c:v>236490974875358.56</c:v>
                </c:pt>
                <c:pt idx="697">
                  <c:v>236490974875358.56</c:v>
                </c:pt>
                <c:pt idx="698">
                  <c:v>236490974875358.56</c:v>
                </c:pt>
                <c:pt idx="699">
                  <c:v>236490974875358.56</c:v>
                </c:pt>
                <c:pt idx="700">
                  <c:v>236490974875358.56</c:v>
                </c:pt>
                <c:pt idx="701">
                  <c:v>236490974875358.56</c:v>
                </c:pt>
                <c:pt idx="702">
                  <c:v>236490974875358.56</c:v>
                </c:pt>
                <c:pt idx="703">
                  <c:v>236490974875358.56</c:v>
                </c:pt>
                <c:pt idx="704">
                  <c:v>788303321024514</c:v>
                </c:pt>
                <c:pt idx="705">
                  <c:v>236490974875358.56</c:v>
                </c:pt>
                <c:pt idx="706">
                  <c:v>236490974875358.56</c:v>
                </c:pt>
                <c:pt idx="707">
                  <c:v>236490974875358.56</c:v>
                </c:pt>
                <c:pt idx="708">
                  <c:v>788303321024514</c:v>
                </c:pt>
                <c:pt idx="709">
                  <c:v>236490974875358.56</c:v>
                </c:pt>
                <c:pt idx="710">
                  <c:v>236490974875358.56</c:v>
                </c:pt>
                <c:pt idx="711">
                  <c:v>236490974875358.56</c:v>
                </c:pt>
                <c:pt idx="712">
                  <c:v>236490974875358.56</c:v>
                </c:pt>
                <c:pt idx="713">
                  <c:v>788303321024514</c:v>
                </c:pt>
                <c:pt idx="714">
                  <c:v>236490974875358.56</c:v>
                </c:pt>
                <c:pt idx="715">
                  <c:v>236490974875358.56</c:v>
                </c:pt>
                <c:pt idx="716">
                  <c:v>236490974875358.56</c:v>
                </c:pt>
                <c:pt idx="717">
                  <c:v>236490974875358.56</c:v>
                </c:pt>
                <c:pt idx="718">
                  <c:v>236490974875358.56</c:v>
                </c:pt>
                <c:pt idx="719">
                  <c:v>788303321024514</c:v>
                </c:pt>
                <c:pt idx="720">
                  <c:v>236490974875358.56</c:v>
                </c:pt>
                <c:pt idx="721">
                  <c:v>236490974875358.56</c:v>
                </c:pt>
                <c:pt idx="722">
                  <c:v>236490974875358.56</c:v>
                </c:pt>
                <c:pt idx="723">
                  <c:v>236490974875358.56</c:v>
                </c:pt>
                <c:pt idx="724">
                  <c:v>236490974875358.56</c:v>
                </c:pt>
                <c:pt idx="725">
                  <c:v>236490974875358.56</c:v>
                </c:pt>
                <c:pt idx="726">
                  <c:v>788303321024514</c:v>
                </c:pt>
                <c:pt idx="727">
                  <c:v>236490974875358.56</c:v>
                </c:pt>
                <c:pt idx="728">
                  <c:v>236490974875358.56</c:v>
                </c:pt>
              </c:numCache>
            </c:numRef>
          </c:yVal>
          <c:smooth val="0"/>
          <c:extLst>
            <c:ext xmlns:c16="http://schemas.microsoft.com/office/drawing/2014/chart" uri="{C3380CC4-5D6E-409C-BE32-E72D297353CC}">
              <c16:uniqueId val="{00000004-4AD0-4313-9E40-DECB87BF57E8}"/>
            </c:ext>
          </c:extLst>
        </c:ser>
        <c:ser>
          <c:idx val="5"/>
          <c:order val="7"/>
          <c:tx>
            <c:v>SIMS P Edge</c:v>
          </c:tx>
          <c:spPr>
            <a:ln>
              <a:noFill/>
            </a:ln>
          </c:spPr>
          <c:marker>
            <c:symbol val="triangle"/>
            <c:size val="5"/>
            <c:spPr>
              <a:noFill/>
              <a:ln>
                <a:solidFill>
                  <a:srgbClr val="00B0F0"/>
                </a:solidFill>
              </a:ln>
            </c:spPr>
          </c:marker>
          <c:xVal>
            <c:numRef>
              <c:f>'Wafer#10 SIMS'!$F$3:$F$1309</c:f>
              <c:numCache>
                <c:formatCode>General</c:formatCode>
                <c:ptCount val="1307"/>
                <c:pt idx="0">
                  <c:v>6.08955223880597E-4</c:v>
                </c:pt>
                <c:pt idx="1">
                  <c:v>1.5223880597014928E-3</c:v>
                </c:pt>
                <c:pt idx="2">
                  <c:v>2.435820895522388E-3</c:v>
                </c:pt>
                <c:pt idx="3">
                  <c:v>3.3492537313432832E-3</c:v>
                </c:pt>
                <c:pt idx="4">
                  <c:v>4.2626865671641792E-3</c:v>
                </c:pt>
                <c:pt idx="5">
                  <c:v>5.1761194029850749E-3</c:v>
                </c:pt>
                <c:pt idx="6">
                  <c:v>6.0895522388059696E-3</c:v>
                </c:pt>
                <c:pt idx="7">
                  <c:v>7.0029850746268643E-3</c:v>
                </c:pt>
                <c:pt idx="8">
                  <c:v>7.9164179104477608E-3</c:v>
                </c:pt>
                <c:pt idx="9">
                  <c:v>8.8298507462686564E-3</c:v>
                </c:pt>
                <c:pt idx="10">
                  <c:v>9.7432835820895521E-3</c:v>
                </c:pt>
                <c:pt idx="11">
                  <c:v>1.0656716417910448E-2</c:v>
                </c:pt>
                <c:pt idx="12">
                  <c:v>1.1570149253731343E-2</c:v>
                </c:pt>
                <c:pt idx="13">
                  <c:v>1.2483582089552237E-2</c:v>
                </c:pt>
                <c:pt idx="14">
                  <c:v>1.3397014925373133E-2</c:v>
                </c:pt>
                <c:pt idx="15">
                  <c:v>1.4310447761194027E-2</c:v>
                </c:pt>
                <c:pt idx="16">
                  <c:v>1.5223880597014926E-2</c:v>
                </c:pt>
                <c:pt idx="17">
                  <c:v>1.6137313432835823E-2</c:v>
                </c:pt>
                <c:pt idx="18">
                  <c:v>1.7050746268656717E-2</c:v>
                </c:pt>
                <c:pt idx="19">
                  <c:v>1.7964179104477607E-2</c:v>
                </c:pt>
                <c:pt idx="20">
                  <c:v>1.8877611940298508E-2</c:v>
                </c:pt>
                <c:pt idx="21">
                  <c:v>1.9791044776119402E-2</c:v>
                </c:pt>
                <c:pt idx="22">
                  <c:v>2.0704477611940299E-2</c:v>
                </c:pt>
                <c:pt idx="23">
                  <c:v>2.161791044776119E-2</c:v>
                </c:pt>
                <c:pt idx="24">
                  <c:v>2.2531343283582091E-2</c:v>
                </c:pt>
                <c:pt idx="25">
                  <c:v>2.3444776119402985E-2</c:v>
                </c:pt>
                <c:pt idx="26">
                  <c:v>2.4358208955223882E-2</c:v>
                </c:pt>
                <c:pt idx="27">
                  <c:v>2.5271641791044772E-2</c:v>
                </c:pt>
                <c:pt idx="28">
                  <c:v>2.618507462686567E-2</c:v>
                </c:pt>
                <c:pt idx="29">
                  <c:v>2.7098507462686567E-2</c:v>
                </c:pt>
                <c:pt idx="30">
                  <c:v>2.8011940298507461E-2</c:v>
                </c:pt>
                <c:pt idx="31">
                  <c:v>2.8925373134328358E-2</c:v>
                </c:pt>
                <c:pt idx="32">
                  <c:v>2.9838805970149256E-2</c:v>
                </c:pt>
                <c:pt idx="33">
                  <c:v>3.0752238805970149E-2</c:v>
                </c:pt>
                <c:pt idx="34">
                  <c:v>3.1665671641791043E-2</c:v>
                </c:pt>
                <c:pt idx="35">
                  <c:v>3.2579104477611941E-2</c:v>
                </c:pt>
                <c:pt idx="36">
                  <c:v>3.3492537313432838E-2</c:v>
                </c:pt>
                <c:pt idx="37">
                  <c:v>3.4405970149253735E-2</c:v>
                </c:pt>
                <c:pt idx="38">
                  <c:v>3.5319402985074626E-2</c:v>
                </c:pt>
                <c:pt idx="39">
                  <c:v>3.6232835820895516E-2</c:v>
                </c:pt>
                <c:pt idx="40">
                  <c:v>3.7146268656716414E-2</c:v>
                </c:pt>
                <c:pt idx="41">
                  <c:v>3.8059701492537311E-2</c:v>
                </c:pt>
                <c:pt idx="42">
                  <c:v>3.8973134328358208E-2</c:v>
                </c:pt>
                <c:pt idx="43">
                  <c:v>3.9886567164179106E-2</c:v>
                </c:pt>
                <c:pt idx="44">
                  <c:v>4.0799999999999996E-2</c:v>
                </c:pt>
                <c:pt idx="45">
                  <c:v>4.17134328358209E-2</c:v>
                </c:pt>
                <c:pt idx="46">
                  <c:v>4.2626865671641791E-2</c:v>
                </c:pt>
                <c:pt idx="47">
                  <c:v>4.3540298507462681E-2</c:v>
                </c:pt>
                <c:pt idx="48">
                  <c:v>4.4453731343283578E-2</c:v>
                </c:pt>
                <c:pt idx="49">
                  <c:v>4.5367164179104469E-2</c:v>
                </c:pt>
                <c:pt idx="50">
                  <c:v>4.6280597014925373E-2</c:v>
                </c:pt>
                <c:pt idx="51">
                  <c:v>4.719402985074627E-2</c:v>
                </c:pt>
                <c:pt idx="52">
                  <c:v>4.8107462686567161E-2</c:v>
                </c:pt>
                <c:pt idx="53">
                  <c:v>4.9020895522388058E-2</c:v>
                </c:pt>
                <c:pt idx="54">
                  <c:v>4.9934328358208956E-2</c:v>
                </c:pt>
                <c:pt idx="55">
                  <c:v>5.0847761194029846E-2</c:v>
                </c:pt>
                <c:pt idx="56">
                  <c:v>5.1761194029850743E-2</c:v>
                </c:pt>
                <c:pt idx="57">
                  <c:v>5.2674626865671634E-2</c:v>
                </c:pt>
                <c:pt idx="58">
                  <c:v>5.3588059701492531E-2</c:v>
                </c:pt>
                <c:pt idx="59">
                  <c:v>5.4501492537313435E-2</c:v>
                </c:pt>
                <c:pt idx="60">
                  <c:v>5.5414925373134326E-2</c:v>
                </c:pt>
                <c:pt idx="61">
                  <c:v>5.6328358208955223E-2</c:v>
                </c:pt>
                <c:pt idx="62">
                  <c:v>5.7241791044776114E-2</c:v>
                </c:pt>
                <c:pt idx="63">
                  <c:v>5.8155223880597018E-2</c:v>
                </c:pt>
                <c:pt idx="64">
                  <c:v>5.9068656716417908E-2</c:v>
                </c:pt>
                <c:pt idx="65">
                  <c:v>5.9982089552238799E-2</c:v>
                </c:pt>
                <c:pt idx="66">
                  <c:v>6.0895522388059696E-2</c:v>
                </c:pt>
                <c:pt idx="67">
                  <c:v>6.18089552238806E-2</c:v>
                </c:pt>
                <c:pt idx="68">
                  <c:v>6.2722388059701484E-2</c:v>
                </c:pt>
                <c:pt idx="69">
                  <c:v>6.3635820895522374E-2</c:v>
                </c:pt>
                <c:pt idx="70">
                  <c:v>6.4549253731343292E-2</c:v>
                </c:pt>
                <c:pt idx="71">
                  <c:v>6.5462686567164169E-2</c:v>
                </c:pt>
                <c:pt idx="72">
                  <c:v>6.6376119402985073E-2</c:v>
                </c:pt>
                <c:pt idx="73">
                  <c:v>6.7289552238805964E-2</c:v>
                </c:pt>
                <c:pt idx="74">
                  <c:v>6.8202985074626868E-2</c:v>
                </c:pt>
                <c:pt idx="75">
                  <c:v>6.9116417910447758E-2</c:v>
                </c:pt>
                <c:pt idx="76">
                  <c:v>7.0029850746268663E-2</c:v>
                </c:pt>
                <c:pt idx="77">
                  <c:v>7.0943283582089553E-2</c:v>
                </c:pt>
                <c:pt idx="78">
                  <c:v>7.185671641791043E-2</c:v>
                </c:pt>
                <c:pt idx="79">
                  <c:v>7.2770149253731348E-2</c:v>
                </c:pt>
                <c:pt idx="80">
                  <c:v>7.3683582089552238E-2</c:v>
                </c:pt>
                <c:pt idx="81">
                  <c:v>7.4597014925373129E-2</c:v>
                </c:pt>
                <c:pt idx="82">
                  <c:v>7.5510447761194033E-2</c:v>
                </c:pt>
                <c:pt idx="83">
                  <c:v>7.6423880597014937E-2</c:v>
                </c:pt>
                <c:pt idx="84">
                  <c:v>7.7337313432835814E-2</c:v>
                </c:pt>
                <c:pt idx="85">
                  <c:v>7.8250746268656704E-2</c:v>
                </c:pt>
                <c:pt idx="86">
                  <c:v>7.9164179104477608E-2</c:v>
                </c:pt>
                <c:pt idx="87">
                  <c:v>8.0077611940298499E-2</c:v>
                </c:pt>
                <c:pt idx="88">
                  <c:v>8.0991044776119403E-2</c:v>
                </c:pt>
                <c:pt idx="89">
                  <c:v>8.1904477611940293E-2</c:v>
                </c:pt>
                <c:pt idx="90">
                  <c:v>8.2817910447761198E-2</c:v>
                </c:pt>
                <c:pt idx="91">
                  <c:v>8.3731343283582074E-2</c:v>
                </c:pt>
                <c:pt idx="92">
                  <c:v>8.4644776119402992E-2</c:v>
                </c:pt>
                <c:pt idx="93">
                  <c:v>8.5558208955223883E-2</c:v>
                </c:pt>
                <c:pt idx="94">
                  <c:v>8.6471641791044759E-2</c:v>
                </c:pt>
                <c:pt idx="95">
                  <c:v>8.7385074626865678E-2</c:v>
                </c:pt>
                <c:pt idx="96">
                  <c:v>8.8298507462686554E-2</c:v>
                </c:pt>
                <c:pt idx="97">
                  <c:v>8.9211940298507458E-2</c:v>
                </c:pt>
                <c:pt idx="98">
                  <c:v>9.0125373134328363E-2</c:v>
                </c:pt>
                <c:pt idx="99">
                  <c:v>9.1038805970149253E-2</c:v>
                </c:pt>
                <c:pt idx="100">
                  <c:v>9.1952238805970143E-2</c:v>
                </c:pt>
                <c:pt idx="101">
                  <c:v>9.2865671641791034E-2</c:v>
                </c:pt>
                <c:pt idx="102">
                  <c:v>9.3779104477611938E-2</c:v>
                </c:pt>
                <c:pt idx="103">
                  <c:v>9.4692537313432829E-2</c:v>
                </c:pt>
                <c:pt idx="104">
                  <c:v>9.5605970149253719E-2</c:v>
                </c:pt>
                <c:pt idx="105">
                  <c:v>9.6519402985074623E-2</c:v>
                </c:pt>
                <c:pt idx="106">
                  <c:v>9.7432835820895528E-2</c:v>
                </c:pt>
                <c:pt idx="107">
                  <c:v>9.8346268656716404E-2</c:v>
                </c:pt>
                <c:pt idx="108">
                  <c:v>9.9259701492537322E-2</c:v>
                </c:pt>
                <c:pt idx="109">
                  <c:v>0.10017313432835818</c:v>
                </c:pt>
                <c:pt idx="110">
                  <c:v>0.1010865671641791</c:v>
                </c:pt>
                <c:pt idx="111">
                  <c:v>0.10200000000000002</c:v>
                </c:pt>
                <c:pt idx="112">
                  <c:v>0.1029134328358209</c:v>
                </c:pt>
                <c:pt idx="113">
                  <c:v>0.10382686567164179</c:v>
                </c:pt>
                <c:pt idx="114">
                  <c:v>0.10474029850746269</c:v>
                </c:pt>
                <c:pt idx="115">
                  <c:v>0.10565373134328358</c:v>
                </c:pt>
                <c:pt idx="116">
                  <c:v>0.10656716417910447</c:v>
                </c:pt>
                <c:pt idx="117">
                  <c:v>0.10748059701492536</c:v>
                </c:pt>
                <c:pt idx="118">
                  <c:v>0.10839402985074627</c:v>
                </c:pt>
                <c:pt idx="119">
                  <c:v>0.10930746268656714</c:v>
                </c:pt>
                <c:pt idx="120">
                  <c:v>0.11022089552238805</c:v>
                </c:pt>
                <c:pt idx="121">
                  <c:v>0.11113432835820894</c:v>
                </c:pt>
                <c:pt idx="122">
                  <c:v>0.11204776119402986</c:v>
                </c:pt>
                <c:pt idx="123">
                  <c:v>0.11296119402985073</c:v>
                </c:pt>
                <c:pt idx="124">
                  <c:v>0.11387462686567165</c:v>
                </c:pt>
                <c:pt idx="125">
                  <c:v>0.11478805970149253</c:v>
                </c:pt>
                <c:pt idx="126">
                  <c:v>0.11570149253731345</c:v>
                </c:pt>
                <c:pt idx="127">
                  <c:v>0.11661492537313434</c:v>
                </c:pt>
                <c:pt idx="128">
                  <c:v>0.11752835820895521</c:v>
                </c:pt>
                <c:pt idx="129">
                  <c:v>0.1184417910447761</c:v>
                </c:pt>
                <c:pt idx="130">
                  <c:v>0.11935522388059702</c:v>
                </c:pt>
                <c:pt idx="131">
                  <c:v>0.12026865671641793</c:v>
                </c:pt>
                <c:pt idx="132">
                  <c:v>0.1211820895522388</c:v>
                </c:pt>
                <c:pt idx="133">
                  <c:v>0.12209552238805968</c:v>
                </c:pt>
                <c:pt idx="134">
                  <c:v>0.12300895522388061</c:v>
                </c:pt>
                <c:pt idx="135">
                  <c:v>0.12392238805970147</c:v>
                </c:pt>
                <c:pt idx="136">
                  <c:v>0.12483582089552235</c:v>
                </c:pt>
                <c:pt idx="137">
                  <c:v>0.12574925373134327</c:v>
                </c:pt>
                <c:pt idx="138">
                  <c:v>0.12666268656716417</c:v>
                </c:pt>
                <c:pt idx="139">
                  <c:v>0.12757611940298508</c:v>
                </c:pt>
                <c:pt idx="140">
                  <c:v>0.12848955223880595</c:v>
                </c:pt>
                <c:pt idx="141">
                  <c:v>0.12940298507462686</c:v>
                </c:pt>
                <c:pt idx="142">
                  <c:v>0.13031641791044776</c:v>
                </c:pt>
                <c:pt idx="143">
                  <c:v>0.13122985074626867</c:v>
                </c:pt>
                <c:pt idx="144">
                  <c:v>0.13214328358208954</c:v>
                </c:pt>
                <c:pt idx="145">
                  <c:v>0.13305671641791045</c:v>
                </c:pt>
                <c:pt idx="146">
                  <c:v>0.13397014925373135</c:v>
                </c:pt>
                <c:pt idx="147">
                  <c:v>0.13488358208955223</c:v>
                </c:pt>
                <c:pt idx="148">
                  <c:v>0.13579701492537313</c:v>
                </c:pt>
                <c:pt idx="149">
                  <c:v>0.13671044776119401</c:v>
                </c:pt>
                <c:pt idx="150">
                  <c:v>0.13762388059701494</c:v>
                </c:pt>
                <c:pt idx="151">
                  <c:v>0.13853731343283582</c:v>
                </c:pt>
                <c:pt idx="152">
                  <c:v>0.13945074626865669</c:v>
                </c:pt>
                <c:pt idx="153">
                  <c:v>0.14036417910447763</c:v>
                </c:pt>
                <c:pt idx="154">
                  <c:v>0.1412776119402985</c:v>
                </c:pt>
                <c:pt idx="155">
                  <c:v>0.14219104477611938</c:v>
                </c:pt>
                <c:pt idx="156">
                  <c:v>0.14310447761194031</c:v>
                </c:pt>
                <c:pt idx="157">
                  <c:v>0.14401791044776119</c:v>
                </c:pt>
                <c:pt idx="158">
                  <c:v>0.14493134328358209</c:v>
                </c:pt>
                <c:pt idx="159">
                  <c:v>0.14584477611940297</c:v>
                </c:pt>
                <c:pt idx="160">
                  <c:v>0.14675820895522387</c:v>
                </c:pt>
                <c:pt idx="161">
                  <c:v>0.14767164179104478</c:v>
                </c:pt>
                <c:pt idx="162">
                  <c:v>0.14858507462686565</c:v>
                </c:pt>
                <c:pt idx="163">
                  <c:v>0.14949850746268656</c:v>
                </c:pt>
                <c:pt idx="164">
                  <c:v>0.15041194029850746</c:v>
                </c:pt>
                <c:pt idx="165">
                  <c:v>0.15132537313432834</c:v>
                </c:pt>
                <c:pt idx="166">
                  <c:v>0.15223880597014924</c:v>
                </c:pt>
                <c:pt idx="167">
                  <c:v>0.15315223880597015</c:v>
                </c:pt>
                <c:pt idx="168">
                  <c:v>0.15406567164179105</c:v>
                </c:pt>
                <c:pt idx="169">
                  <c:v>0.15497910447761193</c:v>
                </c:pt>
                <c:pt idx="170">
                  <c:v>0.15589253731343283</c:v>
                </c:pt>
                <c:pt idx="171">
                  <c:v>0.15680597014925374</c:v>
                </c:pt>
                <c:pt idx="172">
                  <c:v>0.15771940298507459</c:v>
                </c:pt>
                <c:pt idx="173">
                  <c:v>0.15863283582089552</c:v>
                </c:pt>
                <c:pt idx="174">
                  <c:v>0.15954626865671642</c:v>
                </c:pt>
                <c:pt idx="175">
                  <c:v>0.1604597014925373</c:v>
                </c:pt>
                <c:pt idx="176">
                  <c:v>0.1613731343283582</c:v>
                </c:pt>
                <c:pt idx="177">
                  <c:v>0.16228656716417911</c:v>
                </c:pt>
                <c:pt idx="178">
                  <c:v>0.16319999999999996</c:v>
                </c:pt>
                <c:pt idx="179">
                  <c:v>0.16411343283582089</c:v>
                </c:pt>
                <c:pt idx="180">
                  <c:v>0.16502686567164179</c:v>
                </c:pt>
                <c:pt idx="181">
                  <c:v>0.16594029850746267</c:v>
                </c:pt>
                <c:pt idx="182">
                  <c:v>0.16685373134328363</c:v>
                </c:pt>
                <c:pt idx="183">
                  <c:v>0.16776716417910448</c:v>
                </c:pt>
                <c:pt idx="184">
                  <c:v>0.16868059701492533</c:v>
                </c:pt>
                <c:pt idx="185">
                  <c:v>0.16959402985074626</c:v>
                </c:pt>
                <c:pt idx="186">
                  <c:v>0.17050746268656716</c:v>
                </c:pt>
                <c:pt idx="187">
                  <c:v>0.17142089552238804</c:v>
                </c:pt>
                <c:pt idx="188">
                  <c:v>0.17233432835820894</c:v>
                </c:pt>
                <c:pt idx="189">
                  <c:v>0.17324776119402985</c:v>
                </c:pt>
                <c:pt idx="190">
                  <c:v>0.17416119402985072</c:v>
                </c:pt>
                <c:pt idx="191">
                  <c:v>0.17507462686567163</c:v>
                </c:pt>
                <c:pt idx="192">
                  <c:v>0.17598805970149253</c:v>
                </c:pt>
                <c:pt idx="193">
                  <c:v>0.17690149253731344</c:v>
                </c:pt>
                <c:pt idx="194">
                  <c:v>0.17781492537313431</c:v>
                </c:pt>
                <c:pt idx="195">
                  <c:v>0.17872835820895519</c:v>
                </c:pt>
                <c:pt idx="196">
                  <c:v>0.17964179104477612</c:v>
                </c:pt>
                <c:pt idx="197">
                  <c:v>0.180555223880597</c:v>
                </c:pt>
                <c:pt idx="198">
                  <c:v>0.1814686567164179</c:v>
                </c:pt>
                <c:pt idx="199">
                  <c:v>0.18238208955223881</c:v>
                </c:pt>
                <c:pt idx="200">
                  <c:v>0.18329552238805971</c:v>
                </c:pt>
                <c:pt idx="201">
                  <c:v>0.18420895522388059</c:v>
                </c:pt>
                <c:pt idx="202">
                  <c:v>0.18512238805970149</c:v>
                </c:pt>
                <c:pt idx="203">
                  <c:v>0.1860358208955224</c:v>
                </c:pt>
                <c:pt idx="204">
                  <c:v>0.18694925373134327</c:v>
                </c:pt>
                <c:pt idx="205">
                  <c:v>0.18786268656716418</c:v>
                </c:pt>
                <c:pt idx="206">
                  <c:v>0.18877611940298508</c:v>
                </c:pt>
                <c:pt idx="207">
                  <c:v>0.18968955223880596</c:v>
                </c:pt>
                <c:pt idx="208">
                  <c:v>0.19060298507462686</c:v>
                </c:pt>
                <c:pt idx="209">
                  <c:v>0.19151641791044777</c:v>
                </c:pt>
                <c:pt idx="210">
                  <c:v>0.19242985074626864</c:v>
                </c:pt>
                <c:pt idx="211">
                  <c:v>0.19334328358208955</c:v>
                </c:pt>
                <c:pt idx="212">
                  <c:v>0.19425671641791045</c:v>
                </c:pt>
                <c:pt idx="213">
                  <c:v>0.19517014925373133</c:v>
                </c:pt>
                <c:pt idx="214">
                  <c:v>0.19608358208955223</c:v>
                </c:pt>
                <c:pt idx="215">
                  <c:v>0.19699701492537314</c:v>
                </c:pt>
                <c:pt idx="216">
                  <c:v>0.19791044776119401</c:v>
                </c:pt>
                <c:pt idx="217">
                  <c:v>0.19882388059701492</c:v>
                </c:pt>
                <c:pt idx="218">
                  <c:v>0.19973731343283582</c:v>
                </c:pt>
                <c:pt idx="219">
                  <c:v>0.2006507462686567</c:v>
                </c:pt>
                <c:pt idx="220">
                  <c:v>0.2015641791044776</c:v>
                </c:pt>
                <c:pt idx="221">
                  <c:v>0.20247761194029845</c:v>
                </c:pt>
                <c:pt idx="222">
                  <c:v>0.20339104477611938</c:v>
                </c:pt>
                <c:pt idx="223">
                  <c:v>0.20430447761194029</c:v>
                </c:pt>
                <c:pt idx="224">
                  <c:v>0.20521791044776114</c:v>
                </c:pt>
                <c:pt idx="225">
                  <c:v>0.2061313432835821</c:v>
                </c:pt>
                <c:pt idx="226">
                  <c:v>0.20704477611940297</c:v>
                </c:pt>
                <c:pt idx="227">
                  <c:v>0.20795820895522385</c:v>
                </c:pt>
                <c:pt idx="228">
                  <c:v>0.20887164179104478</c:v>
                </c:pt>
                <c:pt idx="229">
                  <c:v>0.20978507462686569</c:v>
                </c:pt>
                <c:pt idx="230">
                  <c:v>0.21069850746268654</c:v>
                </c:pt>
                <c:pt idx="231">
                  <c:v>0.21161194029850741</c:v>
                </c:pt>
                <c:pt idx="232">
                  <c:v>0.21252537313432837</c:v>
                </c:pt>
                <c:pt idx="233">
                  <c:v>0.21343880597014922</c:v>
                </c:pt>
                <c:pt idx="234">
                  <c:v>0.2143522388059701</c:v>
                </c:pt>
                <c:pt idx="235">
                  <c:v>0.21526567164179106</c:v>
                </c:pt>
                <c:pt idx="236">
                  <c:v>0.21617910447761193</c:v>
                </c:pt>
                <c:pt idx="237">
                  <c:v>0.21709253731343281</c:v>
                </c:pt>
                <c:pt idx="238">
                  <c:v>0.21800597014925374</c:v>
                </c:pt>
                <c:pt idx="239">
                  <c:v>0.21891940298507462</c:v>
                </c:pt>
                <c:pt idx="240">
                  <c:v>0.21983283582089549</c:v>
                </c:pt>
                <c:pt idx="241">
                  <c:v>0.22074626865671643</c:v>
                </c:pt>
                <c:pt idx="242">
                  <c:v>0.2216597014925373</c:v>
                </c:pt>
                <c:pt idx="243">
                  <c:v>0.22257313432835821</c:v>
                </c:pt>
                <c:pt idx="244">
                  <c:v>0.22348656716417906</c:v>
                </c:pt>
                <c:pt idx="245">
                  <c:v>0.22439999999999999</c:v>
                </c:pt>
                <c:pt idx="246">
                  <c:v>0.22531343283582089</c:v>
                </c:pt>
                <c:pt idx="247">
                  <c:v>0.22622686567164177</c:v>
                </c:pt>
                <c:pt idx="248">
                  <c:v>0.2271402985074627</c:v>
                </c:pt>
                <c:pt idx="249">
                  <c:v>0.22805373134328358</c:v>
                </c:pt>
                <c:pt idx="250">
                  <c:v>0.22896716417910445</c:v>
                </c:pt>
                <c:pt idx="251">
                  <c:v>0.22988059701492533</c:v>
                </c:pt>
                <c:pt idx="252">
                  <c:v>0.23079402985074626</c:v>
                </c:pt>
                <c:pt idx="253">
                  <c:v>0.23170746268656714</c:v>
                </c:pt>
                <c:pt idx="254">
                  <c:v>0.23262089552238807</c:v>
                </c:pt>
                <c:pt idx="255">
                  <c:v>0.23353432835820895</c:v>
                </c:pt>
                <c:pt idx="256">
                  <c:v>0.23444776119402982</c:v>
                </c:pt>
                <c:pt idx="257">
                  <c:v>0.23536119402985073</c:v>
                </c:pt>
                <c:pt idx="258">
                  <c:v>0.23627462686567166</c:v>
                </c:pt>
                <c:pt idx="259">
                  <c:v>0.23718805970149251</c:v>
                </c:pt>
                <c:pt idx="260">
                  <c:v>0.23810149253731341</c:v>
                </c:pt>
                <c:pt idx="261">
                  <c:v>0.23901492537313435</c:v>
                </c:pt>
                <c:pt idx="262">
                  <c:v>0.23992835820895519</c:v>
                </c:pt>
                <c:pt idx="263">
                  <c:v>0.2408417910447761</c:v>
                </c:pt>
                <c:pt idx="264">
                  <c:v>0.24175522388059703</c:v>
                </c:pt>
                <c:pt idx="265">
                  <c:v>0.24266865671641788</c:v>
                </c:pt>
                <c:pt idx="266">
                  <c:v>0.24358208955223878</c:v>
                </c:pt>
                <c:pt idx="267">
                  <c:v>0.24449552238805966</c:v>
                </c:pt>
                <c:pt idx="268">
                  <c:v>0.24540895522388062</c:v>
                </c:pt>
                <c:pt idx="269">
                  <c:v>0.24632238805970147</c:v>
                </c:pt>
                <c:pt idx="270">
                  <c:v>0.2472358208955224</c:v>
                </c:pt>
                <c:pt idx="271">
                  <c:v>0.24814925373134325</c:v>
                </c:pt>
                <c:pt idx="272">
                  <c:v>0.24906268656716415</c:v>
                </c:pt>
                <c:pt idx="273">
                  <c:v>0.24997611940298509</c:v>
                </c:pt>
                <c:pt idx="274">
                  <c:v>0.25088955223880594</c:v>
                </c:pt>
                <c:pt idx="275">
                  <c:v>0.25180298507462684</c:v>
                </c:pt>
                <c:pt idx="276">
                  <c:v>0.2527164179104478</c:v>
                </c:pt>
                <c:pt idx="277">
                  <c:v>0.25362985074626865</c:v>
                </c:pt>
                <c:pt idx="278">
                  <c:v>0.2545432835820895</c:v>
                </c:pt>
                <c:pt idx="279">
                  <c:v>0.25545671641791046</c:v>
                </c:pt>
                <c:pt idx="280">
                  <c:v>0.25637014925373131</c:v>
                </c:pt>
                <c:pt idx="281">
                  <c:v>0.25728358208955215</c:v>
                </c:pt>
                <c:pt idx="282">
                  <c:v>0.25819701492537317</c:v>
                </c:pt>
                <c:pt idx="283">
                  <c:v>0.25911044776119402</c:v>
                </c:pt>
                <c:pt idx="284">
                  <c:v>0.26002388059701492</c:v>
                </c:pt>
                <c:pt idx="285">
                  <c:v>0.26093731343283583</c:v>
                </c:pt>
                <c:pt idx="286">
                  <c:v>0.26185074626865668</c:v>
                </c:pt>
                <c:pt idx="287">
                  <c:v>0.26276417910447758</c:v>
                </c:pt>
                <c:pt idx="288">
                  <c:v>0.26367761194029848</c:v>
                </c:pt>
                <c:pt idx="289">
                  <c:v>0.26459104477611939</c:v>
                </c:pt>
                <c:pt idx="290">
                  <c:v>0.26550447761194029</c:v>
                </c:pt>
                <c:pt idx="291">
                  <c:v>0.2664179104477612</c:v>
                </c:pt>
                <c:pt idx="292">
                  <c:v>0.26733134328358205</c:v>
                </c:pt>
                <c:pt idx="293">
                  <c:v>0.26824477611940295</c:v>
                </c:pt>
                <c:pt idx="294">
                  <c:v>0.26915820895522385</c:v>
                </c:pt>
                <c:pt idx="295">
                  <c:v>0.27007164179104481</c:v>
                </c:pt>
                <c:pt idx="296">
                  <c:v>0.27098507462686566</c:v>
                </c:pt>
                <c:pt idx="297">
                  <c:v>0.27189850746268657</c:v>
                </c:pt>
                <c:pt idx="298">
                  <c:v>0.27281194029850747</c:v>
                </c:pt>
                <c:pt idx="299">
                  <c:v>0.27372537313432832</c:v>
                </c:pt>
                <c:pt idx="300">
                  <c:v>0.27463880597014922</c:v>
                </c:pt>
                <c:pt idx="301">
                  <c:v>0.27555223880597013</c:v>
                </c:pt>
                <c:pt idx="302">
                  <c:v>0.27646567164179103</c:v>
                </c:pt>
                <c:pt idx="303">
                  <c:v>0.27737910447761194</c:v>
                </c:pt>
                <c:pt idx="304">
                  <c:v>0.27829253731343284</c:v>
                </c:pt>
                <c:pt idx="305">
                  <c:v>0.27920597014925369</c:v>
                </c:pt>
                <c:pt idx="306">
                  <c:v>0.28011940298507465</c:v>
                </c:pt>
                <c:pt idx="307">
                  <c:v>0.2810328358208955</c:v>
                </c:pt>
                <c:pt idx="308">
                  <c:v>0.2819462686567164</c:v>
                </c:pt>
                <c:pt idx="309">
                  <c:v>0.28285970149253736</c:v>
                </c:pt>
                <c:pt idx="310">
                  <c:v>0.28377313432835821</c:v>
                </c:pt>
                <c:pt idx="311">
                  <c:v>0.28468656716417906</c:v>
                </c:pt>
                <c:pt idx="312">
                  <c:v>0.28560000000000002</c:v>
                </c:pt>
                <c:pt idx="313">
                  <c:v>0.28651343283582087</c:v>
                </c:pt>
                <c:pt idx="314">
                  <c:v>0.28742686567164172</c:v>
                </c:pt>
                <c:pt idx="315">
                  <c:v>0.28834029850746273</c:v>
                </c:pt>
                <c:pt idx="316">
                  <c:v>0.28925373134328358</c:v>
                </c:pt>
                <c:pt idx="317">
                  <c:v>0.29016716417910443</c:v>
                </c:pt>
                <c:pt idx="318">
                  <c:v>0.29108059701492539</c:v>
                </c:pt>
                <c:pt idx="319">
                  <c:v>0.29199402985074624</c:v>
                </c:pt>
                <c:pt idx="320">
                  <c:v>0.29290746268656714</c:v>
                </c:pt>
                <c:pt idx="321">
                  <c:v>0.2938208955223881</c:v>
                </c:pt>
                <c:pt idx="322">
                  <c:v>0.29473432835820895</c:v>
                </c:pt>
                <c:pt idx="323">
                  <c:v>0.29564776119402991</c:v>
                </c:pt>
                <c:pt idx="324">
                  <c:v>0.29656119402985076</c:v>
                </c:pt>
                <c:pt idx="325">
                  <c:v>0.29747462686567161</c:v>
                </c:pt>
                <c:pt idx="326">
                  <c:v>0.29838805970149251</c:v>
                </c:pt>
                <c:pt idx="327">
                  <c:v>0.29930149253731342</c:v>
                </c:pt>
                <c:pt idx="328">
                  <c:v>0.30021492537313432</c:v>
                </c:pt>
                <c:pt idx="329">
                  <c:v>0.30112835820895523</c:v>
                </c:pt>
                <c:pt idx="330">
                  <c:v>0.30204179104477613</c:v>
                </c:pt>
                <c:pt idx="331">
                  <c:v>0.30295522388059704</c:v>
                </c:pt>
                <c:pt idx="332">
                  <c:v>0.30386865671641788</c:v>
                </c:pt>
                <c:pt idx="333">
                  <c:v>0.30478208955223873</c:v>
                </c:pt>
                <c:pt idx="334">
                  <c:v>0.3056955223880598</c:v>
                </c:pt>
                <c:pt idx="335">
                  <c:v>0.3066089552238806</c:v>
                </c:pt>
                <c:pt idx="336">
                  <c:v>0.30752238805970145</c:v>
                </c:pt>
                <c:pt idx="337">
                  <c:v>0.30843582089552241</c:v>
                </c:pt>
                <c:pt idx="338">
                  <c:v>0.30934925373134325</c:v>
                </c:pt>
                <c:pt idx="339">
                  <c:v>0.3102626865671641</c:v>
                </c:pt>
                <c:pt idx="340">
                  <c:v>0.31117611940298506</c:v>
                </c:pt>
                <c:pt idx="341">
                  <c:v>0.31208955223880597</c:v>
                </c:pt>
                <c:pt idx="342">
                  <c:v>0.31300298507462682</c:v>
                </c:pt>
                <c:pt idx="343">
                  <c:v>0.31391641791044772</c:v>
                </c:pt>
                <c:pt idx="344">
                  <c:v>0.31482985074626862</c:v>
                </c:pt>
                <c:pt idx="345">
                  <c:v>0.31574328358208953</c:v>
                </c:pt>
                <c:pt idx="346">
                  <c:v>0.31665671641791043</c:v>
                </c:pt>
                <c:pt idx="347">
                  <c:v>0.31757014925373128</c:v>
                </c:pt>
                <c:pt idx="348">
                  <c:v>0.31848358208955224</c:v>
                </c:pt>
                <c:pt idx="349">
                  <c:v>0.31939701492537315</c:v>
                </c:pt>
                <c:pt idx="350">
                  <c:v>0.32031044776119399</c:v>
                </c:pt>
                <c:pt idx="351">
                  <c:v>0.3212238805970149</c:v>
                </c:pt>
                <c:pt idx="352">
                  <c:v>0.3221373134328358</c:v>
                </c:pt>
                <c:pt idx="353">
                  <c:v>0.32305074626865665</c:v>
                </c:pt>
                <c:pt idx="354">
                  <c:v>0.32396417910447761</c:v>
                </c:pt>
                <c:pt idx="355">
                  <c:v>0.32487761194029852</c:v>
                </c:pt>
                <c:pt idx="356">
                  <c:v>0.32579104477611942</c:v>
                </c:pt>
                <c:pt idx="357">
                  <c:v>0.32670447761194027</c:v>
                </c:pt>
                <c:pt idx="358">
                  <c:v>0.32761791044776117</c:v>
                </c:pt>
                <c:pt idx="359">
                  <c:v>0.32853134328358208</c:v>
                </c:pt>
                <c:pt idx="360">
                  <c:v>0.32944477611940293</c:v>
                </c:pt>
                <c:pt idx="361">
                  <c:v>0.33035820895522389</c:v>
                </c:pt>
                <c:pt idx="362">
                  <c:v>0.33127164179104479</c:v>
                </c:pt>
                <c:pt idx="363">
                  <c:v>0.33218507462686564</c:v>
                </c:pt>
                <c:pt idx="364">
                  <c:v>0.33309850746268654</c:v>
                </c:pt>
                <c:pt idx="365">
                  <c:v>0.33401194029850745</c:v>
                </c:pt>
                <c:pt idx="366">
                  <c:v>0.3349253731343283</c:v>
                </c:pt>
                <c:pt idx="367">
                  <c:v>0.33583880597014926</c:v>
                </c:pt>
                <c:pt idx="368">
                  <c:v>0.33675223880597016</c:v>
                </c:pt>
                <c:pt idx="369">
                  <c:v>0.33766567164179101</c:v>
                </c:pt>
                <c:pt idx="370">
                  <c:v>0.33857910447761197</c:v>
                </c:pt>
                <c:pt idx="371">
                  <c:v>0.33949253731343282</c:v>
                </c:pt>
                <c:pt idx="372">
                  <c:v>0.34040597014925372</c:v>
                </c:pt>
                <c:pt idx="373">
                  <c:v>0.34131940298507463</c:v>
                </c:pt>
                <c:pt idx="374">
                  <c:v>0.34223283582089553</c:v>
                </c:pt>
                <c:pt idx="375">
                  <c:v>0.34314626865671632</c:v>
                </c:pt>
                <c:pt idx="376">
                  <c:v>0.34405970149253734</c:v>
                </c:pt>
                <c:pt idx="377">
                  <c:v>0.34497313432835819</c:v>
                </c:pt>
                <c:pt idx="378">
                  <c:v>0.34588656716417904</c:v>
                </c:pt>
                <c:pt idx="379">
                  <c:v>0.3468</c:v>
                </c:pt>
                <c:pt idx="380">
                  <c:v>0.34771343283582096</c:v>
                </c:pt>
                <c:pt idx="381">
                  <c:v>0.34862686567164181</c:v>
                </c:pt>
                <c:pt idx="382">
                  <c:v>0.34954029850746271</c:v>
                </c:pt>
                <c:pt idx="383">
                  <c:v>0.35045373134328356</c:v>
                </c:pt>
                <c:pt idx="384">
                  <c:v>0.35136716417910446</c:v>
                </c:pt>
                <c:pt idx="385">
                  <c:v>0.35228059701492537</c:v>
                </c:pt>
                <c:pt idx="386">
                  <c:v>0.35319402985074622</c:v>
                </c:pt>
                <c:pt idx="387">
                  <c:v>0.35410746268656718</c:v>
                </c:pt>
                <c:pt idx="388">
                  <c:v>0.35502089552238808</c:v>
                </c:pt>
                <c:pt idx="389">
                  <c:v>0.35593432835820898</c:v>
                </c:pt>
                <c:pt idx="390">
                  <c:v>0.35684776119402983</c:v>
                </c:pt>
                <c:pt idx="391">
                  <c:v>0.35776119402985074</c:v>
                </c:pt>
                <c:pt idx="392">
                  <c:v>0.35867462686567164</c:v>
                </c:pt>
                <c:pt idx="393">
                  <c:v>0.35958805970149255</c:v>
                </c:pt>
                <c:pt idx="394">
                  <c:v>0.36050149253731345</c:v>
                </c:pt>
                <c:pt idx="395">
                  <c:v>0.36141492537313435</c:v>
                </c:pt>
                <c:pt idx="396">
                  <c:v>0.3623283582089552</c:v>
                </c:pt>
                <c:pt idx="397">
                  <c:v>0.36324179104477605</c:v>
                </c:pt>
                <c:pt idx="398">
                  <c:v>0.36415522388059701</c:v>
                </c:pt>
                <c:pt idx="399">
                  <c:v>0.36506865671641786</c:v>
                </c:pt>
                <c:pt idx="400">
                  <c:v>0.36598208955223877</c:v>
                </c:pt>
                <c:pt idx="401">
                  <c:v>0.36689552238805972</c:v>
                </c:pt>
                <c:pt idx="402">
                  <c:v>0.36780895522388057</c:v>
                </c:pt>
                <c:pt idx="403">
                  <c:v>0.36872238805970142</c:v>
                </c:pt>
                <c:pt idx="404">
                  <c:v>0.36963582089552238</c:v>
                </c:pt>
                <c:pt idx="405">
                  <c:v>0.37054925373134323</c:v>
                </c:pt>
                <c:pt idx="406">
                  <c:v>0.37146268656716414</c:v>
                </c:pt>
                <c:pt idx="407">
                  <c:v>0.3723761194029851</c:v>
                </c:pt>
                <c:pt idx="408">
                  <c:v>0.37328955223880594</c:v>
                </c:pt>
                <c:pt idx="409">
                  <c:v>0.3742029850746269</c:v>
                </c:pt>
                <c:pt idx="410">
                  <c:v>0.37511641791044775</c:v>
                </c:pt>
                <c:pt idx="411">
                  <c:v>0.3760298507462686</c:v>
                </c:pt>
                <c:pt idx="412">
                  <c:v>0.37694328358208956</c:v>
                </c:pt>
                <c:pt idx="413">
                  <c:v>0.37785671641791047</c:v>
                </c:pt>
                <c:pt idx="414">
                  <c:v>0.37877014925373131</c:v>
                </c:pt>
                <c:pt idx="415">
                  <c:v>0.37968358208955216</c:v>
                </c:pt>
                <c:pt idx="416">
                  <c:v>0.38059701492537312</c:v>
                </c:pt>
                <c:pt idx="417">
                  <c:v>0.38151044776119403</c:v>
                </c:pt>
                <c:pt idx="418">
                  <c:v>0.38242388059701488</c:v>
                </c:pt>
                <c:pt idx="419">
                  <c:v>0.38333731343283578</c:v>
                </c:pt>
                <c:pt idx="420">
                  <c:v>0.3842507462686568</c:v>
                </c:pt>
                <c:pt idx="421">
                  <c:v>0.38516417910447759</c:v>
                </c:pt>
                <c:pt idx="422">
                  <c:v>0.38607761194029849</c:v>
                </c:pt>
                <c:pt idx="423">
                  <c:v>0.3869910447761194</c:v>
                </c:pt>
                <c:pt idx="424">
                  <c:v>0.38790447761194025</c:v>
                </c:pt>
                <c:pt idx="425">
                  <c:v>0.38881791044776115</c:v>
                </c:pt>
                <c:pt idx="426">
                  <c:v>0.38973134328358205</c:v>
                </c:pt>
                <c:pt idx="427">
                  <c:v>0.39064477611940296</c:v>
                </c:pt>
                <c:pt idx="428">
                  <c:v>0.39155820895522386</c:v>
                </c:pt>
                <c:pt idx="429">
                  <c:v>0.39247164179104477</c:v>
                </c:pt>
                <c:pt idx="430">
                  <c:v>0.39338507462686562</c:v>
                </c:pt>
                <c:pt idx="431">
                  <c:v>0.39429850746268658</c:v>
                </c:pt>
                <c:pt idx="432">
                  <c:v>0.39521194029850748</c:v>
                </c:pt>
                <c:pt idx="433">
                  <c:v>0.39612537313432833</c:v>
                </c:pt>
                <c:pt idx="434">
                  <c:v>0.39703880597014929</c:v>
                </c:pt>
                <c:pt idx="435">
                  <c:v>0.39795223880597014</c:v>
                </c:pt>
                <c:pt idx="436">
                  <c:v>0.39886567164179099</c:v>
                </c:pt>
                <c:pt idx="437">
                  <c:v>0.39977910447761195</c:v>
                </c:pt>
                <c:pt idx="438">
                  <c:v>0.4006925373134328</c:v>
                </c:pt>
                <c:pt idx="439">
                  <c:v>0.4016059701492537</c:v>
                </c:pt>
                <c:pt idx="440">
                  <c:v>0.40251940298507471</c:v>
                </c:pt>
                <c:pt idx="441">
                  <c:v>0.40343283582089551</c:v>
                </c:pt>
                <c:pt idx="442">
                  <c:v>0.40434626865671641</c:v>
                </c:pt>
                <c:pt idx="443">
                  <c:v>0.40525970149253732</c:v>
                </c:pt>
                <c:pt idx="444">
                  <c:v>0.40617313432835817</c:v>
                </c:pt>
                <c:pt idx="445">
                  <c:v>0.40708656716417907</c:v>
                </c:pt>
                <c:pt idx="446">
                  <c:v>0.40799999999999997</c:v>
                </c:pt>
                <c:pt idx="447">
                  <c:v>0.40891343283582088</c:v>
                </c:pt>
                <c:pt idx="448">
                  <c:v>0.40982686567164178</c:v>
                </c:pt>
                <c:pt idx="449">
                  <c:v>0.41074029850746269</c:v>
                </c:pt>
                <c:pt idx="450">
                  <c:v>0.41165373134328354</c:v>
                </c:pt>
                <c:pt idx="451">
                  <c:v>0.41256716417910444</c:v>
                </c:pt>
                <c:pt idx="452">
                  <c:v>0.4134805970149254</c:v>
                </c:pt>
                <c:pt idx="453">
                  <c:v>0.41439402985074625</c:v>
                </c:pt>
                <c:pt idx="454">
                  <c:v>0.41530746268656715</c:v>
                </c:pt>
                <c:pt idx="455">
                  <c:v>0.41622089552238806</c:v>
                </c:pt>
                <c:pt idx="456">
                  <c:v>0.41713432835820896</c:v>
                </c:pt>
                <c:pt idx="457">
                  <c:v>0.41804776119402981</c:v>
                </c:pt>
                <c:pt idx="458">
                  <c:v>0.41896119402985071</c:v>
                </c:pt>
                <c:pt idx="459">
                  <c:v>0.41987462686567167</c:v>
                </c:pt>
                <c:pt idx="460">
                  <c:v>0.42078805970149252</c:v>
                </c:pt>
                <c:pt idx="461">
                  <c:v>0.42170149253731332</c:v>
                </c:pt>
                <c:pt idx="462">
                  <c:v>0.42261492537313433</c:v>
                </c:pt>
                <c:pt idx="463">
                  <c:v>0.42352835820895518</c:v>
                </c:pt>
                <c:pt idx="464">
                  <c:v>0.42444179104477597</c:v>
                </c:pt>
                <c:pt idx="465">
                  <c:v>0.42535522388059704</c:v>
                </c:pt>
                <c:pt idx="466">
                  <c:v>0.42626865671641789</c:v>
                </c:pt>
                <c:pt idx="467">
                  <c:v>0.4271820895522388</c:v>
                </c:pt>
                <c:pt idx="468">
                  <c:v>0.4280955223880597</c:v>
                </c:pt>
                <c:pt idx="469">
                  <c:v>0.42900895522388061</c:v>
                </c:pt>
                <c:pt idx="470">
                  <c:v>0.42992238805970145</c:v>
                </c:pt>
                <c:pt idx="471">
                  <c:v>0.43083582089552236</c:v>
                </c:pt>
                <c:pt idx="472">
                  <c:v>0.43174925373134321</c:v>
                </c:pt>
                <c:pt idx="473">
                  <c:v>0.43266268656716417</c:v>
                </c:pt>
                <c:pt idx="474">
                  <c:v>0.43357611940298507</c:v>
                </c:pt>
                <c:pt idx="475">
                  <c:v>0.43448955223880598</c:v>
                </c:pt>
                <c:pt idx="476">
                  <c:v>0.43540298507462682</c:v>
                </c:pt>
                <c:pt idx="477">
                  <c:v>0.43631641791044773</c:v>
                </c:pt>
                <c:pt idx="478">
                  <c:v>0.43722985074626863</c:v>
                </c:pt>
                <c:pt idx="479">
                  <c:v>0.43814328358208954</c:v>
                </c:pt>
                <c:pt idx="480">
                  <c:v>0.43905671641791044</c:v>
                </c:pt>
                <c:pt idx="481">
                  <c:v>0.43997014925373135</c:v>
                </c:pt>
                <c:pt idx="482">
                  <c:v>0.4408835820895522</c:v>
                </c:pt>
                <c:pt idx="483">
                  <c:v>0.4417970149253731</c:v>
                </c:pt>
                <c:pt idx="484">
                  <c:v>0.442710447761194</c:v>
                </c:pt>
                <c:pt idx="485">
                  <c:v>0.44362388059701491</c:v>
                </c:pt>
                <c:pt idx="486">
                  <c:v>0.44453731343283587</c:v>
                </c:pt>
                <c:pt idx="487">
                  <c:v>0.44545074626865672</c:v>
                </c:pt>
                <c:pt idx="488">
                  <c:v>0.44636417910447757</c:v>
                </c:pt>
                <c:pt idx="489">
                  <c:v>0.44727761194029853</c:v>
                </c:pt>
                <c:pt idx="490">
                  <c:v>0.44819104477611937</c:v>
                </c:pt>
                <c:pt idx="491">
                  <c:v>0.44910447761194022</c:v>
                </c:pt>
                <c:pt idx="492">
                  <c:v>0.45001791044776124</c:v>
                </c:pt>
                <c:pt idx="493">
                  <c:v>0.45093134328358209</c:v>
                </c:pt>
                <c:pt idx="494">
                  <c:v>0.45184477611940294</c:v>
                </c:pt>
                <c:pt idx="495">
                  <c:v>0.4527582089552239</c:v>
                </c:pt>
                <c:pt idx="496">
                  <c:v>0.45367164179104474</c:v>
                </c:pt>
                <c:pt idx="497">
                  <c:v>0.45458507462686559</c:v>
                </c:pt>
                <c:pt idx="498">
                  <c:v>0.45549850746268661</c:v>
                </c:pt>
                <c:pt idx="499">
                  <c:v>0.45641194029850746</c:v>
                </c:pt>
                <c:pt idx="500">
                  <c:v>0.45732537313432831</c:v>
                </c:pt>
                <c:pt idx="501">
                  <c:v>0.45823880597014927</c:v>
                </c:pt>
                <c:pt idx="502">
                  <c:v>0.45915223880597011</c:v>
                </c:pt>
                <c:pt idx="503">
                  <c:v>0.46006567164179096</c:v>
                </c:pt>
                <c:pt idx="504">
                  <c:v>0.46097910447761192</c:v>
                </c:pt>
                <c:pt idx="505">
                  <c:v>0.46189253731343283</c:v>
                </c:pt>
                <c:pt idx="506">
                  <c:v>0.46280597014925379</c:v>
                </c:pt>
                <c:pt idx="507">
                  <c:v>0.46371940298507464</c:v>
                </c:pt>
                <c:pt idx="508">
                  <c:v>0.46463283582089548</c:v>
                </c:pt>
                <c:pt idx="509">
                  <c:v>0.46554626865671644</c:v>
                </c:pt>
                <c:pt idx="510">
                  <c:v>0.46645970149253729</c:v>
                </c:pt>
                <c:pt idx="511">
                  <c:v>0.4673731343283582</c:v>
                </c:pt>
                <c:pt idx="512">
                  <c:v>0.46828656716417905</c:v>
                </c:pt>
                <c:pt idx="513">
                  <c:v>0.46920000000000001</c:v>
                </c:pt>
                <c:pt idx="514">
                  <c:v>0.47011343283582085</c:v>
                </c:pt>
                <c:pt idx="515">
                  <c:v>0.4710268656716417</c:v>
                </c:pt>
                <c:pt idx="516">
                  <c:v>0.47194029850746266</c:v>
                </c:pt>
                <c:pt idx="517">
                  <c:v>0.47285373134328357</c:v>
                </c:pt>
                <c:pt idx="518">
                  <c:v>0.47376716417910447</c:v>
                </c:pt>
                <c:pt idx="519">
                  <c:v>0.47468059701492538</c:v>
                </c:pt>
                <c:pt idx="520">
                  <c:v>0.47559402985074628</c:v>
                </c:pt>
                <c:pt idx="521">
                  <c:v>0.47650746268656707</c:v>
                </c:pt>
                <c:pt idx="522">
                  <c:v>0.47742089552238803</c:v>
                </c:pt>
                <c:pt idx="523">
                  <c:v>0.47833432835820894</c:v>
                </c:pt>
                <c:pt idx="524">
                  <c:v>0.47924776119402984</c:v>
                </c:pt>
                <c:pt idx="525">
                  <c:v>0.48016119402985069</c:v>
                </c:pt>
                <c:pt idx="526">
                  <c:v>0.48107462686567171</c:v>
                </c:pt>
                <c:pt idx="527">
                  <c:v>0.4819880597014925</c:v>
                </c:pt>
                <c:pt idx="528">
                  <c:v>0.4829014925373134</c:v>
                </c:pt>
                <c:pt idx="529">
                  <c:v>0.48381492537313436</c:v>
                </c:pt>
                <c:pt idx="530">
                  <c:v>0.48472835820895516</c:v>
                </c:pt>
                <c:pt idx="531">
                  <c:v>0.48564179104477612</c:v>
                </c:pt>
                <c:pt idx="532">
                  <c:v>0.48655522388059702</c:v>
                </c:pt>
                <c:pt idx="533">
                  <c:v>0.48746865671641793</c:v>
                </c:pt>
                <c:pt idx="534">
                  <c:v>0.48838208955223872</c:v>
                </c:pt>
                <c:pt idx="535">
                  <c:v>0.48929552238805962</c:v>
                </c:pt>
                <c:pt idx="536">
                  <c:v>0.49020895522388058</c:v>
                </c:pt>
                <c:pt idx="537">
                  <c:v>0.49112238805970138</c:v>
                </c:pt>
                <c:pt idx="538">
                  <c:v>0.49203582089552239</c:v>
                </c:pt>
                <c:pt idx="539">
                  <c:v>0.4929492537313433</c:v>
                </c:pt>
                <c:pt idx="540">
                  <c:v>0.49386268656716409</c:v>
                </c:pt>
                <c:pt idx="541">
                  <c:v>0.49477611940298499</c:v>
                </c:pt>
                <c:pt idx="542">
                  <c:v>0.49568955223880595</c:v>
                </c:pt>
                <c:pt idx="543">
                  <c:v>0.49660298507462675</c:v>
                </c:pt>
                <c:pt idx="544">
                  <c:v>0.49751641791044776</c:v>
                </c:pt>
                <c:pt idx="545">
                  <c:v>0.49842985074626867</c:v>
                </c:pt>
                <c:pt idx="546">
                  <c:v>0.49934328358208946</c:v>
                </c:pt>
                <c:pt idx="547">
                  <c:v>0.50025671641791047</c:v>
                </c:pt>
                <c:pt idx="548">
                  <c:v>0.50117014925373138</c:v>
                </c:pt>
                <c:pt idx="549">
                  <c:v>0.50208358208955228</c:v>
                </c:pt>
                <c:pt idx="550">
                  <c:v>0.50299701492537308</c:v>
                </c:pt>
                <c:pt idx="551">
                  <c:v>0.50391044776119398</c:v>
                </c:pt>
                <c:pt idx="552">
                  <c:v>0.50482388059701488</c:v>
                </c:pt>
                <c:pt idx="553">
                  <c:v>0.50573731343283579</c:v>
                </c:pt>
                <c:pt idx="554">
                  <c:v>0.50665074626865669</c:v>
                </c:pt>
                <c:pt idx="555">
                  <c:v>0.5075641791044776</c:v>
                </c:pt>
                <c:pt idx="556">
                  <c:v>0.5084776119402985</c:v>
                </c:pt>
                <c:pt idx="557">
                  <c:v>0.50939104477611941</c:v>
                </c:pt>
                <c:pt idx="558">
                  <c:v>0.51030447761194031</c:v>
                </c:pt>
                <c:pt idx="559">
                  <c:v>0.5112179104477611</c:v>
                </c:pt>
                <c:pt idx="560">
                  <c:v>0.51213134328358212</c:v>
                </c:pt>
                <c:pt idx="561">
                  <c:v>0.51304477611940302</c:v>
                </c:pt>
                <c:pt idx="562">
                  <c:v>0.51395820895522382</c:v>
                </c:pt>
                <c:pt idx="563">
                  <c:v>0.51487164179104472</c:v>
                </c:pt>
                <c:pt idx="564">
                  <c:v>0.51578507462686574</c:v>
                </c:pt>
                <c:pt idx="565">
                  <c:v>0.51669850746268653</c:v>
                </c:pt>
                <c:pt idx="566">
                  <c:v>0.51761194029850743</c:v>
                </c:pt>
                <c:pt idx="567">
                  <c:v>0.51852537313432834</c:v>
                </c:pt>
                <c:pt idx="568">
                  <c:v>0.51943880597014913</c:v>
                </c:pt>
                <c:pt idx="569">
                  <c:v>0.52035223880597004</c:v>
                </c:pt>
                <c:pt idx="570">
                  <c:v>0.52126567164179105</c:v>
                </c:pt>
                <c:pt idx="571">
                  <c:v>0.52217910447761196</c:v>
                </c:pt>
                <c:pt idx="572">
                  <c:v>0.52309253731343275</c:v>
                </c:pt>
                <c:pt idx="573">
                  <c:v>0.52400597014925376</c:v>
                </c:pt>
                <c:pt idx="574">
                  <c:v>0.52491940298507467</c:v>
                </c:pt>
                <c:pt idx="575">
                  <c:v>0.52583283582089546</c:v>
                </c:pt>
                <c:pt idx="576">
                  <c:v>0.52674626865671648</c:v>
                </c:pt>
                <c:pt idx="577">
                  <c:v>0.52765970149253738</c:v>
                </c:pt>
                <c:pt idx="578">
                  <c:v>0.52857313432835817</c:v>
                </c:pt>
                <c:pt idx="579">
                  <c:v>0.52948656716417908</c:v>
                </c:pt>
                <c:pt idx="580">
                  <c:v>0.53039999999999998</c:v>
                </c:pt>
                <c:pt idx="581">
                  <c:v>0.53131343283582078</c:v>
                </c:pt>
                <c:pt idx="582">
                  <c:v>0.53222686567164179</c:v>
                </c:pt>
                <c:pt idx="583">
                  <c:v>0.5331402985074627</c:v>
                </c:pt>
                <c:pt idx="584">
                  <c:v>0.53405373134328349</c:v>
                </c:pt>
                <c:pt idx="585">
                  <c:v>0.53496716417910439</c:v>
                </c:pt>
                <c:pt idx="586">
                  <c:v>0.53588059701492541</c:v>
                </c:pt>
                <c:pt idx="587">
                  <c:v>0.5367940298507462</c:v>
                </c:pt>
                <c:pt idx="588">
                  <c:v>0.53770746268656722</c:v>
                </c:pt>
                <c:pt idx="589">
                  <c:v>0.53862089552238812</c:v>
                </c:pt>
                <c:pt idx="590">
                  <c:v>0.53953432835820891</c:v>
                </c:pt>
                <c:pt idx="591">
                  <c:v>0.54044776119402982</c:v>
                </c:pt>
                <c:pt idx="592">
                  <c:v>0.54136119402985072</c:v>
                </c:pt>
                <c:pt idx="593">
                  <c:v>0.54227462686567152</c:v>
                </c:pt>
                <c:pt idx="594">
                  <c:v>0.54318805970149253</c:v>
                </c:pt>
                <c:pt idx="595">
                  <c:v>0.54410149253731344</c:v>
                </c:pt>
                <c:pt idx="596">
                  <c:v>0.54501492537313434</c:v>
                </c:pt>
                <c:pt idx="597">
                  <c:v>0.54592835820895513</c:v>
                </c:pt>
                <c:pt idx="598">
                  <c:v>0.54684179104477604</c:v>
                </c:pt>
                <c:pt idx="599">
                  <c:v>0.54775522388059705</c:v>
                </c:pt>
                <c:pt idx="600">
                  <c:v>0.54866865671641796</c:v>
                </c:pt>
                <c:pt idx="601">
                  <c:v>0.54958208955223886</c:v>
                </c:pt>
                <c:pt idx="602">
                  <c:v>0.55049552238805977</c:v>
                </c:pt>
                <c:pt idx="603">
                  <c:v>0.55140895522388056</c:v>
                </c:pt>
                <c:pt idx="604">
                  <c:v>0.55232238805970146</c:v>
                </c:pt>
                <c:pt idx="605">
                  <c:v>0.55323582089552237</c:v>
                </c:pt>
                <c:pt idx="606">
                  <c:v>0.55414925373134327</c:v>
                </c:pt>
                <c:pt idx="607">
                  <c:v>0.55506268656716418</c:v>
                </c:pt>
                <c:pt idx="608">
                  <c:v>0.55597611940298508</c:v>
                </c:pt>
                <c:pt idx="609">
                  <c:v>0.55688955223880587</c:v>
                </c:pt>
                <c:pt idx="610">
                  <c:v>0.55780298507462678</c:v>
                </c:pt>
                <c:pt idx="611">
                  <c:v>0.55871641791044768</c:v>
                </c:pt>
                <c:pt idx="612">
                  <c:v>0.55962985074626859</c:v>
                </c:pt>
                <c:pt idx="613">
                  <c:v>0.5605432835820896</c:v>
                </c:pt>
                <c:pt idx="614">
                  <c:v>0.56145671641791051</c:v>
                </c:pt>
                <c:pt idx="615">
                  <c:v>0.5623701492537313</c:v>
                </c:pt>
                <c:pt idx="616">
                  <c:v>0.5632835820895522</c:v>
                </c:pt>
                <c:pt idx="617">
                  <c:v>0.56419701492537311</c:v>
                </c:pt>
                <c:pt idx="618">
                  <c:v>0.56511044776119401</c:v>
                </c:pt>
                <c:pt idx="619">
                  <c:v>0.56602388059701492</c:v>
                </c:pt>
                <c:pt idx="620">
                  <c:v>0.56693731343283582</c:v>
                </c:pt>
                <c:pt idx="621">
                  <c:v>0.56785074626865673</c:v>
                </c:pt>
                <c:pt idx="622">
                  <c:v>0.56876417910447752</c:v>
                </c:pt>
                <c:pt idx="623">
                  <c:v>0.56967761194029842</c:v>
                </c:pt>
                <c:pt idx="624">
                  <c:v>0.57059104477611933</c:v>
                </c:pt>
                <c:pt idx="625">
                  <c:v>0.57150447761194023</c:v>
                </c:pt>
                <c:pt idx="626">
                  <c:v>0.57241791044776125</c:v>
                </c:pt>
                <c:pt idx="627">
                  <c:v>0.57333134328358215</c:v>
                </c:pt>
                <c:pt idx="628">
                  <c:v>0.57424477611940294</c:v>
                </c:pt>
                <c:pt idx="629">
                  <c:v>0.57515820895522385</c:v>
                </c:pt>
                <c:pt idx="630">
                  <c:v>0.57607164179104475</c:v>
                </c:pt>
                <c:pt idx="631">
                  <c:v>0.57698507462686566</c:v>
                </c:pt>
                <c:pt idx="632">
                  <c:v>0.57789850746268656</c:v>
                </c:pt>
                <c:pt idx="633">
                  <c:v>0.57881194029850747</c:v>
                </c:pt>
                <c:pt idx="634">
                  <c:v>0.57972537313432837</c:v>
                </c:pt>
                <c:pt idx="635">
                  <c:v>0.58063880597014916</c:v>
                </c:pt>
                <c:pt idx="636">
                  <c:v>0.58155223880597007</c:v>
                </c:pt>
                <c:pt idx="637">
                  <c:v>0.58246567164179097</c:v>
                </c:pt>
                <c:pt idx="638">
                  <c:v>0.58337910447761188</c:v>
                </c:pt>
                <c:pt idx="639">
                  <c:v>0.58429253731343278</c:v>
                </c:pt>
                <c:pt idx="640">
                  <c:v>0.58520597014925368</c:v>
                </c:pt>
                <c:pt idx="641">
                  <c:v>0.58611940298507459</c:v>
                </c:pt>
                <c:pt idx="642">
                  <c:v>0.58703283582089549</c:v>
                </c:pt>
                <c:pt idx="643">
                  <c:v>0.5879462686567164</c:v>
                </c:pt>
                <c:pt idx="644">
                  <c:v>0.5888597014925373</c:v>
                </c:pt>
                <c:pt idx="645">
                  <c:v>0.5897731343283581</c:v>
                </c:pt>
                <c:pt idx="646">
                  <c:v>0.59068656716417911</c:v>
                </c:pt>
                <c:pt idx="647">
                  <c:v>0.5915999999999999</c:v>
                </c:pt>
                <c:pt idx="648">
                  <c:v>0.59251343283582081</c:v>
                </c:pt>
                <c:pt idx="649">
                  <c:v>0.59342686567164182</c:v>
                </c:pt>
                <c:pt idx="650">
                  <c:v>0.59434029850746262</c:v>
                </c:pt>
                <c:pt idx="651">
                  <c:v>0.59525373134328363</c:v>
                </c:pt>
                <c:pt idx="652">
                  <c:v>0.59616716417910454</c:v>
                </c:pt>
                <c:pt idx="653">
                  <c:v>0.59708059701492533</c:v>
                </c:pt>
                <c:pt idx="654">
                  <c:v>0.59799402985074623</c:v>
                </c:pt>
                <c:pt idx="655">
                  <c:v>0.59890746268656725</c:v>
                </c:pt>
                <c:pt idx="656">
                  <c:v>0.59982089552238804</c:v>
                </c:pt>
                <c:pt idx="657">
                  <c:v>0.60073432835820895</c:v>
                </c:pt>
                <c:pt idx="658">
                  <c:v>0.60164776119402985</c:v>
                </c:pt>
                <c:pt idx="659">
                  <c:v>0.60256119402985064</c:v>
                </c:pt>
                <c:pt idx="660">
                  <c:v>0.60347462686567155</c:v>
                </c:pt>
                <c:pt idx="661">
                  <c:v>0.60438805970149256</c:v>
                </c:pt>
                <c:pt idx="662">
                  <c:v>0.60530149253731336</c:v>
                </c:pt>
                <c:pt idx="663">
                  <c:v>0.60621492537313426</c:v>
                </c:pt>
                <c:pt idx="664">
                  <c:v>0.60712835820895517</c:v>
                </c:pt>
                <c:pt idx="665">
                  <c:v>0.60804179104477607</c:v>
                </c:pt>
                <c:pt idx="666">
                  <c:v>0.60895522388059697</c:v>
                </c:pt>
                <c:pt idx="667">
                  <c:v>0.60986865671641799</c:v>
                </c:pt>
                <c:pt idx="668">
                  <c:v>0.61078208955223867</c:v>
                </c:pt>
                <c:pt idx="669">
                  <c:v>0.61169552238805969</c:v>
                </c:pt>
                <c:pt idx="670">
                  <c:v>0.61260895522388059</c:v>
                </c:pt>
                <c:pt idx="671">
                  <c:v>0.6135223880597015</c:v>
                </c:pt>
                <c:pt idx="672">
                  <c:v>0.61443582089552229</c:v>
                </c:pt>
                <c:pt idx="673">
                  <c:v>0.61534925373134342</c:v>
                </c:pt>
                <c:pt idx="674">
                  <c:v>0.61626268656716421</c:v>
                </c:pt>
                <c:pt idx="675">
                  <c:v>0.617176119402985</c:v>
                </c:pt>
                <c:pt idx="676">
                  <c:v>0.61808955223880591</c:v>
                </c:pt>
                <c:pt idx="677">
                  <c:v>0.61900298507462681</c:v>
                </c:pt>
                <c:pt idx="678">
                  <c:v>0.61991641791044771</c:v>
                </c:pt>
                <c:pt idx="679">
                  <c:v>0.62082985074626862</c:v>
                </c:pt>
                <c:pt idx="680">
                  <c:v>0.62174328358208963</c:v>
                </c:pt>
                <c:pt idx="681">
                  <c:v>0.62265671641791043</c:v>
                </c:pt>
                <c:pt idx="682">
                  <c:v>0.62357014925373133</c:v>
                </c:pt>
                <c:pt idx="683">
                  <c:v>0.62448358208955224</c:v>
                </c:pt>
                <c:pt idx="684">
                  <c:v>0.62539701492537303</c:v>
                </c:pt>
                <c:pt idx="685">
                  <c:v>0.62631044776119393</c:v>
                </c:pt>
                <c:pt idx="686">
                  <c:v>0.62722388059701495</c:v>
                </c:pt>
                <c:pt idx="687">
                  <c:v>0.62813731343283574</c:v>
                </c:pt>
                <c:pt idx="688">
                  <c:v>0.62905074626865665</c:v>
                </c:pt>
                <c:pt idx="689">
                  <c:v>0.62996417910447755</c:v>
                </c:pt>
                <c:pt idx="690">
                  <c:v>0.63087761194029834</c:v>
                </c:pt>
                <c:pt idx="691">
                  <c:v>0.63179104477611925</c:v>
                </c:pt>
                <c:pt idx="692">
                  <c:v>0.63270447761194037</c:v>
                </c:pt>
                <c:pt idx="693">
                  <c:v>0.63361791044776117</c:v>
                </c:pt>
                <c:pt idx="694">
                  <c:v>0.63453134328358207</c:v>
                </c:pt>
                <c:pt idx="695">
                  <c:v>0.63544477611940298</c:v>
                </c:pt>
                <c:pt idx="696">
                  <c:v>0.63635820895522399</c:v>
                </c:pt>
                <c:pt idx="697">
                  <c:v>0.63727164179104479</c:v>
                </c:pt>
                <c:pt idx="698">
                  <c:v>0.63818507462686569</c:v>
                </c:pt>
                <c:pt idx="699">
                  <c:v>0.63909850746268659</c:v>
                </c:pt>
                <c:pt idx="700">
                  <c:v>0.64001194029850739</c:v>
                </c:pt>
                <c:pt idx="701">
                  <c:v>0.64092537313432829</c:v>
                </c:pt>
                <c:pt idx="702">
                  <c:v>0.6418388059701492</c:v>
                </c:pt>
                <c:pt idx="703">
                  <c:v>0.64275223880596999</c:v>
                </c:pt>
                <c:pt idx="704">
                  <c:v>0.64366567164179112</c:v>
                </c:pt>
                <c:pt idx="705">
                  <c:v>0.64457910447761202</c:v>
                </c:pt>
                <c:pt idx="706">
                  <c:v>0.64549253731343281</c:v>
                </c:pt>
                <c:pt idx="707">
                  <c:v>0.64640597014925372</c:v>
                </c:pt>
                <c:pt idx="708">
                  <c:v>0.64731940298507451</c:v>
                </c:pt>
                <c:pt idx="709">
                  <c:v>0.64823283582089541</c:v>
                </c:pt>
                <c:pt idx="710">
                  <c:v>0.64914626865671643</c:v>
                </c:pt>
                <c:pt idx="711">
                  <c:v>0.65005970149253733</c:v>
                </c:pt>
                <c:pt idx="712">
                  <c:v>0.65097313432835813</c:v>
                </c:pt>
                <c:pt idx="713">
                  <c:v>0.65188656716417903</c:v>
                </c:pt>
                <c:pt idx="714">
                  <c:v>0.65279999999999982</c:v>
                </c:pt>
                <c:pt idx="715">
                  <c:v>0.65371343283582062</c:v>
                </c:pt>
                <c:pt idx="716">
                  <c:v>0.65462686567164174</c:v>
                </c:pt>
                <c:pt idx="717">
                  <c:v>0.65554029850746276</c:v>
                </c:pt>
                <c:pt idx="718">
                  <c:v>0.65645373134328355</c:v>
                </c:pt>
                <c:pt idx="719">
                  <c:v>0.65736716417910446</c:v>
                </c:pt>
                <c:pt idx="720">
                  <c:v>0.65828059701492536</c:v>
                </c:pt>
                <c:pt idx="721">
                  <c:v>0.65919402985074627</c:v>
                </c:pt>
                <c:pt idx="722">
                  <c:v>0.66010746268656717</c:v>
                </c:pt>
                <c:pt idx="723">
                  <c:v>0.66102089552238807</c:v>
                </c:pt>
                <c:pt idx="724">
                  <c:v>0.66193432835820898</c:v>
                </c:pt>
                <c:pt idx="725">
                  <c:v>0.66284776119402977</c:v>
                </c:pt>
                <c:pt idx="726">
                  <c:v>0.66376119402985057</c:v>
                </c:pt>
                <c:pt idx="727">
                  <c:v>0.66467462686567158</c:v>
                </c:pt>
                <c:pt idx="728">
                  <c:v>0.66558805970149248</c:v>
                </c:pt>
                <c:pt idx="729">
                  <c:v>0.66650149253731339</c:v>
                </c:pt>
                <c:pt idx="730">
                  <c:v>0.66741492537313452</c:v>
                </c:pt>
                <c:pt idx="731">
                  <c:v>0.66832835820895509</c:v>
                </c:pt>
                <c:pt idx="732">
                  <c:v>0.6692417910447761</c:v>
                </c:pt>
                <c:pt idx="733">
                  <c:v>0.67015522388059701</c:v>
                </c:pt>
                <c:pt idx="734">
                  <c:v>0.67106865671641791</c:v>
                </c:pt>
                <c:pt idx="735">
                  <c:v>0.67198208955223881</c:v>
                </c:pt>
                <c:pt idx="736">
                  <c:v>0.67289552238805983</c:v>
                </c:pt>
                <c:pt idx="737">
                  <c:v>0.67380895522388062</c:v>
                </c:pt>
                <c:pt idx="738">
                  <c:v>0.67472238805970142</c:v>
                </c:pt>
                <c:pt idx="739">
                  <c:v>0.67563582089552232</c:v>
                </c:pt>
                <c:pt idx="740">
                  <c:v>0.67654925373134323</c:v>
                </c:pt>
                <c:pt idx="741">
                  <c:v>0.67746268656716413</c:v>
                </c:pt>
                <c:pt idx="742">
                  <c:v>0.67837611940298503</c:v>
                </c:pt>
                <c:pt idx="743">
                  <c:v>0.67928955223880594</c:v>
                </c:pt>
                <c:pt idx="744">
                  <c:v>0.68020298507462684</c:v>
                </c:pt>
                <c:pt idx="745">
                  <c:v>0.68111641791044775</c:v>
                </c:pt>
                <c:pt idx="746">
                  <c:v>0.68202985074626865</c:v>
                </c:pt>
                <c:pt idx="747">
                  <c:v>0.68294328358208956</c:v>
                </c:pt>
                <c:pt idx="748">
                  <c:v>0.68385671641791035</c:v>
                </c:pt>
                <c:pt idx="749">
                  <c:v>0.68477014925373136</c:v>
                </c:pt>
                <c:pt idx="750">
                  <c:v>0.68568358208955216</c:v>
                </c:pt>
                <c:pt idx="751">
                  <c:v>0.68659701492537306</c:v>
                </c:pt>
                <c:pt idx="752">
                  <c:v>0.68751044776119397</c:v>
                </c:pt>
                <c:pt idx="753">
                  <c:v>0.68842388059701487</c:v>
                </c:pt>
                <c:pt idx="754">
                  <c:v>0.68933731343283566</c:v>
                </c:pt>
                <c:pt idx="755">
                  <c:v>0.69025074626865668</c:v>
                </c:pt>
                <c:pt idx="756">
                  <c:v>0.69116417910447747</c:v>
                </c:pt>
                <c:pt idx="757">
                  <c:v>0.69207761194029849</c:v>
                </c:pt>
                <c:pt idx="758">
                  <c:v>0.69299104477611939</c:v>
                </c:pt>
                <c:pt idx="759">
                  <c:v>0.6939044776119403</c:v>
                </c:pt>
                <c:pt idx="760">
                  <c:v>0.6948179104477612</c:v>
                </c:pt>
                <c:pt idx="761">
                  <c:v>0.6957313432835821</c:v>
                </c:pt>
                <c:pt idx="762">
                  <c:v>0.6966447761194029</c:v>
                </c:pt>
                <c:pt idx="763">
                  <c:v>0.6975582089552238</c:v>
                </c:pt>
                <c:pt idx="764">
                  <c:v>0.69847164179104471</c:v>
                </c:pt>
                <c:pt idx="765">
                  <c:v>0.69938507462686561</c:v>
                </c:pt>
                <c:pt idx="766">
                  <c:v>0.70029850746268651</c:v>
                </c:pt>
                <c:pt idx="767">
                  <c:v>0.70121194029850742</c:v>
                </c:pt>
                <c:pt idx="768">
                  <c:v>0.70212537313432821</c:v>
                </c:pt>
                <c:pt idx="769">
                  <c:v>0.70303880597014912</c:v>
                </c:pt>
                <c:pt idx="770">
                  <c:v>0.70395223880597013</c:v>
                </c:pt>
                <c:pt idx="771">
                  <c:v>0.70486567164179115</c:v>
                </c:pt>
                <c:pt idx="772">
                  <c:v>0.70577910447761194</c:v>
                </c:pt>
                <c:pt idx="773">
                  <c:v>0.70669253731343284</c:v>
                </c:pt>
                <c:pt idx="774">
                  <c:v>0.70760597014925375</c:v>
                </c:pt>
                <c:pt idx="775">
                  <c:v>0.70851940298507454</c:v>
                </c:pt>
                <c:pt idx="776">
                  <c:v>0.70943283582089545</c:v>
                </c:pt>
                <c:pt idx="777">
                  <c:v>0.71034626865671646</c:v>
                </c:pt>
                <c:pt idx="778">
                  <c:v>0.71125970149253726</c:v>
                </c:pt>
                <c:pt idx="779">
                  <c:v>0.71217313432835816</c:v>
                </c:pt>
                <c:pt idx="780">
                  <c:v>0.71308656716417906</c:v>
                </c:pt>
                <c:pt idx="781">
                  <c:v>0.71399999999999986</c:v>
                </c:pt>
                <c:pt idx="782">
                  <c:v>0.71491343283582076</c:v>
                </c:pt>
                <c:pt idx="783">
                  <c:v>0.71582686567164189</c:v>
                </c:pt>
                <c:pt idx="784">
                  <c:v>0.71674029850746268</c:v>
                </c:pt>
                <c:pt idx="785">
                  <c:v>0.71765373134328359</c:v>
                </c:pt>
                <c:pt idx="786">
                  <c:v>0.71856716417910449</c:v>
                </c:pt>
                <c:pt idx="787">
                  <c:v>0.71948059701492528</c:v>
                </c:pt>
                <c:pt idx="788">
                  <c:v>0.72039402985074619</c:v>
                </c:pt>
                <c:pt idx="789">
                  <c:v>0.7213074626865672</c:v>
                </c:pt>
                <c:pt idx="790">
                  <c:v>0.722220895522388</c:v>
                </c:pt>
                <c:pt idx="791">
                  <c:v>0.7231343283582089</c:v>
                </c:pt>
                <c:pt idx="792">
                  <c:v>0.7240477611940298</c:v>
                </c:pt>
                <c:pt idx="793">
                  <c:v>0.7249611940298506</c:v>
                </c:pt>
                <c:pt idx="794">
                  <c:v>0.7258746268656715</c:v>
                </c:pt>
                <c:pt idx="795">
                  <c:v>0.72678805970149252</c:v>
                </c:pt>
                <c:pt idx="796">
                  <c:v>0.72770149253731353</c:v>
                </c:pt>
                <c:pt idx="797">
                  <c:v>0.72861492537313433</c:v>
                </c:pt>
                <c:pt idx="798">
                  <c:v>0.72952835820895523</c:v>
                </c:pt>
                <c:pt idx="799">
                  <c:v>0.73044179104477625</c:v>
                </c:pt>
                <c:pt idx="800">
                  <c:v>0.73135522388059682</c:v>
                </c:pt>
                <c:pt idx="801">
                  <c:v>0.73226865671641794</c:v>
                </c:pt>
                <c:pt idx="802">
                  <c:v>0.73318208955223885</c:v>
                </c:pt>
                <c:pt idx="803">
                  <c:v>0.73409552238805964</c:v>
                </c:pt>
                <c:pt idx="804">
                  <c:v>0.73500895522388054</c:v>
                </c:pt>
                <c:pt idx="805">
                  <c:v>0.73592238805970145</c:v>
                </c:pt>
                <c:pt idx="806">
                  <c:v>0.73683582089552235</c:v>
                </c:pt>
                <c:pt idx="807">
                  <c:v>0.73774925373134326</c:v>
                </c:pt>
                <c:pt idx="808">
                  <c:v>0.73866268656716416</c:v>
                </c:pt>
                <c:pt idx="809">
                  <c:v>0.73957611940298507</c:v>
                </c:pt>
                <c:pt idx="810">
                  <c:v>0.74048955223880597</c:v>
                </c:pt>
                <c:pt idx="811">
                  <c:v>0.74140298507462687</c:v>
                </c:pt>
                <c:pt idx="812">
                  <c:v>0.74231641791044767</c:v>
                </c:pt>
                <c:pt idx="813">
                  <c:v>0.74322985074626857</c:v>
                </c:pt>
                <c:pt idx="814">
                  <c:v>0.74414328358208959</c:v>
                </c:pt>
                <c:pt idx="815">
                  <c:v>0.74505671641791038</c:v>
                </c:pt>
                <c:pt idx="816">
                  <c:v>0.74597014925373129</c:v>
                </c:pt>
                <c:pt idx="817">
                  <c:v>0.74688358208955208</c:v>
                </c:pt>
                <c:pt idx="818">
                  <c:v>0.74779701492537309</c:v>
                </c:pt>
                <c:pt idx="819">
                  <c:v>0.74871044776119389</c:v>
                </c:pt>
                <c:pt idx="820">
                  <c:v>0.7496238805970149</c:v>
                </c:pt>
                <c:pt idx="821">
                  <c:v>0.75053731343283581</c:v>
                </c:pt>
                <c:pt idx="822">
                  <c:v>0.75145074626865682</c:v>
                </c:pt>
                <c:pt idx="823">
                  <c:v>0.75236417910447762</c:v>
                </c:pt>
                <c:pt idx="824">
                  <c:v>0.75327761194029852</c:v>
                </c:pt>
                <c:pt idx="825">
                  <c:v>0.75419104477611931</c:v>
                </c:pt>
                <c:pt idx="826">
                  <c:v>0.75510447761194033</c:v>
                </c:pt>
                <c:pt idx="827">
                  <c:v>0.75601791044776123</c:v>
                </c:pt>
                <c:pt idx="828">
                  <c:v>0.75693134328358203</c:v>
                </c:pt>
                <c:pt idx="829">
                  <c:v>0.75784477611940293</c:v>
                </c:pt>
                <c:pt idx="830">
                  <c:v>0.75875820895522383</c:v>
                </c:pt>
                <c:pt idx="831">
                  <c:v>0.75967164179104463</c:v>
                </c:pt>
                <c:pt idx="832">
                  <c:v>0.76058507462686564</c:v>
                </c:pt>
                <c:pt idx="833">
                  <c:v>0.76149850746268655</c:v>
                </c:pt>
                <c:pt idx="834">
                  <c:v>0.76241194029850734</c:v>
                </c:pt>
                <c:pt idx="835">
                  <c:v>0.76332537313432836</c:v>
                </c:pt>
                <c:pt idx="836">
                  <c:v>0.76423880597014926</c:v>
                </c:pt>
                <c:pt idx="837">
                  <c:v>0.76515223880597005</c:v>
                </c:pt>
                <c:pt idx="838">
                  <c:v>0.76606567164179107</c:v>
                </c:pt>
                <c:pt idx="839">
                  <c:v>0.76697910447761197</c:v>
                </c:pt>
                <c:pt idx="840">
                  <c:v>0.76789253731343265</c:v>
                </c:pt>
                <c:pt idx="841">
                  <c:v>0.76880597014925367</c:v>
                </c:pt>
                <c:pt idx="842">
                  <c:v>0.76971940298507457</c:v>
                </c:pt>
                <c:pt idx="843">
                  <c:v>0.77063283582089548</c:v>
                </c:pt>
                <c:pt idx="844">
                  <c:v>0.77154626865671638</c:v>
                </c:pt>
                <c:pt idx="845">
                  <c:v>0.77245970149253729</c:v>
                </c:pt>
                <c:pt idx="846">
                  <c:v>0.77337313432835819</c:v>
                </c:pt>
                <c:pt idx="847">
                  <c:v>0.77428656716417898</c:v>
                </c:pt>
                <c:pt idx="848">
                  <c:v>0.7752</c:v>
                </c:pt>
                <c:pt idx="849">
                  <c:v>0.7761134328358209</c:v>
                </c:pt>
                <c:pt idx="850">
                  <c:v>0.77702686567164181</c:v>
                </c:pt>
                <c:pt idx="851">
                  <c:v>0.77794029850746271</c:v>
                </c:pt>
                <c:pt idx="852">
                  <c:v>0.77885373134328362</c:v>
                </c:pt>
                <c:pt idx="853">
                  <c:v>0.77976716417910441</c:v>
                </c:pt>
                <c:pt idx="854">
                  <c:v>0.78068059701492531</c:v>
                </c:pt>
                <c:pt idx="855">
                  <c:v>0.78159402985074622</c:v>
                </c:pt>
                <c:pt idx="856">
                  <c:v>0.78250746268656712</c:v>
                </c:pt>
                <c:pt idx="857">
                  <c:v>0.78342089552238803</c:v>
                </c:pt>
                <c:pt idx="858">
                  <c:v>0.78433432835820893</c:v>
                </c:pt>
                <c:pt idx="859">
                  <c:v>0.78524776119402973</c:v>
                </c:pt>
                <c:pt idx="860">
                  <c:v>0.78616119402985063</c:v>
                </c:pt>
                <c:pt idx="861">
                  <c:v>0.78707462686567164</c:v>
                </c:pt>
                <c:pt idx="862">
                  <c:v>0.78798805970149266</c:v>
                </c:pt>
                <c:pt idx="863">
                  <c:v>0.78890149253731345</c:v>
                </c:pt>
                <c:pt idx="864">
                  <c:v>0.78981492537313436</c:v>
                </c:pt>
                <c:pt idx="865">
                  <c:v>0.79072835820895515</c:v>
                </c:pt>
                <c:pt idx="866">
                  <c:v>0.79164179104477606</c:v>
                </c:pt>
                <c:pt idx="867">
                  <c:v>0.79255522388059696</c:v>
                </c:pt>
                <c:pt idx="868">
                  <c:v>0.79346865671641797</c:v>
                </c:pt>
                <c:pt idx="869">
                  <c:v>0.79438208955223877</c:v>
                </c:pt>
                <c:pt idx="870">
                  <c:v>0.79529552238805967</c:v>
                </c:pt>
                <c:pt idx="871">
                  <c:v>0.79620895522388058</c:v>
                </c:pt>
                <c:pt idx="872">
                  <c:v>0.79712238805970137</c:v>
                </c:pt>
                <c:pt idx="873">
                  <c:v>0.79803582089552227</c:v>
                </c:pt>
                <c:pt idx="874">
                  <c:v>0.79894925373134318</c:v>
                </c:pt>
                <c:pt idx="875">
                  <c:v>0.79986268656716419</c:v>
                </c:pt>
                <c:pt idx="876">
                  <c:v>0.8007761194029851</c:v>
                </c:pt>
                <c:pt idx="877">
                  <c:v>0.801689552238806</c:v>
                </c:pt>
                <c:pt idx="878">
                  <c:v>0.8026029850746268</c:v>
                </c:pt>
                <c:pt idx="879">
                  <c:v>0.8035164179104477</c:v>
                </c:pt>
                <c:pt idx="880">
                  <c:v>0.80442985074626849</c:v>
                </c:pt>
                <c:pt idx="881">
                  <c:v>0.80534328358208951</c:v>
                </c:pt>
                <c:pt idx="882">
                  <c:v>0.80625671641791041</c:v>
                </c:pt>
                <c:pt idx="883">
                  <c:v>0.80717014925373132</c:v>
                </c:pt>
                <c:pt idx="884">
                  <c:v>0.80808358208955211</c:v>
                </c:pt>
                <c:pt idx="885">
                  <c:v>0.80899701492537301</c:v>
                </c:pt>
                <c:pt idx="886">
                  <c:v>0.80991044776119381</c:v>
                </c:pt>
                <c:pt idx="887">
                  <c:v>0.81082388059701493</c:v>
                </c:pt>
                <c:pt idx="888">
                  <c:v>0.81173731343283584</c:v>
                </c:pt>
                <c:pt idx="889">
                  <c:v>0.81265074626865674</c:v>
                </c:pt>
                <c:pt idx="890">
                  <c:v>0.81356417910447754</c:v>
                </c:pt>
                <c:pt idx="891">
                  <c:v>0.81447761194029855</c:v>
                </c:pt>
                <c:pt idx="892">
                  <c:v>0.81539104477611934</c:v>
                </c:pt>
                <c:pt idx="893">
                  <c:v>0.81630447761194036</c:v>
                </c:pt>
                <c:pt idx="894">
                  <c:v>0.81721791044776115</c:v>
                </c:pt>
                <c:pt idx="895">
                  <c:v>0.81813134328358206</c:v>
                </c:pt>
                <c:pt idx="896">
                  <c:v>0.81904477611940296</c:v>
                </c:pt>
                <c:pt idx="897">
                  <c:v>0.81995820895522376</c:v>
                </c:pt>
                <c:pt idx="898">
                  <c:v>0.82087164179104466</c:v>
                </c:pt>
                <c:pt idx="899">
                  <c:v>0.82178507462686567</c:v>
                </c:pt>
                <c:pt idx="900">
                  <c:v>0.82269850746268658</c:v>
                </c:pt>
                <c:pt idx="901">
                  <c:v>0.82361194029850748</c:v>
                </c:pt>
                <c:pt idx="902">
                  <c:v>0.8245253731343285</c:v>
                </c:pt>
                <c:pt idx="903">
                  <c:v>0.82543880597014907</c:v>
                </c:pt>
                <c:pt idx="904">
                  <c:v>0.82635223880597009</c:v>
                </c:pt>
                <c:pt idx="905">
                  <c:v>0.8272656716417911</c:v>
                </c:pt>
                <c:pt idx="906">
                  <c:v>0.82817910447761189</c:v>
                </c:pt>
                <c:pt idx="907">
                  <c:v>0.8290925373134328</c:v>
                </c:pt>
                <c:pt idx="908">
                  <c:v>0.83000597014925381</c:v>
                </c:pt>
                <c:pt idx="909">
                  <c:v>0.83091940298507438</c:v>
                </c:pt>
                <c:pt idx="910">
                  <c:v>0.8318328358208954</c:v>
                </c:pt>
                <c:pt idx="911">
                  <c:v>0.83274626865671642</c:v>
                </c:pt>
                <c:pt idx="912">
                  <c:v>0.83365970149253721</c:v>
                </c:pt>
                <c:pt idx="913">
                  <c:v>0.83457313432835822</c:v>
                </c:pt>
                <c:pt idx="914">
                  <c:v>0.83548656716417902</c:v>
                </c:pt>
                <c:pt idx="915">
                  <c:v>0.83639999999999992</c:v>
                </c:pt>
                <c:pt idx="916">
                  <c:v>0.83731343283582083</c:v>
                </c:pt>
                <c:pt idx="917">
                  <c:v>0.83822686567164184</c:v>
                </c:pt>
                <c:pt idx="918">
                  <c:v>0.83914029850746275</c:v>
                </c:pt>
                <c:pt idx="919">
                  <c:v>0.84005373134328354</c:v>
                </c:pt>
                <c:pt idx="920">
                  <c:v>0.84096716417910433</c:v>
                </c:pt>
                <c:pt idx="921">
                  <c:v>0.84188059701492535</c:v>
                </c:pt>
                <c:pt idx="922">
                  <c:v>0.84279402985074614</c:v>
                </c:pt>
                <c:pt idx="923">
                  <c:v>0.84370746268656716</c:v>
                </c:pt>
                <c:pt idx="924">
                  <c:v>0.84462089552238806</c:v>
                </c:pt>
                <c:pt idx="925">
                  <c:v>0.84553432835820885</c:v>
                </c:pt>
                <c:pt idx="926">
                  <c:v>0.84644776119402965</c:v>
                </c:pt>
                <c:pt idx="927">
                  <c:v>0.84736119402985077</c:v>
                </c:pt>
                <c:pt idx="928">
                  <c:v>0.84827462686567157</c:v>
                </c:pt>
                <c:pt idx="929">
                  <c:v>0.84918805970149258</c:v>
                </c:pt>
                <c:pt idx="930">
                  <c:v>0.85010149253731349</c:v>
                </c:pt>
                <c:pt idx="931">
                  <c:v>0.85101492537313439</c:v>
                </c:pt>
                <c:pt idx="932">
                  <c:v>0.85192835820895518</c:v>
                </c:pt>
                <c:pt idx="933">
                  <c:v>0.85284179104477609</c:v>
                </c:pt>
                <c:pt idx="934">
                  <c:v>0.85375522388059688</c:v>
                </c:pt>
                <c:pt idx="935">
                  <c:v>0.8546686567164179</c:v>
                </c:pt>
                <c:pt idx="936">
                  <c:v>0.8555820895522388</c:v>
                </c:pt>
                <c:pt idx="937">
                  <c:v>0.8564955223880597</c:v>
                </c:pt>
                <c:pt idx="938">
                  <c:v>0.8574089552238805</c:v>
                </c:pt>
                <c:pt idx="939">
                  <c:v>0.8583223880597014</c:v>
                </c:pt>
                <c:pt idx="940">
                  <c:v>0.85923582089552231</c:v>
                </c:pt>
                <c:pt idx="941">
                  <c:v>0.86014925373134321</c:v>
                </c:pt>
                <c:pt idx="942">
                  <c:v>0.86106268656716434</c:v>
                </c:pt>
                <c:pt idx="943">
                  <c:v>0.86197611940298513</c:v>
                </c:pt>
                <c:pt idx="944">
                  <c:v>0.86288955223880592</c:v>
                </c:pt>
                <c:pt idx="945">
                  <c:v>0.86380298507462683</c:v>
                </c:pt>
                <c:pt idx="946">
                  <c:v>0.86471641791044773</c:v>
                </c:pt>
                <c:pt idx="947">
                  <c:v>0.86562985074626853</c:v>
                </c:pt>
                <c:pt idx="948">
                  <c:v>0.86654328358208965</c:v>
                </c:pt>
                <c:pt idx="949">
                  <c:v>0.86745671641791045</c:v>
                </c:pt>
                <c:pt idx="950">
                  <c:v>0.86837014925373124</c:v>
                </c:pt>
                <c:pt idx="951">
                  <c:v>0.86928358208955214</c:v>
                </c:pt>
                <c:pt idx="952">
                  <c:v>0.87019701492537305</c:v>
                </c:pt>
                <c:pt idx="953">
                  <c:v>0.87111044776119395</c:v>
                </c:pt>
                <c:pt idx="954">
                  <c:v>0.87202388059701497</c:v>
                </c:pt>
                <c:pt idx="955">
                  <c:v>0.87293731343283587</c:v>
                </c:pt>
                <c:pt idx="956">
                  <c:v>0.87385074626865666</c:v>
                </c:pt>
                <c:pt idx="957">
                  <c:v>0.87476417910447757</c:v>
                </c:pt>
                <c:pt idx="958">
                  <c:v>0.87567761194029847</c:v>
                </c:pt>
                <c:pt idx="959">
                  <c:v>0.87659104477611927</c:v>
                </c:pt>
                <c:pt idx="960">
                  <c:v>0.87750447761194017</c:v>
                </c:pt>
                <c:pt idx="961">
                  <c:v>0.87841791044776119</c:v>
                </c:pt>
                <c:pt idx="962">
                  <c:v>0.87933134328358198</c:v>
                </c:pt>
                <c:pt idx="963">
                  <c:v>0.88024477611940288</c:v>
                </c:pt>
                <c:pt idx="964">
                  <c:v>0.88115820895522379</c:v>
                </c:pt>
                <c:pt idx="965">
                  <c:v>0.88207164179104458</c:v>
                </c:pt>
                <c:pt idx="966">
                  <c:v>0.88298507462686571</c:v>
                </c:pt>
                <c:pt idx="967">
                  <c:v>0.88389850746268661</c:v>
                </c:pt>
                <c:pt idx="968">
                  <c:v>0.88481194029850752</c:v>
                </c:pt>
                <c:pt idx="969">
                  <c:v>0.88572537313432831</c:v>
                </c:pt>
                <c:pt idx="970">
                  <c:v>0.88663880597014921</c:v>
                </c:pt>
                <c:pt idx="971">
                  <c:v>0.88755223880597023</c:v>
                </c:pt>
                <c:pt idx="972">
                  <c:v>0.88846567164179102</c:v>
                </c:pt>
                <c:pt idx="973">
                  <c:v>0.88937910447761193</c:v>
                </c:pt>
                <c:pt idx="974">
                  <c:v>0.89029253731343283</c:v>
                </c:pt>
                <c:pt idx="975">
                  <c:v>0.89120597014925362</c:v>
                </c:pt>
                <c:pt idx="976">
                  <c:v>0.89211940298507453</c:v>
                </c:pt>
                <c:pt idx="977">
                  <c:v>0.89303283582089554</c:v>
                </c:pt>
                <c:pt idx="978">
                  <c:v>0.89394626865671634</c:v>
                </c:pt>
                <c:pt idx="979">
                  <c:v>0.89485970149253735</c:v>
                </c:pt>
                <c:pt idx="980">
                  <c:v>0.89577313432835826</c:v>
                </c:pt>
                <c:pt idx="981">
                  <c:v>0.89668656716417905</c:v>
                </c:pt>
                <c:pt idx="982">
                  <c:v>0.89759999999999995</c:v>
                </c:pt>
                <c:pt idx="983">
                  <c:v>0.89851343283582075</c:v>
                </c:pt>
                <c:pt idx="984">
                  <c:v>0.89942686567164176</c:v>
                </c:pt>
                <c:pt idx="985">
                  <c:v>0.90034029850746267</c:v>
                </c:pt>
                <c:pt idx="986">
                  <c:v>0.90125373134328357</c:v>
                </c:pt>
                <c:pt idx="987">
                  <c:v>0.90216716417910436</c:v>
                </c:pt>
                <c:pt idx="988">
                  <c:v>0.90308059701492527</c:v>
                </c:pt>
                <c:pt idx="989">
                  <c:v>0.90399402985074606</c:v>
                </c:pt>
                <c:pt idx="990">
                  <c:v>0.90490746268656708</c:v>
                </c:pt>
                <c:pt idx="991">
                  <c:v>0.90582089552238798</c:v>
                </c:pt>
                <c:pt idx="992">
                  <c:v>0.906734328358209</c:v>
                </c:pt>
                <c:pt idx="993">
                  <c:v>0.9076477611940299</c:v>
                </c:pt>
                <c:pt idx="994">
                  <c:v>0.9085611940298508</c:v>
                </c:pt>
                <c:pt idx="995">
                  <c:v>0.9094746268656716</c:v>
                </c:pt>
                <c:pt idx="996">
                  <c:v>0.9103880597014925</c:v>
                </c:pt>
                <c:pt idx="997">
                  <c:v>0.91130149253731341</c:v>
                </c:pt>
                <c:pt idx="998">
                  <c:v>0.91221492537313431</c:v>
                </c:pt>
                <c:pt idx="999">
                  <c:v>0.91312835820895522</c:v>
                </c:pt>
                <c:pt idx="1000">
                  <c:v>0.91404179104477601</c:v>
                </c:pt>
                <c:pt idx="1001">
                  <c:v>0.91495522388059691</c:v>
                </c:pt>
                <c:pt idx="1002">
                  <c:v>0.91586865671641782</c:v>
                </c:pt>
                <c:pt idx="1003">
                  <c:v>0.91678208955223872</c:v>
                </c:pt>
                <c:pt idx="1004">
                  <c:v>0.91769552238805963</c:v>
                </c:pt>
                <c:pt idx="1005">
                  <c:v>0.91860895522388075</c:v>
                </c:pt>
                <c:pt idx="1006">
                  <c:v>0.91952238805970143</c:v>
                </c:pt>
                <c:pt idx="1007">
                  <c:v>0.92043582089552234</c:v>
                </c:pt>
                <c:pt idx="1008">
                  <c:v>0.92134925373134324</c:v>
                </c:pt>
                <c:pt idx="1009">
                  <c:v>0.92226268656716415</c:v>
                </c:pt>
                <c:pt idx="1010">
                  <c:v>0.92317611940298505</c:v>
                </c:pt>
                <c:pt idx="1011">
                  <c:v>0.92408955223880596</c:v>
                </c:pt>
                <c:pt idx="1012">
                  <c:v>0.92500298507462664</c:v>
                </c:pt>
                <c:pt idx="1013">
                  <c:v>0.92591641791044765</c:v>
                </c:pt>
                <c:pt idx="1014">
                  <c:v>0.92682985074626856</c:v>
                </c:pt>
                <c:pt idx="1015">
                  <c:v>0.92774328358208946</c:v>
                </c:pt>
                <c:pt idx="1016">
                  <c:v>0.92865671641791037</c:v>
                </c:pt>
                <c:pt idx="1017">
                  <c:v>0.92957014925373138</c:v>
                </c:pt>
                <c:pt idx="1018">
                  <c:v>0.93048358208955229</c:v>
                </c:pt>
                <c:pt idx="1019">
                  <c:v>0.93139701492537308</c:v>
                </c:pt>
                <c:pt idx="1020">
                  <c:v>0.93231044776119398</c:v>
                </c:pt>
                <c:pt idx="1021">
                  <c:v>0.933223880597015</c:v>
                </c:pt>
                <c:pt idx="1022">
                  <c:v>0.93413731343283579</c:v>
                </c:pt>
                <c:pt idx="1023">
                  <c:v>0.93505074626865659</c:v>
                </c:pt>
                <c:pt idx="1024">
                  <c:v>0.9359641791044776</c:v>
                </c:pt>
                <c:pt idx="1025">
                  <c:v>0.93687761194029839</c:v>
                </c:pt>
                <c:pt idx="1026">
                  <c:v>0.9377910447761193</c:v>
                </c:pt>
                <c:pt idx="1027">
                  <c:v>0.93870447761194031</c:v>
                </c:pt>
                <c:pt idx="1028">
                  <c:v>0.93961791044776111</c:v>
                </c:pt>
                <c:pt idx="1029">
                  <c:v>0.94053134328358201</c:v>
                </c:pt>
                <c:pt idx="1030">
                  <c:v>0.94144477611940292</c:v>
                </c:pt>
                <c:pt idx="1031">
                  <c:v>0.94235820895522382</c:v>
                </c:pt>
                <c:pt idx="1032">
                  <c:v>0.94327164179104472</c:v>
                </c:pt>
                <c:pt idx="1033">
                  <c:v>0.94418507462686574</c:v>
                </c:pt>
                <c:pt idx="1034">
                  <c:v>0.94509850746268664</c:v>
                </c:pt>
                <c:pt idx="1035">
                  <c:v>0.94601194029850744</c:v>
                </c:pt>
                <c:pt idx="1036">
                  <c:v>0.94692537313432834</c:v>
                </c:pt>
                <c:pt idx="1037">
                  <c:v>0.94783880597014913</c:v>
                </c:pt>
                <c:pt idx="1038">
                  <c:v>0.94875223880597004</c:v>
                </c:pt>
                <c:pt idx="1039">
                  <c:v>0.94966567164179105</c:v>
                </c:pt>
                <c:pt idx="1040">
                  <c:v>0.95057910447761196</c:v>
                </c:pt>
                <c:pt idx="1041">
                  <c:v>0.95149253731343275</c:v>
                </c:pt>
                <c:pt idx="1042">
                  <c:v>0.95240597014925366</c:v>
                </c:pt>
                <c:pt idx="1043">
                  <c:v>0.95331940298507456</c:v>
                </c:pt>
                <c:pt idx="1044">
                  <c:v>0.95423283582089535</c:v>
                </c:pt>
                <c:pt idx="1045">
                  <c:v>0.95514626865671637</c:v>
                </c:pt>
                <c:pt idx="1046">
                  <c:v>0.95605970149253738</c:v>
                </c:pt>
                <c:pt idx="1047">
                  <c:v>0.95697313432835818</c:v>
                </c:pt>
                <c:pt idx="1048">
                  <c:v>0.95788656716417908</c:v>
                </c:pt>
                <c:pt idx="1049">
                  <c:v>0.95879999999999999</c:v>
                </c:pt>
                <c:pt idx="1050">
                  <c:v>0.95971343283582078</c:v>
                </c:pt>
                <c:pt idx="1051">
                  <c:v>0.96062686567164191</c:v>
                </c:pt>
                <c:pt idx="1052">
                  <c:v>0.9615402985074627</c:v>
                </c:pt>
                <c:pt idx="1053">
                  <c:v>0.96245373134328349</c:v>
                </c:pt>
                <c:pt idx="1054">
                  <c:v>0.9633671641791044</c:v>
                </c:pt>
                <c:pt idx="1055">
                  <c:v>0.9642805970149253</c:v>
                </c:pt>
                <c:pt idx="1056">
                  <c:v>0.96519402985074609</c:v>
                </c:pt>
                <c:pt idx="1057">
                  <c:v>0.96610746268656722</c:v>
                </c:pt>
                <c:pt idx="1058">
                  <c:v>0.96702089552238812</c:v>
                </c:pt>
                <c:pt idx="1059">
                  <c:v>0.96793432835820892</c:v>
                </c:pt>
                <c:pt idx="1060">
                  <c:v>0.96884776119402982</c:v>
                </c:pt>
                <c:pt idx="1061">
                  <c:v>0.96976119402985073</c:v>
                </c:pt>
                <c:pt idx="1062">
                  <c:v>0.97067462686567152</c:v>
                </c:pt>
                <c:pt idx="1063">
                  <c:v>0.97158805970149253</c:v>
                </c:pt>
                <c:pt idx="1064">
                  <c:v>0.97250149253731344</c:v>
                </c:pt>
                <c:pt idx="1065">
                  <c:v>0.97341492537313434</c:v>
                </c:pt>
                <c:pt idx="1066">
                  <c:v>0.97432835820895514</c:v>
                </c:pt>
                <c:pt idx="1067">
                  <c:v>0.97524179104477604</c:v>
                </c:pt>
                <c:pt idx="1068">
                  <c:v>0.97615522388059695</c:v>
                </c:pt>
                <c:pt idx="1069">
                  <c:v>0.97706865671641774</c:v>
                </c:pt>
                <c:pt idx="1070">
                  <c:v>0.97798208955223864</c:v>
                </c:pt>
                <c:pt idx="1071">
                  <c:v>0.97889552238805966</c:v>
                </c:pt>
                <c:pt idx="1072">
                  <c:v>0.97980895522388056</c:v>
                </c:pt>
                <c:pt idx="1073">
                  <c:v>0.98072238805970147</c:v>
                </c:pt>
                <c:pt idx="1074">
                  <c:v>0.98163582089552248</c:v>
                </c:pt>
                <c:pt idx="1075">
                  <c:v>0.98254925373134328</c:v>
                </c:pt>
                <c:pt idx="1076">
                  <c:v>0.98346268656716407</c:v>
                </c:pt>
                <c:pt idx="1077">
                  <c:v>0.98437611940298497</c:v>
                </c:pt>
                <c:pt idx="1078">
                  <c:v>0.98528955223880588</c:v>
                </c:pt>
                <c:pt idx="1079">
                  <c:v>0.98620298507462678</c:v>
                </c:pt>
                <c:pt idx="1080">
                  <c:v>0.98711641791044769</c:v>
                </c:pt>
                <c:pt idx="1081">
                  <c:v>0.98802985074626859</c:v>
                </c:pt>
                <c:pt idx="1082">
                  <c:v>0.98894328358208961</c:v>
                </c:pt>
                <c:pt idx="1083">
                  <c:v>0.98985671641791029</c:v>
                </c:pt>
                <c:pt idx="1084">
                  <c:v>0.9907701492537313</c:v>
                </c:pt>
                <c:pt idx="1085">
                  <c:v>0.99168358208955221</c:v>
                </c:pt>
                <c:pt idx="1086">
                  <c:v>0.99259701492537311</c:v>
                </c:pt>
                <c:pt idx="1087">
                  <c:v>0.99351044776119402</c:v>
                </c:pt>
                <c:pt idx="1088">
                  <c:v>0.99442388059701503</c:v>
                </c:pt>
                <c:pt idx="1089">
                  <c:v>0.99533731343283571</c:v>
                </c:pt>
                <c:pt idx="1090">
                  <c:v>0.99625074626865662</c:v>
                </c:pt>
                <c:pt idx="1091">
                  <c:v>0.99716417910447752</c:v>
                </c:pt>
                <c:pt idx="1092">
                  <c:v>0.99807761194029831</c:v>
                </c:pt>
                <c:pt idx="1093">
                  <c:v>0.99899104477611933</c:v>
                </c:pt>
                <c:pt idx="1094">
                  <c:v>0.99990447761194035</c:v>
                </c:pt>
                <c:pt idx="1095">
                  <c:v>1.000817910447761</c:v>
                </c:pt>
                <c:pt idx="1096">
                  <c:v>1.0017313432835819</c:v>
                </c:pt>
                <c:pt idx="1097">
                  <c:v>1.0026447761194028</c:v>
                </c:pt>
                <c:pt idx="1098">
                  <c:v>1.0035582089552237</c:v>
                </c:pt>
                <c:pt idx="1099">
                  <c:v>1.0044716417910446</c:v>
                </c:pt>
                <c:pt idx="1100">
                  <c:v>1.0053850746268658</c:v>
                </c:pt>
                <c:pt idx="1101">
                  <c:v>1.0062985074626865</c:v>
                </c:pt>
                <c:pt idx="1102">
                  <c:v>1.0072119402985074</c:v>
                </c:pt>
                <c:pt idx="1103">
                  <c:v>1.0081253731343283</c:v>
                </c:pt>
                <c:pt idx="1104">
                  <c:v>1.0090388059701492</c:v>
                </c:pt>
                <c:pt idx="1105">
                  <c:v>1.0099522388059701</c:v>
                </c:pt>
                <c:pt idx="1106">
                  <c:v>1.0108656716417912</c:v>
                </c:pt>
                <c:pt idx="1107">
                  <c:v>1.0117791044776121</c:v>
                </c:pt>
                <c:pt idx="1108">
                  <c:v>1.0126925373134328</c:v>
                </c:pt>
                <c:pt idx="1109">
                  <c:v>1.0136059701492539</c:v>
                </c:pt>
                <c:pt idx="1110">
                  <c:v>1.0145194029850746</c:v>
                </c:pt>
                <c:pt idx="1111">
                  <c:v>1.0154328358208955</c:v>
                </c:pt>
                <c:pt idx="1112">
                  <c:v>1.0163462686567164</c:v>
                </c:pt>
                <c:pt idx="1113">
                  <c:v>1.0172597014925373</c:v>
                </c:pt>
                <c:pt idx="1114">
                  <c:v>1.018173134328358</c:v>
                </c:pt>
                <c:pt idx="1115">
                  <c:v>1.0190865671641789</c:v>
                </c:pt>
                <c:pt idx="1116">
                  <c:v>1.02</c:v>
                </c:pt>
                <c:pt idx="1117">
                  <c:v>1.0209134328358209</c:v>
                </c:pt>
                <c:pt idx="1118">
                  <c:v>1.0218268656716418</c:v>
                </c:pt>
                <c:pt idx="1119">
                  <c:v>1.0227402985074627</c:v>
                </c:pt>
                <c:pt idx="1120">
                  <c:v>1.0236537313432834</c:v>
                </c:pt>
                <c:pt idx="1121">
                  <c:v>1.0245671641791043</c:v>
                </c:pt>
                <c:pt idx="1122">
                  <c:v>1.0254805970149252</c:v>
                </c:pt>
                <c:pt idx="1123">
                  <c:v>1.0263940298507461</c:v>
                </c:pt>
                <c:pt idx="1124">
                  <c:v>1.027307462686567</c:v>
                </c:pt>
                <c:pt idx="1125">
                  <c:v>1.0282208955223879</c:v>
                </c:pt>
                <c:pt idx="1126">
                  <c:v>1.0291343283582086</c:v>
                </c:pt>
                <c:pt idx="1127">
                  <c:v>1.0300477611940297</c:v>
                </c:pt>
                <c:pt idx="1128">
                  <c:v>1.0309611940298506</c:v>
                </c:pt>
                <c:pt idx="1129">
                  <c:v>1.0318746268656718</c:v>
                </c:pt>
                <c:pt idx="1130">
                  <c:v>1.0327880597014927</c:v>
                </c:pt>
                <c:pt idx="1131">
                  <c:v>1.0337014925373136</c:v>
                </c:pt>
                <c:pt idx="1132">
                  <c:v>1.0346149253731347</c:v>
                </c:pt>
                <c:pt idx="1133">
                  <c:v>1.0355283582089552</c:v>
                </c:pt>
                <c:pt idx="1134">
                  <c:v>1.0364417910447761</c:v>
                </c:pt>
                <c:pt idx="1135">
                  <c:v>1.037355223880597</c:v>
                </c:pt>
                <c:pt idx="1136">
                  <c:v>1.0382686567164179</c:v>
                </c:pt>
                <c:pt idx="1137">
                  <c:v>1.0391820895522388</c:v>
                </c:pt>
                <c:pt idx="1138">
                  <c:v>1.0400955223880597</c:v>
                </c:pt>
                <c:pt idx="1139">
                  <c:v>1.0410089552238806</c:v>
                </c:pt>
                <c:pt idx="1140">
                  <c:v>1.0419223880597015</c:v>
                </c:pt>
                <c:pt idx="1141">
                  <c:v>1.0428358208955224</c:v>
                </c:pt>
                <c:pt idx="1142">
                  <c:v>1.0437492537313433</c:v>
                </c:pt>
                <c:pt idx="1143">
                  <c:v>1.0446626865671642</c:v>
                </c:pt>
                <c:pt idx="1144">
                  <c:v>1.0455761194029851</c:v>
                </c:pt>
                <c:pt idx="1145">
                  <c:v>1.0464895522388058</c:v>
                </c:pt>
                <c:pt idx="1146">
                  <c:v>1.0474029850746267</c:v>
                </c:pt>
                <c:pt idx="1147">
                  <c:v>1.0483164179104476</c:v>
                </c:pt>
                <c:pt idx="1148">
                  <c:v>1.0492298507462685</c:v>
                </c:pt>
                <c:pt idx="1149">
                  <c:v>1.0501432835820894</c:v>
                </c:pt>
                <c:pt idx="1150">
                  <c:v>1.0510567164179101</c:v>
                </c:pt>
                <c:pt idx="1151">
                  <c:v>1.0519701492537312</c:v>
                </c:pt>
                <c:pt idx="1152">
                  <c:v>1.0528835820895521</c:v>
                </c:pt>
                <c:pt idx="1153">
                  <c:v>1.053797014925373</c:v>
                </c:pt>
                <c:pt idx="1154">
                  <c:v>1.0547104477611939</c:v>
                </c:pt>
                <c:pt idx="1155">
                  <c:v>1.0556238805970151</c:v>
                </c:pt>
                <c:pt idx="1156">
                  <c:v>1.056537313432836</c:v>
                </c:pt>
                <c:pt idx="1157">
                  <c:v>1.0574507462686569</c:v>
                </c:pt>
                <c:pt idx="1158">
                  <c:v>1.0583641791044776</c:v>
                </c:pt>
                <c:pt idx="1159">
                  <c:v>1.0592776119402985</c:v>
                </c:pt>
                <c:pt idx="1160">
                  <c:v>1.0601910447761194</c:v>
                </c:pt>
                <c:pt idx="1161">
                  <c:v>1.0611044776119403</c:v>
                </c:pt>
                <c:pt idx="1162">
                  <c:v>1.0620179104477612</c:v>
                </c:pt>
                <c:pt idx="1163">
                  <c:v>1.0629313432835821</c:v>
                </c:pt>
                <c:pt idx="1164">
                  <c:v>1.063844776119403</c:v>
                </c:pt>
                <c:pt idx="1165">
                  <c:v>1.0647582089552239</c:v>
                </c:pt>
                <c:pt idx="1166">
                  <c:v>1.0656716417910448</c:v>
                </c:pt>
                <c:pt idx="1167">
                  <c:v>1.0665850746268657</c:v>
                </c:pt>
                <c:pt idx="1168">
                  <c:v>1.0674985074626866</c:v>
                </c:pt>
                <c:pt idx="1169">
                  <c:v>1.0684119402985075</c:v>
                </c:pt>
                <c:pt idx="1170">
                  <c:v>1.0693253731343282</c:v>
                </c:pt>
                <c:pt idx="1171">
                  <c:v>1.0702388059701491</c:v>
                </c:pt>
                <c:pt idx="1172">
                  <c:v>1.07115223880597</c:v>
                </c:pt>
                <c:pt idx="1173">
                  <c:v>1.0720656716417909</c:v>
                </c:pt>
                <c:pt idx="1174">
                  <c:v>1.0729791044776118</c:v>
                </c:pt>
                <c:pt idx="1175">
                  <c:v>1.0738925373134327</c:v>
                </c:pt>
                <c:pt idx="1176">
                  <c:v>1.0748059701492536</c:v>
                </c:pt>
                <c:pt idx="1177">
                  <c:v>1.0757194029850745</c:v>
                </c:pt>
                <c:pt idx="1178">
                  <c:v>1.0766328358208954</c:v>
                </c:pt>
                <c:pt idx="1179">
                  <c:v>1.0775462686567163</c:v>
                </c:pt>
                <c:pt idx="1180">
                  <c:v>1.0784597014925372</c:v>
                </c:pt>
                <c:pt idx="1181">
                  <c:v>1.0793731343283584</c:v>
                </c:pt>
                <c:pt idx="1182">
                  <c:v>1.0802865671641793</c:v>
                </c:pt>
                <c:pt idx="1183">
                  <c:v>1.0811999999999999</c:v>
                </c:pt>
                <c:pt idx="1184">
                  <c:v>1.0821134328358208</c:v>
                </c:pt>
                <c:pt idx="1185">
                  <c:v>1.0830268656716417</c:v>
                </c:pt>
                <c:pt idx="1186">
                  <c:v>1.0839402985074627</c:v>
                </c:pt>
                <c:pt idx="1187">
                  <c:v>1.0848537313432836</c:v>
                </c:pt>
                <c:pt idx="1188">
                  <c:v>1.0857671641791045</c:v>
                </c:pt>
                <c:pt idx="1189">
                  <c:v>1.0866805970149254</c:v>
                </c:pt>
                <c:pt idx="1190">
                  <c:v>1.0875940298507463</c:v>
                </c:pt>
                <c:pt idx="1191">
                  <c:v>1.0885074626865672</c:v>
                </c:pt>
                <c:pt idx="1192">
                  <c:v>1.0894208955223881</c:v>
                </c:pt>
                <c:pt idx="1193">
                  <c:v>1.090334328358209</c:v>
                </c:pt>
                <c:pt idx="1194">
                  <c:v>1.0912477611940299</c:v>
                </c:pt>
                <c:pt idx="1195">
                  <c:v>1.0921611940298506</c:v>
                </c:pt>
                <c:pt idx="1196">
                  <c:v>1.0930746268656715</c:v>
                </c:pt>
                <c:pt idx="1197">
                  <c:v>1.0939880597014924</c:v>
                </c:pt>
                <c:pt idx="1198">
                  <c:v>1.0949014925373133</c:v>
                </c:pt>
                <c:pt idx="1199">
                  <c:v>1.0958149253731342</c:v>
                </c:pt>
                <c:pt idx="1200">
                  <c:v>1.0967283582089551</c:v>
                </c:pt>
                <c:pt idx="1201">
                  <c:v>1.0976417910447762</c:v>
                </c:pt>
                <c:pt idx="1202">
                  <c:v>1.0985552238805969</c:v>
                </c:pt>
                <c:pt idx="1203">
                  <c:v>1.0994686567164178</c:v>
                </c:pt>
                <c:pt idx="1204">
                  <c:v>1.1003820895522387</c:v>
                </c:pt>
                <c:pt idx="1205">
                  <c:v>1.1012955223880596</c:v>
                </c:pt>
                <c:pt idx="1206">
                  <c:v>1.1022089552238805</c:v>
                </c:pt>
                <c:pt idx="1207">
                  <c:v>1.1031223880597014</c:v>
                </c:pt>
                <c:pt idx="1208">
                  <c:v>1.1040358208955223</c:v>
                </c:pt>
                <c:pt idx="1209">
                  <c:v>1.1049492537313432</c:v>
                </c:pt>
                <c:pt idx="1210">
                  <c:v>1.1058626865671641</c:v>
                </c:pt>
                <c:pt idx="1211">
                  <c:v>1.106776119402985</c:v>
                </c:pt>
                <c:pt idx="1212">
                  <c:v>1.1076895522388059</c:v>
                </c:pt>
                <c:pt idx="1213">
                  <c:v>1.1086029850746271</c:v>
                </c:pt>
                <c:pt idx="1214">
                  <c:v>1.1095164179104477</c:v>
                </c:pt>
                <c:pt idx="1215">
                  <c:v>1.1104298507462687</c:v>
                </c:pt>
                <c:pt idx="1216">
                  <c:v>1.1113432835820896</c:v>
                </c:pt>
                <c:pt idx="1217">
                  <c:v>1.1122567164179105</c:v>
                </c:pt>
                <c:pt idx="1218">
                  <c:v>1.1131701492537314</c:v>
                </c:pt>
                <c:pt idx="1219">
                  <c:v>1.1140835820895523</c:v>
                </c:pt>
                <c:pt idx="1220">
                  <c:v>1.114997014925373</c:v>
                </c:pt>
                <c:pt idx="1221">
                  <c:v>1.1159104477611939</c:v>
                </c:pt>
                <c:pt idx="1222">
                  <c:v>1.1168238805970148</c:v>
                </c:pt>
                <c:pt idx="1223">
                  <c:v>1.1177373134328357</c:v>
                </c:pt>
                <c:pt idx="1224">
                  <c:v>1.1186507462686566</c:v>
                </c:pt>
                <c:pt idx="1225">
                  <c:v>1.1195641791044777</c:v>
                </c:pt>
                <c:pt idx="1226">
                  <c:v>1.1204776119402986</c:v>
                </c:pt>
                <c:pt idx="1227">
                  <c:v>1.1213910447761195</c:v>
                </c:pt>
                <c:pt idx="1228">
                  <c:v>1.1223044776119402</c:v>
                </c:pt>
                <c:pt idx="1229">
                  <c:v>1.1232179104477611</c:v>
                </c:pt>
                <c:pt idx="1230">
                  <c:v>1.124131343283582</c:v>
                </c:pt>
                <c:pt idx="1231">
                  <c:v>1.1250447761194029</c:v>
                </c:pt>
                <c:pt idx="1232">
                  <c:v>1.1259582089552238</c:v>
                </c:pt>
                <c:pt idx="1233">
                  <c:v>1.1268716417910445</c:v>
                </c:pt>
                <c:pt idx="1234">
                  <c:v>1.1277850746268656</c:v>
                </c:pt>
                <c:pt idx="1235">
                  <c:v>1.1286985074626865</c:v>
                </c:pt>
                <c:pt idx="1236">
                  <c:v>1.1296119402985074</c:v>
                </c:pt>
                <c:pt idx="1237">
                  <c:v>1.1305253731343285</c:v>
                </c:pt>
                <c:pt idx="1238">
                  <c:v>1.1314388059701495</c:v>
                </c:pt>
                <c:pt idx="1239">
                  <c:v>1.1323522388059701</c:v>
                </c:pt>
                <c:pt idx="1240">
                  <c:v>1.133265671641791</c:v>
                </c:pt>
                <c:pt idx="1241">
                  <c:v>1.1341791044776119</c:v>
                </c:pt>
                <c:pt idx="1242">
                  <c:v>1.1350925373134328</c:v>
                </c:pt>
                <c:pt idx="1243">
                  <c:v>1.1360059701492538</c:v>
                </c:pt>
                <c:pt idx="1244">
                  <c:v>1.1369194029850747</c:v>
                </c:pt>
                <c:pt idx="1245">
                  <c:v>1.1378328358208953</c:v>
                </c:pt>
                <c:pt idx="1246">
                  <c:v>1.1387462686567162</c:v>
                </c:pt>
                <c:pt idx="1247">
                  <c:v>1.1396597014925371</c:v>
                </c:pt>
                <c:pt idx="1248">
                  <c:v>1.1405731343283581</c:v>
                </c:pt>
                <c:pt idx="1249">
                  <c:v>1.141486567164179</c:v>
                </c:pt>
                <c:pt idx="1250">
                  <c:v>1.1424000000000001</c:v>
                </c:pt>
                <c:pt idx="1251">
                  <c:v>1.143313432835821</c:v>
                </c:pt>
                <c:pt idx="1252">
                  <c:v>1.1442268656716417</c:v>
                </c:pt>
                <c:pt idx="1253">
                  <c:v>1.1451402985074626</c:v>
                </c:pt>
                <c:pt idx="1254">
                  <c:v>1.1460537313432835</c:v>
                </c:pt>
                <c:pt idx="1255">
                  <c:v>1.1469671641791044</c:v>
                </c:pt>
                <c:pt idx="1256">
                  <c:v>1.1478805970149253</c:v>
                </c:pt>
                <c:pt idx="1257">
                  <c:v>1.1487940298507462</c:v>
                </c:pt>
                <c:pt idx="1258">
                  <c:v>1.1497074626865669</c:v>
                </c:pt>
                <c:pt idx="1259">
                  <c:v>1.1506208955223878</c:v>
                </c:pt>
                <c:pt idx="1260">
                  <c:v>1.1515343283582087</c:v>
                </c:pt>
                <c:pt idx="1261">
                  <c:v>1.1524477611940298</c:v>
                </c:pt>
                <c:pt idx="1262">
                  <c:v>1.1533611940298509</c:v>
                </c:pt>
                <c:pt idx="1263">
                  <c:v>1.1542746268656718</c:v>
                </c:pt>
                <c:pt idx="1264">
                  <c:v>1.1551880597014925</c:v>
                </c:pt>
                <c:pt idx="1265">
                  <c:v>1.1561014925373134</c:v>
                </c:pt>
                <c:pt idx="1266">
                  <c:v>1.1570149253731343</c:v>
                </c:pt>
                <c:pt idx="1267">
                  <c:v>1.1579283582089552</c:v>
                </c:pt>
                <c:pt idx="1268">
                  <c:v>1.1588417910447761</c:v>
                </c:pt>
                <c:pt idx="1269">
                  <c:v>1.159755223880597</c:v>
                </c:pt>
                <c:pt idx="1270">
                  <c:v>1.1606686567164177</c:v>
                </c:pt>
                <c:pt idx="1271">
                  <c:v>1.1615820895522386</c:v>
                </c:pt>
                <c:pt idx="1272">
                  <c:v>1.1624955223880595</c:v>
                </c:pt>
                <c:pt idx="1273">
                  <c:v>1.1634089552238804</c:v>
                </c:pt>
                <c:pt idx="1274">
                  <c:v>1.1643223880597016</c:v>
                </c:pt>
                <c:pt idx="1275">
                  <c:v>1.1652358208955225</c:v>
                </c:pt>
                <c:pt idx="1276">
                  <c:v>1.1661492537313434</c:v>
                </c:pt>
                <c:pt idx="1277">
                  <c:v>1.1670626865671641</c:v>
                </c:pt>
                <c:pt idx="1278">
                  <c:v>1.167976119402985</c:v>
                </c:pt>
                <c:pt idx="1279">
                  <c:v>1.1688895522388059</c:v>
                </c:pt>
                <c:pt idx="1280">
                  <c:v>1.1698029850746268</c:v>
                </c:pt>
                <c:pt idx="1281">
                  <c:v>1.1707164179104477</c:v>
                </c:pt>
                <c:pt idx="1282">
                  <c:v>1.1716298507462686</c:v>
                </c:pt>
                <c:pt idx="1283">
                  <c:v>1.1725432835820893</c:v>
                </c:pt>
                <c:pt idx="1284">
                  <c:v>1.1734567164179102</c:v>
                </c:pt>
                <c:pt idx="1285">
                  <c:v>1.1743701492537311</c:v>
                </c:pt>
                <c:pt idx="1286">
                  <c:v>1.1752835820895524</c:v>
                </c:pt>
                <c:pt idx="1287">
                  <c:v>1.1761970149253733</c:v>
                </c:pt>
                <c:pt idx="1288">
                  <c:v>1.1771104477611942</c:v>
                </c:pt>
                <c:pt idx="1289">
                  <c:v>1.1780238805970149</c:v>
                </c:pt>
                <c:pt idx="1290">
                  <c:v>1.1789373134328358</c:v>
                </c:pt>
                <c:pt idx="1291">
                  <c:v>1.1798507462686565</c:v>
                </c:pt>
                <c:pt idx="1292">
                  <c:v>1.1807641791044776</c:v>
                </c:pt>
                <c:pt idx="1293">
                  <c:v>1.1816776119402985</c:v>
                </c:pt>
                <c:pt idx="1294">
                  <c:v>1.1825910447761194</c:v>
                </c:pt>
                <c:pt idx="1295">
                  <c:v>1.1835044776119401</c:v>
                </c:pt>
                <c:pt idx="1296">
                  <c:v>1.184417910447761</c:v>
                </c:pt>
                <c:pt idx="1297">
                  <c:v>1.1853313432835819</c:v>
                </c:pt>
                <c:pt idx="1298">
                  <c:v>1.186244776119403</c:v>
                </c:pt>
                <c:pt idx="1299">
                  <c:v>1.1871582089552239</c:v>
                </c:pt>
                <c:pt idx="1300">
                  <c:v>1.1880716417910449</c:v>
                </c:pt>
                <c:pt idx="1301">
                  <c:v>1.1889850746268658</c:v>
                </c:pt>
                <c:pt idx="1302">
                  <c:v>1.1898985074626864</c:v>
                </c:pt>
                <c:pt idx="1303">
                  <c:v>1.1908119402985073</c:v>
                </c:pt>
                <c:pt idx="1304">
                  <c:v>1.1917253731343282</c:v>
                </c:pt>
                <c:pt idx="1305">
                  <c:v>1.1926388059701492</c:v>
                </c:pt>
                <c:pt idx="1306">
                  <c:v>1.1937044776119401</c:v>
                </c:pt>
              </c:numCache>
            </c:numRef>
          </c:xVal>
          <c:yVal>
            <c:numRef>
              <c:f>'Wafer#10 SIMS'!$G$3:$G$1309</c:f>
              <c:numCache>
                <c:formatCode>General</c:formatCode>
                <c:ptCount val="1307"/>
                <c:pt idx="0">
                  <c:v>1.2033638421383227E+18</c:v>
                </c:pt>
                <c:pt idx="1">
                  <c:v>4.81278538219812E+16</c:v>
                </c:pt>
                <c:pt idx="2">
                  <c:v>7.6704031177835072E+16</c:v>
                </c:pt>
                <c:pt idx="3">
                  <c:v>1.6092969884047421E+17</c:v>
                </c:pt>
                <c:pt idx="4">
                  <c:v>4.3617907160864493E+17</c:v>
                </c:pt>
                <c:pt idx="5">
                  <c:v>8.1223231609356877E+17</c:v>
                </c:pt>
                <c:pt idx="6">
                  <c:v>1.2861079271098268E+18</c:v>
                </c:pt>
                <c:pt idx="7">
                  <c:v>1.6592290176296955E+18</c:v>
                </c:pt>
                <c:pt idx="8">
                  <c:v>2.0760208579103675E+18</c:v>
                </c:pt>
                <c:pt idx="9">
                  <c:v>2.3694553752692434E+18</c:v>
                </c:pt>
                <c:pt idx="10">
                  <c:v>2.6508710345164902E+18</c:v>
                </c:pt>
                <c:pt idx="11">
                  <c:v>2.7231091463805962E+18</c:v>
                </c:pt>
                <c:pt idx="12">
                  <c:v>2.8510338860495473E+18</c:v>
                </c:pt>
                <c:pt idx="13">
                  <c:v>3.057226761551787E+18</c:v>
                </c:pt>
                <c:pt idx="14">
                  <c:v>2.9563866308632678E+18</c:v>
                </c:pt>
                <c:pt idx="15">
                  <c:v>3.1671001391933179E+18</c:v>
                </c:pt>
                <c:pt idx="16">
                  <c:v>3.1249565821849236E+18</c:v>
                </c:pt>
                <c:pt idx="17">
                  <c:v>3.3206267136042435E+18</c:v>
                </c:pt>
                <c:pt idx="18">
                  <c:v>3.0782981429309553E+18</c:v>
                </c:pt>
                <c:pt idx="19">
                  <c:v>3.1159258756102687E+18</c:v>
                </c:pt>
                <c:pt idx="20">
                  <c:v>3.3176163340640666E+18</c:v>
                </c:pt>
                <c:pt idx="21">
                  <c:v>3.1806463733442499E+18</c:v>
                </c:pt>
                <c:pt idx="22">
                  <c:v>3.2604195373961789E+18</c:v>
                </c:pt>
                <c:pt idx="23">
                  <c:v>3.1279668220738319E+18</c:v>
                </c:pt>
                <c:pt idx="24">
                  <c:v>3.2303162766026225E+18</c:v>
                </c:pt>
                <c:pt idx="25">
                  <c:v>3.1204412264428334E+18</c:v>
                </c:pt>
                <c:pt idx="26">
                  <c:v>3.1640898709381391E+18</c:v>
                </c:pt>
                <c:pt idx="27">
                  <c:v>3.2318214344599117E+18</c:v>
                </c:pt>
                <c:pt idx="28">
                  <c:v>3.1294719428365404E+18</c:v>
                </c:pt>
                <c:pt idx="29">
                  <c:v>3.1279668220738319E+18</c:v>
                </c:pt>
                <c:pt idx="30">
                  <c:v>3.1204412264428334E+18</c:v>
                </c:pt>
                <c:pt idx="31">
                  <c:v>3.2167698804351048E+18</c:v>
                </c:pt>
                <c:pt idx="32">
                  <c:v>3.0948543033063291E+18</c:v>
                </c:pt>
                <c:pt idx="33">
                  <c:v>3.0722777373412398E+18</c:v>
                </c:pt>
                <c:pt idx="34">
                  <c:v>3.201718380961515E+18</c:v>
                </c:pt>
                <c:pt idx="35">
                  <c:v>3.0948543033063291E+18</c:v>
                </c:pt>
                <c:pt idx="36">
                  <c:v>3.1294719428365404E+18</c:v>
                </c:pt>
                <c:pt idx="37">
                  <c:v>3.06926753781937E+18</c:v>
                </c:pt>
                <c:pt idx="38">
                  <c:v>3.14602830722961E+18</c:v>
                </c:pt>
                <c:pt idx="39">
                  <c:v>3.1189361089531428E+18</c:v>
                </c:pt>
                <c:pt idx="40">
                  <c:v>3.0782981429309553E+18</c:v>
                </c:pt>
                <c:pt idx="41">
                  <c:v>3.0015386254388081E+18</c:v>
                </c:pt>
                <c:pt idx="42">
                  <c:v>3.0662573404794911E+18</c:v>
                </c:pt>
                <c:pt idx="43">
                  <c:v>2.9714372411729326E+18</c:v>
                </c:pt>
                <c:pt idx="44">
                  <c:v>2.9473562908608317E+18</c:v>
                </c:pt>
                <c:pt idx="45">
                  <c:v>2.9488613461641892E+18</c:v>
                </c:pt>
                <c:pt idx="46">
                  <c:v>2.9684271147471007E+18</c:v>
                </c:pt>
                <c:pt idx="47">
                  <c:v>2.9684271147471007E+18</c:v>
                </c:pt>
                <c:pt idx="48">
                  <c:v>2.9955183311299604E+18</c:v>
                </c:pt>
                <c:pt idx="49">
                  <c:v>2.991003116125974E+18</c:v>
                </c:pt>
                <c:pt idx="50">
                  <c:v>3.0497012941131868E+18</c:v>
                </c:pt>
                <c:pt idx="51">
                  <c:v>2.9232754801930491E+18</c:v>
                </c:pt>
                <c:pt idx="52">
                  <c:v>2.8600640165871565E+18</c:v>
                </c:pt>
                <c:pt idx="53">
                  <c:v>2.8856494930845778E+18</c:v>
                </c:pt>
                <c:pt idx="54">
                  <c:v>2.997023403888937E+18</c:v>
                </c:pt>
                <c:pt idx="55">
                  <c:v>2.8420037751490796E+18</c:v>
                </c:pt>
                <c:pt idx="56">
                  <c:v>2.9127401694373325E+18</c:v>
                </c:pt>
                <c:pt idx="57">
                  <c:v>2.9052149638334321E+18</c:v>
                </c:pt>
                <c:pt idx="58">
                  <c:v>2.9458512361029596E+18</c:v>
                </c:pt>
                <c:pt idx="59">
                  <c:v>2.8540439273801774E+18</c:v>
                </c:pt>
                <c:pt idx="60">
                  <c:v>2.9172552993454577E+18</c:v>
                </c:pt>
                <c:pt idx="61">
                  <c:v>2.8916696281117332E+18</c:v>
                </c:pt>
                <c:pt idx="62">
                  <c:v>2.8645790892198984E+18</c:v>
                </c:pt>
                <c:pt idx="63">
                  <c:v>2.9578916894395428E+18</c:v>
                </c:pt>
                <c:pt idx="64">
                  <c:v>2.9187603437391324E+18</c:v>
                </c:pt>
                <c:pt idx="65">
                  <c:v>2.9819727008462254E+18</c:v>
                </c:pt>
                <c:pt idx="66">
                  <c:v>2.7276240700998927E+18</c:v>
                </c:pt>
                <c:pt idx="67">
                  <c:v>2.7261190949813304E+18</c:v>
                </c:pt>
                <c:pt idx="68">
                  <c:v>2.8465188281446728E+18</c:v>
                </c:pt>
                <c:pt idx="69">
                  <c:v>2.7818035376483031E+18</c:v>
                </c:pt>
                <c:pt idx="70">
                  <c:v>2.8359837121249403E+18</c:v>
                </c:pt>
                <c:pt idx="71">
                  <c:v>2.8359837121249403E+18</c:v>
                </c:pt>
                <c:pt idx="72">
                  <c:v>2.9398310225263237E+18</c:v>
                </c:pt>
                <c:pt idx="73">
                  <c:v>2.7426738512860616E+18</c:v>
                </c:pt>
                <c:pt idx="74">
                  <c:v>2.8781243365739244E+18</c:v>
                </c:pt>
                <c:pt idx="75">
                  <c:v>2.7532087305715656E+18</c:v>
                </c:pt>
                <c:pt idx="76">
                  <c:v>2.8736092492132777E+18</c:v>
                </c:pt>
                <c:pt idx="77">
                  <c:v>2.7095644046777216E+18</c:v>
                </c:pt>
                <c:pt idx="78">
                  <c:v>2.8404987585748316E+18</c:v>
                </c:pt>
                <c:pt idx="79">
                  <c:v>2.7035445336584678E+18</c:v>
                </c:pt>
                <c:pt idx="80">
                  <c:v>2.7200991999617167E+18</c:v>
                </c:pt>
                <c:pt idx="81">
                  <c:v>2.700534601421611E+18</c:v>
                </c:pt>
                <c:pt idx="82">
                  <c:v>2.6945147434934313E+18</c:v>
                </c:pt>
                <c:pt idx="83">
                  <c:v>2.6839800131193492E+18</c:v>
                </c:pt>
                <c:pt idx="84">
                  <c:v>2.6463561942525686E+18</c:v>
                </c:pt>
                <c:pt idx="85">
                  <c:v>2.7140793136695153E+18</c:v>
                </c:pt>
                <c:pt idx="86">
                  <c:v>2.6719403539908321E+18</c:v>
                </c:pt>
                <c:pt idx="87">
                  <c:v>2.6538809307530527E+18</c:v>
                </c:pt>
                <c:pt idx="88">
                  <c:v>2.7050495005950889E+18</c:v>
                </c:pt>
                <c:pt idx="89">
                  <c:v>2.7140793136695153E+18</c:v>
                </c:pt>
                <c:pt idx="90">
                  <c:v>2.5711095792466253E+18</c:v>
                </c:pt>
                <c:pt idx="91">
                  <c:v>2.5936834205673206E+18</c:v>
                </c:pt>
                <c:pt idx="92">
                  <c:v>2.673445309472791E+18</c:v>
                </c:pt>
                <c:pt idx="93">
                  <c:v>2.6824750538191775E+18</c:v>
                </c:pt>
                <c:pt idx="94">
                  <c:v>2.6162573846144399E+18</c:v>
                </c:pt>
                <c:pt idx="95">
                  <c:v>2.6222771290875315E+18</c:v>
                </c:pt>
                <c:pt idx="96">
                  <c:v>2.7110693737961907E+18</c:v>
                </c:pt>
                <c:pt idx="97">
                  <c:v>2.6433463034705679E+18</c:v>
                </c:pt>
                <c:pt idx="98">
                  <c:v>2.6087327162957665E+18</c:v>
                </c:pt>
                <c:pt idx="99">
                  <c:v>2.5831489460117381E+18</c:v>
                </c:pt>
                <c:pt idx="100">
                  <c:v>2.6869899333560719E+18</c:v>
                </c:pt>
                <c:pt idx="101">
                  <c:v>2.5079034764489969E+18</c:v>
                </c:pt>
                <c:pt idx="102">
                  <c:v>2.6915048178021064E+18</c:v>
                </c:pt>
                <c:pt idx="103">
                  <c:v>2.4928545461697377E+18</c:v>
                </c:pt>
                <c:pt idx="104">
                  <c:v>2.5259622647825065E+18</c:v>
                </c:pt>
                <c:pt idx="105">
                  <c:v>2.49736921952638E+18</c:v>
                </c:pt>
                <c:pt idx="106">
                  <c:v>2.6553858796895186E+18</c:v>
                </c:pt>
                <c:pt idx="107">
                  <c:v>2.565089908954839E+18</c:v>
                </c:pt>
                <c:pt idx="108">
                  <c:v>2.491349656141739E+18</c:v>
                </c:pt>
                <c:pt idx="109">
                  <c:v>2.5079034764489969E+18</c:v>
                </c:pt>
                <c:pt idx="110">
                  <c:v>2.4537275827096095E+18</c:v>
                </c:pt>
                <c:pt idx="111">
                  <c:v>2.6072277842683889E+18</c:v>
                </c:pt>
                <c:pt idx="112">
                  <c:v>2.5786341793839519E+18</c:v>
                </c:pt>
                <c:pt idx="113">
                  <c:v>2.4386788487883592E+18</c:v>
                </c:pt>
                <c:pt idx="114">
                  <c:v>2.5003790044913475E+18</c:v>
                </c:pt>
                <c:pt idx="115">
                  <c:v>2.4552324591016356E+18</c:v>
                </c:pt>
                <c:pt idx="116">
                  <c:v>2.5515456827070106E+18</c:v>
                </c:pt>
                <c:pt idx="117">
                  <c:v>2.4296496346165228E+18</c:v>
                </c:pt>
                <c:pt idx="118">
                  <c:v>2.4446983358116255E+18</c:v>
                </c:pt>
                <c:pt idx="119">
                  <c:v>2.4431934632376545E+18</c:v>
                </c:pt>
                <c:pt idx="120">
                  <c:v>2.3724650675102387E+18</c:v>
                </c:pt>
                <c:pt idx="121">
                  <c:v>2.4853301014841498E+18</c:v>
                </c:pt>
                <c:pt idx="122">
                  <c:v>2.4281447674969057E+18</c:v>
                </c:pt>
                <c:pt idx="123">
                  <c:v>2.2791656225314007E+18</c:v>
                </c:pt>
                <c:pt idx="124">
                  <c:v>2.3799893076577367E+18</c:v>
                </c:pt>
                <c:pt idx="125">
                  <c:v>2.3047475197881347E+18</c:v>
                </c:pt>
                <c:pt idx="126">
                  <c:v>2.3950378288599793E+18</c:v>
                </c:pt>
                <c:pt idx="127">
                  <c:v>2.3122716372147794E+18</c:v>
                </c:pt>
                <c:pt idx="128">
                  <c:v>2.4341642392479831E+18</c:v>
                </c:pt>
                <c:pt idx="129">
                  <c:v>2.3739699144488796E+18</c:v>
                </c:pt>
                <c:pt idx="130">
                  <c:v>2.2565934911468201E+18</c:v>
                </c:pt>
                <c:pt idx="131">
                  <c:v>2.3333392385507103E+18</c:v>
                </c:pt>
                <c:pt idx="132">
                  <c:v>2.3544069467899648E+18</c:v>
                </c:pt>
                <c:pt idx="133">
                  <c:v>2.2927089602674542E+18</c:v>
                </c:pt>
                <c:pt idx="134">
                  <c:v>2.2716415651010711E+18</c:v>
                </c:pt>
                <c:pt idx="135">
                  <c:v>2.2972234159970468E+18</c:v>
                </c:pt>
                <c:pt idx="136">
                  <c:v>2.3182909409737093E+18</c:v>
                </c:pt>
                <c:pt idx="137">
                  <c:v>2.3122716372147794E+18</c:v>
                </c:pt>
                <c:pt idx="138">
                  <c:v>2.4191155762333194E+18</c:v>
                </c:pt>
                <c:pt idx="139">
                  <c:v>2.3408634077926436E+18</c:v>
                </c:pt>
                <c:pt idx="140">
                  <c:v>2.2671271371879025E+18</c:v>
                </c:pt>
                <c:pt idx="141">
                  <c:v>2.2791656225314007E+18</c:v>
                </c:pt>
                <c:pt idx="142">
                  <c:v>2.2295070954742938E+18</c:v>
                </c:pt>
                <c:pt idx="143">
                  <c:v>2.2550886867511941E+18</c:v>
                </c:pt>
                <c:pt idx="144">
                  <c:v>2.321300596125716E+18</c:v>
                </c:pt>
                <c:pt idx="145">
                  <c:v>2.3137764623363768E+18</c:v>
                </c:pt>
                <c:pt idx="146">
                  <c:v>2.2310118905978437E+18</c:v>
                </c:pt>
                <c:pt idx="147">
                  <c:v>2.1527632673900995E+18</c:v>
                </c:pt>
                <c:pt idx="148">
                  <c:v>2.264117521306217E+18</c:v>
                </c:pt>
                <c:pt idx="149">
                  <c:v>2.2054304476738148E+18</c:v>
                </c:pt>
                <c:pt idx="150">
                  <c:v>2.2280023008961587E+18</c:v>
                </c:pt>
                <c:pt idx="151">
                  <c:v>2.2325166862668091E+18</c:v>
                </c:pt>
                <c:pt idx="152">
                  <c:v>2.2836800635346353E+18</c:v>
                </c:pt>
                <c:pt idx="153">
                  <c:v>2.2310118905978437E+18</c:v>
                </c:pt>
                <c:pt idx="154">
                  <c:v>2.2686319459468731E+18</c:v>
                </c:pt>
                <c:pt idx="155">
                  <c:v>2.2836800635346353E+18</c:v>
                </c:pt>
                <c:pt idx="156">
                  <c:v>2.1798491623740027E+18</c:v>
                </c:pt>
                <c:pt idx="157">
                  <c:v>2.2460598718311982E+18</c:v>
                </c:pt>
                <c:pt idx="158">
                  <c:v>2.2445550712534907E+18</c:v>
                </c:pt>
                <c:pt idx="159">
                  <c:v>2.1933921761332142E+18</c:v>
                </c:pt>
                <c:pt idx="160">
                  <c:v>2.1617918794166943E+18</c:v>
                </c:pt>
                <c:pt idx="161">
                  <c:v>2.1271823066084426E+18</c:v>
                </c:pt>
                <c:pt idx="162">
                  <c:v>2.1392203861651932E+18</c:v>
                </c:pt>
                <c:pt idx="163">
                  <c:v>2.2039256618222973E+18</c:v>
                </c:pt>
                <c:pt idx="164">
                  <c:v>2.1693157377709138E+18</c:v>
                </c:pt>
                <c:pt idx="165">
                  <c:v>2.1241727921733061E+18</c:v>
                </c:pt>
                <c:pt idx="166">
                  <c:v>2.2385358743968238E+18</c:v>
                </c:pt>
                <c:pt idx="167">
                  <c:v>2.1663061927930002E+18</c:v>
                </c:pt>
                <c:pt idx="168">
                  <c:v>2.1091252527218698E+18</c:v>
                </c:pt>
                <c:pt idx="169">
                  <c:v>2.1753348342716503E+18</c:v>
                </c:pt>
                <c:pt idx="170">
                  <c:v>2.1708205110779843E+18</c:v>
                </c:pt>
                <c:pt idx="171">
                  <c:v>2.237031076546197E+18</c:v>
                </c:pt>
                <c:pt idx="172">
                  <c:v>2.2129543851125914E+18</c:v>
                </c:pt>
                <c:pt idx="173">
                  <c:v>2.1617918794166943E+18</c:v>
                </c:pt>
                <c:pt idx="174">
                  <c:v>2.0775255974023626E+18</c:v>
                </c:pt>
                <c:pt idx="175">
                  <c:v>2.1061157513764234E+18</c:v>
                </c:pt>
                <c:pt idx="176">
                  <c:v>2.0459261826042176E+18</c:v>
                </c:pt>
                <c:pt idx="177">
                  <c:v>2.0263647606429087E+18</c:v>
                </c:pt>
                <c:pt idx="178">
                  <c:v>2.158782339892865E+18</c:v>
                </c:pt>
                <c:pt idx="179">
                  <c:v>1.9752045543599291E+18</c:v>
                </c:pt>
                <c:pt idx="180">
                  <c:v>2.0730113805625766E+18</c:v>
                </c:pt>
                <c:pt idx="181">
                  <c:v>2.0654876967375862E+18</c:v>
                </c:pt>
                <c:pt idx="182">
                  <c:v>2.0534498309783286E+18</c:v>
                </c:pt>
                <c:pt idx="183">
                  <c:v>1.9887469005488284E+18</c:v>
                </c:pt>
                <c:pt idx="184">
                  <c:v>2.0459261826042176E+18</c:v>
                </c:pt>
                <c:pt idx="185">
                  <c:v>2.0474309111882465E+18</c:v>
                </c:pt>
                <c:pt idx="186">
                  <c:v>2.1332013420235745E+18</c:v>
                </c:pt>
                <c:pt idx="187">
                  <c:v>2.1241727921733061E+18</c:v>
                </c:pt>
                <c:pt idx="188">
                  <c:v>2.0850493030433403E+18</c:v>
                </c:pt>
                <c:pt idx="189">
                  <c:v>2.0895635329727334E+18</c:v>
                </c:pt>
                <c:pt idx="190">
                  <c:v>2.0895635329727334E+18</c:v>
                </c:pt>
                <c:pt idx="191">
                  <c:v>2.1016015034487741E+18</c:v>
                </c:pt>
                <c:pt idx="192">
                  <c:v>2.0068034308533335E+18</c:v>
                </c:pt>
                <c:pt idx="193">
                  <c:v>2.0188411613544233E+18</c:v>
                </c:pt>
                <c:pt idx="194">
                  <c:v>2.0173364431329085E+18</c:v>
                </c:pt>
                <c:pt idx="195">
                  <c:v>2.0188411613544233E+18</c:v>
                </c:pt>
                <c:pt idx="196">
                  <c:v>2.0368978225533775E+18</c:v>
                </c:pt>
                <c:pt idx="197">
                  <c:v>2.0188411613544233E+18</c:v>
                </c:pt>
                <c:pt idx="198">
                  <c:v>2.0022892909144123E+18</c:v>
                </c:pt>
                <c:pt idx="199">
                  <c:v>1.9917563168123269E+18</c:v>
                </c:pt>
                <c:pt idx="200">
                  <c:v>1.9405965370248333E+18</c:v>
                </c:pt>
                <c:pt idx="201">
                  <c:v>1.9782139608063954E+18</c:v>
                </c:pt>
                <c:pt idx="202">
                  <c:v>1.8909420595675981E+18</c:v>
                </c:pt>
                <c:pt idx="203">
                  <c:v>1.886428045613078E+18</c:v>
                </c:pt>
                <c:pt idx="204">
                  <c:v>1.9616622523476055E+18</c:v>
                </c:pt>
                <c:pt idx="205">
                  <c:v>2.0052987169949668E+18</c:v>
                </c:pt>
                <c:pt idx="206">
                  <c:v>1.8758953654741947E+18</c:v>
                </c:pt>
                <c:pt idx="207">
                  <c:v>1.8653627120589327E+18</c:v>
                </c:pt>
                <c:pt idx="208">
                  <c:v>1.9405965370248333E+18</c:v>
                </c:pt>
                <c:pt idx="209">
                  <c:v>1.9526340755485458E+18</c:v>
                </c:pt>
                <c:pt idx="210">
                  <c:v>1.9255496629549627E+18</c:v>
                </c:pt>
                <c:pt idx="211">
                  <c:v>1.9857374864668938E+18</c:v>
                </c:pt>
                <c:pt idx="212">
                  <c:v>1.8758953654741947E+18</c:v>
                </c:pt>
                <c:pt idx="213">
                  <c:v>1.779597814730037E+18</c:v>
                </c:pt>
                <c:pt idx="214">
                  <c:v>1.964671648977065E+18</c:v>
                </c:pt>
                <c:pt idx="215">
                  <c:v>1.8743906990644462E+18</c:v>
                </c:pt>
                <c:pt idx="216">
                  <c:v>1.908998164470058E+18</c:v>
                </c:pt>
                <c:pt idx="217">
                  <c:v>1.8954560784305526E+18</c:v>
                </c:pt>
                <c:pt idx="218">
                  <c:v>1.886428045613078E+18</c:v>
                </c:pt>
                <c:pt idx="219">
                  <c:v>1.8834187057036362E+18</c:v>
                </c:pt>
                <c:pt idx="220">
                  <c:v>1.9375871578477724E+18</c:v>
                </c:pt>
                <c:pt idx="221">
                  <c:v>1.8412881760308483E+18</c:v>
                </c:pt>
                <c:pt idx="222">
                  <c:v>1.8804093679757187E+18</c:v>
                </c:pt>
                <c:pt idx="223">
                  <c:v>1.8337649121543734E+18</c:v>
                </c:pt>
                <c:pt idx="224">
                  <c:v>1.8202230715353887E+18</c:v>
                </c:pt>
                <c:pt idx="225">
                  <c:v>1.8337649121543734E+18</c:v>
                </c:pt>
                <c:pt idx="226">
                  <c:v>1.8352695638389161E+18</c:v>
                </c:pt>
                <c:pt idx="227">
                  <c:v>1.8758953654741947E+18</c:v>
                </c:pt>
                <c:pt idx="228">
                  <c:v>1.8984654270660989E+18</c:v>
                </c:pt>
                <c:pt idx="229">
                  <c:v>1.8894373877040438E+18</c:v>
                </c:pt>
                <c:pt idx="230">
                  <c:v>1.839783522164801E+18</c:v>
                </c:pt>
                <c:pt idx="231">
                  <c:v>1.7780931832243044E+18</c:v>
                </c:pt>
                <c:pt idx="232">
                  <c:v>1.8051766337693171E+18</c:v>
                </c:pt>
                <c:pt idx="233">
                  <c:v>1.8518207683637353E+18</c:v>
                </c:pt>
                <c:pt idx="234">
                  <c:v>1.7464960475842437E+18</c:v>
                </c:pt>
                <c:pt idx="235">
                  <c:v>1.740477572825973E+18</c:v>
                </c:pt>
                <c:pt idx="236">
                  <c:v>1.8006627130742771E+18</c:v>
                </c:pt>
                <c:pt idx="237">
                  <c:v>1.7449914280766262E+18</c:v>
                </c:pt>
                <c:pt idx="238">
                  <c:v>1.7359637224836201E+18</c:v>
                </c:pt>
                <c:pt idx="239">
                  <c:v>1.7419821906974899E+18</c:v>
                </c:pt>
                <c:pt idx="240">
                  <c:v>1.7570283994078656E+18</c:v>
                </c:pt>
                <c:pt idx="241">
                  <c:v>1.6532106693955702E+18</c:v>
                </c:pt>
                <c:pt idx="242">
                  <c:v>1.7419821906974899E+18</c:v>
                </c:pt>
                <c:pt idx="243">
                  <c:v>1.7224222009063237E+18</c:v>
                </c:pt>
                <c:pt idx="244">
                  <c:v>1.7254314241059425E+18</c:v>
                </c:pt>
                <c:pt idx="245">
                  <c:v>1.6787887096527875E+18</c:v>
                </c:pt>
                <c:pt idx="246">
                  <c:v>1.6486969139462369E+18</c:v>
                </c:pt>
                <c:pt idx="247">
                  <c:v>1.6381648369853038E+18</c:v>
                </c:pt>
                <c:pt idx="248">
                  <c:v>1.6607336060516229E+18</c:v>
                </c:pt>
                <c:pt idx="249">
                  <c:v>1.5870094147162624E+18</c:v>
                </c:pt>
                <c:pt idx="250">
                  <c:v>1.6562198424219159E+18</c:v>
                </c:pt>
                <c:pt idx="251">
                  <c:v>1.6802933051643909E+18</c:v>
                </c:pt>
                <c:pt idx="252">
                  <c:v>1.5674501551597947E+18</c:v>
                </c:pt>
                <c:pt idx="253">
                  <c:v>1.5945322313941691E+18</c:v>
                </c:pt>
                <c:pt idx="254">
                  <c:v>1.5855048530167365E+18</c:v>
                </c:pt>
                <c:pt idx="255">
                  <c:v>1.6186053363827497E+18</c:v>
                </c:pt>
                <c:pt idx="256">
                  <c:v>1.5870094147162624E+18</c:v>
                </c:pt>
                <c:pt idx="257">
                  <c:v>1.5749729363898865E+18</c:v>
                </c:pt>
                <c:pt idx="258">
                  <c:v>1.4847004614516291E+18</c:v>
                </c:pt>
                <c:pt idx="259">
                  <c:v>1.5614319399920154E+18</c:v>
                </c:pt>
                <c:pt idx="260">
                  <c:v>1.5794866116721454E+18</c:v>
                </c:pt>
                <c:pt idx="261">
                  <c:v>1.5779820526993756E+18</c:v>
                </c:pt>
                <c:pt idx="262">
                  <c:v>1.5193046781334085E+18</c:v>
                </c:pt>
                <c:pt idx="263">
                  <c:v>1.5885139769611395E+18</c:v>
                </c:pt>
                <c:pt idx="264">
                  <c:v>1.5749729363898865E+18</c:v>
                </c:pt>
                <c:pt idx="265">
                  <c:v>1.5072683961321871E+18</c:v>
                </c:pt>
                <c:pt idx="266">
                  <c:v>1.4816914127650373E+18</c:v>
                </c:pt>
                <c:pt idx="267">
                  <c:v>1.529836453515082E+18</c:v>
                </c:pt>
                <c:pt idx="268">
                  <c:v>1.442573978343115E+18</c:v>
                </c:pt>
                <c:pt idx="269">
                  <c:v>1.4666462020525289E+18</c:v>
                </c:pt>
                <c:pt idx="270">
                  <c:v>1.4922230927115863E+18</c:v>
                </c:pt>
                <c:pt idx="271">
                  <c:v>1.4455829986720563E+18</c:v>
                </c:pt>
                <c:pt idx="272">
                  <c:v>1.4320424243699382E+18</c:v>
                </c:pt>
                <c:pt idx="273">
                  <c:v>1.4771778438252091E+18</c:v>
                </c:pt>
                <c:pt idx="274">
                  <c:v>1.5539091833026442E+18</c:v>
                </c:pt>
                <c:pt idx="275">
                  <c:v>1.4726642797934474E+18</c:v>
                </c:pt>
                <c:pt idx="276">
                  <c:v>1.486204986612937E+18</c:v>
                </c:pt>
                <c:pt idx="277">
                  <c:v>1.4847004614516291E+18</c:v>
                </c:pt>
                <c:pt idx="278">
                  <c:v>1.4666462020525289E+18</c:v>
                </c:pt>
                <c:pt idx="279">
                  <c:v>1.3808895423129871E+18</c:v>
                </c:pt>
                <c:pt idx="280">
                  <c:v>1.460628133037046E+18</c:v>
                </c:pt>
                <c:pt idx="281">
                  <c:v>1.4079704013444769E+18</c:v>
                </c:pt>
                <c:pt idx="282">
                  <c:v>1.3869074957173455E+18</c:v>
                </c:pt>
                <c:pt idx="283">
                  <c:v>1.3899164756915151E+18</c:v>
                </c:pt>
                <c:pt idx="284">
                  <c:v>1.4154928935432218E+18</c:v>
                </c:pt>
                <c:pt idx="285">
                  <c:v>1.4200063954064837E+18</c:v>
                </c:pt>
                <c:pt idx="286">
                  <c:v>1.2861079271098268E+18</c:v>
                </c:pt>
                <c:pt idx="287">
                  <c:v>1.435051437064162E+18</c:v>
                </c:pt>
                <c:pt idx="288">
                  <c:v>1.3282328222123945E+18</c:v>
                </c:pt>
                <c:pt idx="289">
                  <c:v>1.364340215440802E+18</c:v>
                </c:pt>
                <c:pt idx="290">
                  <c:v>1.337259641071808E+18</c:v>
                </c:pt>
                <c:pt idx="291">
                  <c:v>1.3222149538793091E+18</c:v>
                </c:pt>
                <c:pt idx="292">
                  <c:v>1.3583222947562706E+18</c:v>
                </c:pt>
                <c:pt idx="293">
                  <c:v>1.3417730578634271E+18</c:v>
                </c:pt>
                <c:pt idx="294">
                  <c:v>1.3462864795629924E+18</c:v>
                </c:pt>
                <c:pt idx="295">
                  <c:v>1.2665500854264115E+18</c:v>
                </c:pt>
                <c:pt idx="296">
                  <c:v>1.3116837052914348E+18</c:v>
                </c:pt>
                <c:pt idx="297">
                  <c:v>1.3041614012312609E+18</c:v>
                </c:pt>
                <c:pt idx="298">
                  <c:v>1.3101792433887519E+18</c:v>
                </c:pt>
                <c:pt idx="299">
                  <c:v>1.2830990223907684E+18</c:v>
                </c:pt>
                <c:pt idx="300">
                  <c:v>1.3071703212193585E+18</c:v>
                </c:pt>
                <c:pt idx="301">
                  <c:v>1.2500012144457748E+18</c:v>
                </c:pt>
                <c:pt idx="302">
                  <c:v>1.2063726890536891E+18</c:v>
                </c:pt>
                <c:pt idx="303">
                  <c:v>1.2484967749012667E+18</c:v>
                </c:pt>
                <c:pt idx="304">
                  <c:v>1.2650456398833933E+18</c:v>
                </c:pt>
                <c:pt idx="305">
                  <c:v>1.2033638421383227E+18</c:v>
                </c:pt>
                <c:pt idx="306">
                  <c:v>1.1762843180563628E+18</c:v>
                </c:pt>
                <c:pt idx="307">
                  <c:v>1.2319479759026447E+18</c:v>
                </c:pt>
                <c:pt idx="308">
                  <c:v>1.2379657133586099E+18</c:v>
                </c:pt>
                <c:pt idx="309">
                  <c:v>1.2304435429019453E+18</c:v>
                </c:pt>
                <c:pt idx="310">
                  <c:v>1.2454878974482043E+18</c:v>
                </c:pt>
                <c:pt idx="311">
                  <c:v>1.1522137783081565E+18</c:v>
                </c:pt>
                <c:pt idx="312">
                  <c:v>1.1928328951119168E+18</c:v>
                </c:pt>
                <c:pt idx="313">
                  <c:v>1.1477005676466853E+18</c:v>
                </c:pt>
                <c:pt idx="314">
                  <c:v>1.1191170140932995E+18</c:v>
                </c:pt>
                <c:pt idx="315">
                  <c:v>1.0800029966553234E+18</c:v>
                </c:pt>
                <c:pt idx="316">
                  <c:v>1.1356653632096485E+18</c:v>
                </c:pt>
                <c:pt idx="317">
                  <c:v>1.1040731176082442E+18</c:v>
                </c:pt>
                <c:pt idx="318">
                  <c:v>1.1115950590344628E+18</c:v>
                </c:pt>
                <c:pt idx="319">
                  <c:v>1.0499155417726829E+18</c:v>
                </c:pt>
                <c:pt idx="320">
                  <c:v>1.1356653632096485E+18</c:v>
                </c:pt>
                <c:pt idx="321">
                  <c:v>1.0408893478412397E+18</c:v>
                </c:pt>
                <c:pt idx="322">
                  <c:v>1.0484111747541966E+18</c:v>
                </c:pt>
                <c:pt idx="323">
                  <c:v>1.0830117541402033E+18</c:v>
                </c:pt>
                <c:pt idx="324">
                  <c:v>1.099559959296162E+18</c:v>
                </c:pt>
                <c:pt idx="325">
                  <c:v>1.0724811124858988E+18</c:v>
                </c:pt>
                <c:pt idx="326">
                  <c:v>9.4761982669817434E+17</c:v>
                </c:pt>
                <c:pt idx="327">
                  <c:v>1.064959241948996E+18</c:v>
                </c:pt>
                <c:pt idx="328">
                  <c:v>1.0077934713774147E+18</c:v>
                </c:pt>
                <c:pt idx="329">
                  <c:v>1.0980555742827421E+18</c:v>
                </c:pt>
                <c:pt idx="330">
                  <c:v>1.0183239488969588E+18</c:v>
                </c:pt>
                <c:pt idx="331">
                  <c:v>1.0589417553348774E+18</c:v>
                </c:pt>
                <c:pt idx="332">
                  <c:v>9.6868050309290291E+17</c:v>
                </c:pt>
                <c:pt idx="333">
                  <c:v>1.019828305009503E+18</c:v>
                </c:pt>
                <c:pt idx="334">
                  <c:v>9.8221956578421325E+17</c:v>
                </c:pt>
                <c:pt idx="335">
                  <c:v>9.9726302057730086E+17</c:v>
                </c:pt>
                <c:pt idx="336">
                  <c:v>9.3408087688181299E+17</c:v>
                </c:pt>
                <c:pt idx="337">
                  <c:v>1.0108021765136669E+18</c:v>
                </c:pt>
                <c:pt idx="338">
                  <c:v>9.0549879453799014E+17</c:v>
                </c:pt>
                <c:pt idx="339">
                  <c:v>9.2655925718000576E+17</c:v>
                </c:pt>
                <c:pt idx="340">
                  <c:v>9.6266315607432832E+17</c:v>
                </c:pt>
                <c:pt idx="341">
                  <c:v>9.4160251021580122E+17</c:v>
                </c:pt>
                <c:pt idx="342">
                  <c:v>8.8443843877172083E+17</c:v>
                </c:pt>
                <c:pt idx="343">
                  <c:v>9.5514148457013504E+17</c:v>
                </c:pt>
                <c:pt idx="344">
                  <c:v>9.4160251021580122E+17</c:v>
                </c:pt>
                <c:pt idx="345">
                  <c:v>9.2655925718000576E+17</c:v>
                </c:pt>
                <c:pt idx="346">
                  <c:v>8.8443843877172083E+17</c:v>
                </c:pt>
                <c:pt idx="347">
                  <c:v>8.663867903218368E+17</c:v>
                </c:pt>
                <c:pt idx="348">
                  <c:v>9.0399447986748442E+17</c:v>
                </c:pt>
                <c:pt idx="349">
                  <c:v>8.8744705448064755E+17</c:v>
                </c:pt>
                <c:pt idx="350">
                  <c:v>8.919599821336576E+17</c:v>
                </c:pt>
                <c:pt idx="351">
                  <c:v>8.7240399774729664E+17</c:v>
                </c:pt>
                <c:pt idx="352">
                  <c:v>8.9496860329541274E+17</c:v>
                </c:pt>
                <c:pt idx="353">
                  <c:v>8.5736099554206144E+17</c:v>
                </c:pt>
                <c:pt idx="354">
                  <c:v>7.610870726445111E+17</c:v>
                </c:pt>
                <c:pt idx="355">
                  <c:v>8.4231804786479411E+17</c:v>
                </c:pt>
                <c:pt idx="356">
                  <c:v>8.3329230543179648E+17</c:v>
                </c:pt>
                <c:pt idx="357">
                  <c:v>7.9267670740388326E+17</c:v>
                </c:pt>
                <c:pt idx="358">
                  <c:v>8.5585669832057869E+17</c:v>
                </c:pt>
                <c:pt idx="359">
                  <c:v>8.4532663303801728E+17</c:v>
                </c:pt>
                <c:pt idx="360">
                  <c:v>8.0771947513990938E+17</c:v>
                </c:pt>
                <c:pt idx="361">
                  <c:v>7.9267670740388326E+17</c:v>
                </c:pt>
                <c:pt idx="362">
                  <c:v>7.520615068802071E+17</c:v>
                </c:pt>
                <c:pt idx="363">
                  <c:v>7.8665961557713357E+17</c:v>
                </c:pt>
                <c:pt idx="364">
                  <c:v>7.610870726445111E+17</c:v>
                </c:pt>
                <c:pt idx="365">
                  <c:v>7.9568525658889741E+17</c:v>
                </c:pt>
                <c:pt idx="366">
                  <c:v>7.0392548766020531E+17</c:v>
                </c:pt>
                <c:pt idx="367">
                  <c:v>7.1295094873317402E+17</c:v>
                </c:pt>
                <c:pt idx="368">
                  <c:v>7.355146872949728E+17</c:v>
                </c:pt>
                <c:pt idx="369">
                  <c:v>7.3401043424065152E+17</c:v>
                </c:pt>
                <c:pt idx="370">
                  <c:v>7.2047218128877952E+17</c:v>
                </c:pt>
                <c:pt idx="371">
                  <c:v>7.3401043424065152E+17</c:v>
                </c:pt>
                <c:pt idx="372">
                  <c:v>6.5428580263576102E+17</c:v>
                </c:pt>
                <c:pt idx="373">
                  <c:v>7.0542972980920461E+17</c:v>
                </c:pt>
                <c:pt idx="374">
                  <c:v>7.0994245952779098E+17</c:v>
                </c:pt>
                <c:pt idx="375">
                  <c:v>7.0693397250346854E+17</c:v>
                </c:pt>
                <c:pt idx="376">
                  <c:v>7.0091700499800051E+17</c:v>
                </c:pt>
                <c:pt idx="377">
                  <c:v>7.0693397250346854E+17</c:v>
                </c:pt>
                <c:pt idx="378">
                  <c:v>6.949000462167607E+17</c:v>
                </c:pt>
                <c:pt idx="379">
                  <c:v>6.708322983338935E+17</c:v>
                </c:pt>
                <c:pt idx="380">
                  <c:v>6.7835345455257536E+17</c:v>
                </c:pt>
                <c:pt idx="381">
                  <c:v>6.6331115574674381E+17</c:v>
                </c:pt>
                <c:pt idx="382">
                  <c:v>6.557900267911081E+17</c:v>
                </c:pt>
                <c:pt idx="383">
                  <c:v>6.7835345455257536E+17</c:v>
                </c:pt>
                <c:pt idx="384">
                  <c:v>6.6180692886509632E+17</c:v>
                </c:pt>
                <c:pt idx="385">
                  <c:v>6.0314250578248806E+17</c:v>
                </c:pt>
                <c:pt idx="386">
                  <c:v>6.4676469003791731E+17</c:v>
                </c:pt>
                <c:pt idx="387">
                  <c:v>6.2720986107877146E+17</c:v>
                </c:pt>
                <c:pt idx="388">
                  <c:v>5.7005012016640672E+17</c:v>
                </c:pt>
                <c:pt idx="389">
                  <c:v>6.497731334412768E+17</c:v>
                </c:pt>
                <c:pt idx="390">
                  <c:v>5.5651240211339181E+17</c:v>
                </c:pt>
                <c:pt idx="391">
                  <c:v>6.151761659824439E+17</c:v>
                </c:pt>
                <c:pt idx="392">
                  <c:v>6.2570564728333261E+17</c:v>
                </c:pt>
                <c:pt idx="393">
                  <c:v>5.5350402632158701E+17</c:v>
                </c:pt>
                <c:pt idx="394">
                  <c:v>5.6553754257481152E+17</c:v>
                </c:pt>
                <c:pt idx="395">
                  <c:v>6.2119300916855642E+17</c:v>
                </c:pt>
                <c:pt idx="396">
                  <c:v>6.0013409618504819E+17</c:v>
                </c:pt>
                <c:pt idx="397">
                  <c:v>5.1439533949859526E+17</c:v>
                </c:pt>
                <c:pt idx="398">
                  <c:v>5.4297472822562899E+17</c:v>
                </c:pt>
                <c:pt idx="399">
                  <c:v>5.7606689792205357E+17</c:v>
                </c:pt>
                <c:pt idx="400">
                  <c:v>5.1890786147483136E+17</c:v>
                </c:pt>
                <c:pt idx="401">
                  <c:v>5.3094127740231002E+17</c:v>
                </c:pt>
                <c:pt idx="402">
                  <c:v>5.2642874234015328E+17</c:v>
                </c:pt>
                <c:pt idx="403">
                  <c:v>5.384621800775232E+17</c:v>
                </c:pt>
                <c:pt idx="404">
                  <c:v>5.1138699424066765E+17</c:v>
                </c:pt>
                <c:pt idx="405">
                  <c:v>5.5500821394486438E+17</c:v>
                </c:pt>
                <c:pt idx="406">
                  <c:v>5.0085780301314835E+17</c:v>
                </c:pt>
                <c:pt idx="407">
                  <c:v>4.7528702126181638E+17</c:v>
                </c:pt>
                <c:pt idx="408">
                  <c:v>5.0837865116372218E+17</c:v>
                </c:pt>
                <c:pt idx="409">
                  <c:v>4.797995007090071E+17</c:v>
                </c:pt>
                <c:pt idx="410">
                  <c:v>4.6776623308800384E+17</c:v>
                </c:pt>
                <c:pt idx="411">
                  <c:v>5.3394963683665178E+17</c:v>
                </c:pt>
                <c:pt idx="412">
                  <c:v>4.8280782306667949E+17</c:v>
                </c:pt>
                <c:pt idx="413">
                  <c:v>4.7378286253657037E+17</c:v>
                </c:pt>
                <c:pt idx="414">
                  <c:v>4.2113765065428397E+17</c:v>
                </c:pt>
                <c:pt idx="415">
                  <c:v>4.1211282425303782E+17</c:v>
                </c:pt>
                <c:pt idx="416">
                  <c:v>4.8130366161522208E+17</c:v>
                </c:pt>
                <c:pt idx="417">
                  <c:v>4.5874130527238944E+17</c:v>
                </c:pt>
                <c:pt idx="418">
                  <c:v>4.2113765065428397E+17</c:v>
                </c:pt>
                <c:pt idx="419">
                  <c:v>4.6325376672661286E+17</c:v>
                </c:pt>
                <c:pt idx="420">
                  <c:v>4.4971639708542906E+17</c:v>
                </c:pt>
                <c:pt idx="421">
                  <c:v>4.2113765065428397E+17</c:v>
                </c:pt>
                <c:pt idx="422">
                  <c:v>4.3768321670288845E+17</c:v>
                </c:pt>
                <c:pt idx="423">
                  <c:v>4.0308801748028038E+17</c:v>
                </c:pt>
                <c:pt idx="424">
                  <c:v>4.2414593048325792E+17</c:v>
                </c:pt>
                <c:pt idx="425">
                  <c:v>4.3317078305587213E+17</c:v>
                </c:pt>
                <c:pt idx="426">
                  <c:v>4.0609628422359155E+17</c:v>
                </c:pt>
                <c:pt idx="427">
                  <c:v>4.0760041841309997E+17</c:v>
                </c:pt>
                <c:pt idx="428">
                  <c:v>4.1662523500009779E+17</c:v>
                </c:pt>
                <c:pt idx="429">
                  <c:v>3.9556736016361043E+17</c:v>
                </c:pt>
                <c:pt idx="430">
                  <c:v>3.7150134834951539E+17</c:v>
                </c:pt>
                <c:pt idx="431">
                  <c:v>3.8654258937633235E+17</c:v>
                </c:pt>
                <c:pt idx="432">
                  <c:v>4.3166663959734259E+17</c:v>
                </c:pt>
                <c:pt idx="433">
                  <c:v>3.4893958904020499E+17</c:v>
                </c:pt>
                <c:pt idx="434">
                  <c:v>3.6247662990456077E+17</c:v>
                </c:pt>
                <c:pt idx="435">
                  <c:v>3.9406323033597958E+17</c:v>
                </c:pt>
                <c:pt idx="436">
                  <c:v>3.684931066869383E+17</c:v>
                </c:pt>
                <c:pt idx="437">
                  <c:v>3.6698898667349702E+17</c:v>
                </c:pt>
                <c:pt idx="438">
                  <c:v>3.549560461942832E+17</c:v>
                </c:pt>
                <c:pt idx="439">
                  <c:v>3.4743547611475968E+17</c:v>
                </c:pt>
                <c:pt idx="440">
                  <c:v>3.5044370251087981E+17</c:v>
                </c:pt>
                <c:pt idx="441">
                  <c:v>3.5044370251087981E+17</c:v>
                </c:pt>
                <c:pt idx="442">
                  <c:v>3.1584923062817773E+17</c:v>
                </c:pt>
                <c:pt idx="443">
                  <c:v>3.4442725189955738E+17</c:v>
                </c:pt>
                <c:pt idx="444">
                  <c:v>3.0532053556489658E+17</c:v>
                </c:pt>
                <c:pt idx="445">
                  <c:v>3.8654258937633235E+17</c:v>
                </c:pt>
                <c:pt idx="446">
                  <c:v>3.008082458590153E+17</c:v>
                </c:pt>
                <c:pt idx="447">
                  <c:v>2.8275913610568454E+17</c:v>
                </c:pt>
                <c:pt idx="448">
                  <c:v>3.2036153669083277E+17</c:v>
                </c:pt>
                <c:pt idx="449">
                  <c:v>2.3914077833640502E+17</c:v>
                </c:pt>
                <c:pt idx="450">
                  <c:v>3.1434512969774554E+17</c:v>
                </c:pt>
                <c:pt idx="451">
                  <c:v>3.0231234188241734E+17</c:v>
                </c:pt>
                <c:pt idx="452">
                  <c:v>3.1735333210383629E+17</c:v>
                </c:pt>
                <c:pt idx="453">
                  <c:v>3.0231234188241734E+17</c:v>
                </c:pt>
                <c:pt idx="454">
                  <c:v>3.1584923062817773E+17</c:v>
                </c:pt>
                <c:pt idx="455">
                  <c:v>3.1735333210383629E+17</c:v>
                </c:pt>
                <c:pt idx="456">
                  <c:v>3.1284102931253958E+17</c:v>
                </c:pt>
                <c:pt idx="457">
                  <c:v>2.5418153956433018E+17</c:v>
                </c:pt>
                <c:pt idx="458">
                  <c:v>2.9930415038083808E+17</c:v>
                </c:pt>
                <c:pt idx="459">
                  <c:v>2.8275913610568454E+17</c:v>
                </c:pt>
                <c:pt idx="460">
                  <c:v>2.225960039584473E+17</c:v>
                </c:pt>
                <c:pt idx="461">
                  <c:v>2.7824687093488042E+17</c:v>
                </c:pt>
                <c:pt idx="462">
                  <c:v>2.9479186721765376E+17</c:v>
                </c:pt>
                <c:pt idx="463">
                  <c:v>2.7072643988799037E+17</c:v>
                </c:pt>
                <c:pt idx="464">
                  <c:v>2.4816522853052557E+17</c:v>
                </c:pt>
                <c:pt idx="465">
                  <c:v>2.8426322558639837E+17</c:v>
                </c:pt>
                <c:pt idx="466">
                  <c:v>2.6922235531427859E+17</c:v>
                </c:pt>
                <c:pt idx="467">
                  <c:v>2.1357160937655603E+17</c:v>
                </c:pt>
                <c:pt idx="468">
                  <c:v>2.3312448911136826E+17</c:v>
                </c:pt>
                <c:pt idx="469">
                  <c:v>2.4214892622023533E+17</c:v>
                </c:pt>
                <c:pt idx="470">
                  <c:v>2.3011634777015942E+17</c:v>
                </c:pt>
                <c:pt idx="471">
                  <c:v>2.3763670521231811E+17</c:v>
                </c:pt>
                <c:pt idx="472">
                  <c:v>2.4214892622023533E+17</c:v>
                </c:pt>
                <c:pt idx="473">
                  <c:v>2.3914077833640502E+17</c:v>
                </c:pt>
                <c:pt idx="474">
                  <c:v>2.2560413984747971E+17</c:v>
                </c:pt>
                <c:pt idx="475">
                  <c:v>2.1808380421402666E+17</c:v>
                </c:pt>
                <c:pt idx="476">
                  <c:v>1.8649854339745997E+17</c:v>
                </c:pt>
                <c:pt idx="477">
                  <c:v>2.0755535722628848E+17</c:v>
                </c:pt>
                <c:pt idx="478">
                  <c:v>2.3914077833640502E+17</c:v>
                </c:pt>
                <c:pt idx="479">
                  <c:v>1.8950665311614893E+17</c:v>
                </c:pt>
                <c:pt idx="480">
                  <c:v>1.9702693695411654E+17</c:v>
                </c:pt>
                <c:pt idx="481">
                  <c:v>1.8950665311614893E+17</c:v>
                </c:pt>
                <c:pt idx="482">
                  <c:v>2.1206754552116515E+17</c:v>
                </c:pt>
                <c:pt idx="483">
                  <c:v>2.1056348221099043E+17</c:v>
                </c:pt>
                <c:pt idx="484">
                  <c:v>2.2109193683175677E+17</c:v>
                </c:pt>
                <c:pt idx="485">
                  <c:v>2.0153911379947107E+17</c:v>
                </c:pt>
                <c:pt idx="486">
                  <c:v>2.1206754552116515E+17</c:v>
                </c:pt>
                <c:pt idx="487">
                  <c:v>1.9101070879331421E+17</c:v>
                </c:pt>
                <c:pt idx="488">
                  <c:v>2.1507567377716314E+17</c:v>
                </c:pt>
                <c:pt idx="489">
                  <c:v>1.9702693695411654E+17</c:v>
                </c:pt>
                <c:pt idx="490">
                  <c:v>1.7897827864197226E+17</c:v>
                </c:pt>
                <c:pt idx="491">
                  <c:v>1.639377900219399E+17</c:v>
                </c:pt>
                <c:pt idx="492">
                  <c:v>1.7747422732651379E+17</c:v>
                </c:pt>
                <c:pt idx="493">
                  <c:v>1.6694588338425088E+17</c:v>
                </c:pt>
                <c:pt idx="494">
                  <c:v>1.5942565406755805E+17</c:v>
                </c:pt>
                <c:pt idx="495">
                  <c:v>1.7747422732651379E+17</c:v>
                </c:pt>
                <c:pt idx="496">
                  <c:v>1.7145802751680506E+17</c:v>
                </c:pt>
                <c:pt idx="497">
                  <c:v>1.7296207665141376E+17</c:v>
                </c:pt>
                <c:pt idx="498">
                  <c:v>1.6995397892740848E+17</c:v>
                </c:pt>
                <c:pt idx="499">
                  <c:v>1.7747422732651379E+17</c:v>
                </c:pt>
                <c:pt idx="500">
                  <c:v>1.6243374415860144E+17</c:v>
                </c:pt>
                <c:pt idx="501">
                  <c:v>1.7747422732651379E+17</c:v>
                </c:pt>
                <c:pt idx="502">
                  <c:v>1.5340948042800067E+17</c:v>
                </c:pt>
                <c:pt idx="503">
                  <c:v>1.6243374415860144E+17</c:v>
                </c:pt>
                <c:pt idx="504">
                  <c:v>1.383690844938077E+17</c:v>
                </c:pt>
                <c:pt idx="505">
                  <c:v>1.5491352302007424E+17</c:v>
                </c:pt>
                <c:pt idx="506">
                  <c:v>1.6243374415860144E+17</c:v>
                </c:pt>
                <c:pt idx="507">
                  <c:v>1.4438523632497078E+17</c:v>
                </c:pt>
                <c:pt idx="508">
                  <c:v>1.6092969884047421E+17</c:v>
                </c:pt>
                <c:pt idx="509">
                  <c:v>1.458892756457847E+17</c:v>
                </c:pt>
                <c:pt idx="510">
                  <c:v>1.3235294138598574E+17</c:v>
                </c:pt>
                <c:pt idx="511">
                  <c:v>1.4137715931897098E+17</c:v>
                </c:pt>
                <c:pt idx="512">
                  <c:v>1.2483277476839227E+17</c:v>
                </c:pt>
                <c:pt idx="513">
                  <c:v>1.383690844938077E+17</c:v>
                </c:pt>
                <c:pt idx="514">
                  <c:v>1.2633680700149538E+17</c:v>
                </c:pt>
                <c:pt idx="515">
                  <c:v>1.3536101184947965E+17</c:v>
                </c:pt>
                <c:pt idx="516">
                  <c:v>1.4288119754936624E+17</c:v>
                </c:pt>
                <c:pt idx="517">
                  <c:v>1.4889735592304138E+17</c:v>
                </c:pt>
                <c:pt idx="518">
                  <c:v>1.1430456440247155E+17</c:v>
                </c:pt>
                <c:pt idx="519">
                  <c:v>1.338569763451285E+17</c:v>
                </c:pt>
                <c:pt idx="520">
                  <c:v>1.2332874308049659E+17</c:v>
                </c:pt>
                <c:pt idx="521">
                  <c:v>1.3536101184947965E+17</c:v>
                </c:pt>
                <c:pt idx="522">
                  <c:v>1.3987312163378486E+17</c:v>
                </c:pt>
                <c:pt idx="523">
                  <c:v>1.0828845618791912E+17</c:v>
                </c:pt>
                <c:pt idx="524">
                  <c:v>9.7760287802872032E+16</c:v>
                </c:pt>
                <c:pt idx="525">
                  <c:v>1.0828845618791912E+17</c:v>
                </c:pt>
                <c:pt idx="526">
                  <c:v>1.2182471193780829E+17</c:v>
                </c:pt>
                <c:pt idx="527">
                  <c:v>1.0979248242374808E+17</c:v>
                </c:pt>
                <c:pt idx="528">
                  <c:v>1.0678443049729603E+17</c:v>
                </c:pt>
                <c:pt idx="529">
                  <c:v>8.7232146132860976E+16</c:v>
                </c:pt>
                <c:pt idx="530">
                  <c:v>9.0240183883985872E+16</c:v>
                </c:pt>
                <c:pt idx="531">
                  <c:v>1.1731262178098589E+17</c:v>
                </c:pt>
                <c:pt idx="532">
                  <c:v>1.0227235669666037E+17</c:v>
                </c:pt>
                <c:pt idx="533">
                  <c:v>8.8736164735821456E+16</c:v>
                </c:pt>
                <c:pt idx="534">
                  <c:v>8.1216077173055328E+16</c:v>
                </c:pt>
                <c:pt idx="535">
                  <c:v>9.625626592868576E+16</c:v>
                </c:pt>
                <c:pt idx="536">
                  <c:v>9.625626592868576E+16</c:v>
                </c:pt>
                <c:pt idx="537">
                  <c:v>9.4752244599704128E+16</c:v>
                </c:pt>
                <c:pt idx="538">
                  <c:v>9.3248223815927088E+16</c:v>
                </c:pt>
                <c:pt idx="539">
                  <c:v>6.3167922633106344E+16</c:v>
                </c:pt>
                <c:pt idx="540">
                  <c:v>8.42241105625512E+16</c:v>
                </c:pt>
                <c:pt idx="541">
                  <c:v>8.42241105625512E+16</c:v>
                </c:pt>
                <c:pt idx="542">
                  <c:v>9.3248223815927088E+16</c:v>
                </c:pt>
                <c:pt idx="543">
                  <c:v>7.9712061296112256E+16</c:v>
                </c:pt>
                <c:pt idx="544">
                  <c:v>1.0528040535187862E+17</c:v>
                </c:pt>
                <c:pt idx="545">
                  <c:v>7.0687977483712424E+16</c:v>
                </c:pt>
                <c:pt idx="546">
                  <c:v>8.5728128075104256E+16</c:v>
                </c:pt>
                <c:pt idx="547">
                  <c:v>1.0979248242374808E+17</c:v>
                </c:pt>
                <c:pt idx="548">
                  <c:v>9.0240183883985872E+16</c:v>
                </c:pt>
                <c:pt idx="549">
                  <c:v>8.1216077173055328E+16</c:v>
                </c:pt>
                <c:pt idx="550">
                  <c:v>9.1744203577354368E+16</c:v>
                </c:pt>
                <c:pt idx="551">
                  <c:v>6.6175942937743512E+16</c:v>
                </c:pt>
                <c:pt idx="552">
                  <c:v>8.1216077173055328E+16</c:v>
                </c:pt>
                <c:pt idx="553">
                  <c:v>7.8208045964372224E+16</c:v>
                </c:pt>
                <c:pt idx="554">
                  <c:v>9.926431022226312E+16</c:v>
                </c:pt>
                <c:pt idx="555">
                  <c:v>6.3167922633106344E+16</c:v>
                </c:pt>
                <c:pt idx="556">
                  <c:v>7.5200016936500672E+16</c:v>
                </c:pt>
                <c:pt idx="557">
                  <c:v>7.5200016936500672E+16</c:v>
                </c:pt>
                <c:pt idx="558">
                  <c:v>6.1663913298589928E+16</c:v>
                </c:pt>
                <c:pt idx="559">
                  <c:v>6.01599045092748E+16</c:v>
                </c:pt>
                <c:pt idx="560">
                  <c:v>7.5200016936500672E+16</c:v>
                </c:pt>
                <c:pt idx="561">
                  <c:v>7.6704031177835072E+16</c:v>
                </c:pt>
                <c:pt idx="562">
                  <c:v>6.1663913298589928E+16</c:v>
                </c:pt>
                <c:pt idx="563">
                  <c:v>5.5647881412535448E+16</c:v>
                </c:pt>
                <c:pt idx="564">
                  <c:v>6.7679953907864592E+16</c:v>
                </c:pt>
                <c:pt idx="565">
                  <c:v>5.8655896265160752E+16</c:v>
                </c:pt>
                <c:pt idx="566">
                  <c:v>5.5647881412535448E+16</c:v>
                </c:pt>
                <c:pt idx="567">
                  <c:v>7.6704031177835072E+16</c:v>
                </c:pt>
                <c:pt idx="568">
                  <c:v>5.5647881412535448E+16</c:v>
                </c:pt>
                <c:pt idx="569">
                  <c:v>6.7679953907864592E+16</c:v>
                </c:pt>
                <c:pt idx="570">
                  <c:v>6.1663913298589928E+16</c:v>
                </c:pt>
                <c:pt idx="571">
                  <c:v>3.9103838704912008E+16</c:v>
                </c:pt>
                <c:pt idx="572">
                  <c:v>6.4671932512824152E+16</c:v>
                </c:pt>
                <c:pt idx="573">
                  <c:v>6.9183965423187504E+16</c:v>
                </c:pt>
                <c:pt idx="574">
                  <c:v>6.9183965423187504E+16</c:v>
                </c:pt>
                <c:pt idx="575">
                  <c:v>6.7679953907864592E+16</c:v>
                </c:pt>
                <c:pt idx="576">
                  <c:v>5.4143874804023848E+16</c:v>
                </c:pt>
                <c:pt idx="577">
                  <c:v>4.5119846602160024E+16</c:v>
                </c:pt>
                <c:pt idx="578">
                  <c:v>5.7151888566247704E+16</c:v>
                </c:pt>
                <c:pt idx="579">
                  <c:v>6.4671932512824152E+16</c:v>
                </c:pt>
                <c:pt idx="580">
                  <c:v>4.6623849939470736E+16</c:v>
                </c:pt>
                <c:pt idx="581">
                  <c:v>5.4143874804023848E+16</c:v>
                </c:pt>
                <c:pt idx="582">
                  <c:v>6.01599045092748E+16</c:v>
                </c:pt>
                <c:pt idx="583">
                  <c:v>5.4143874804023848E+16</c:v>
                </c:pt>
                <c:pt idx="584">
                  <c:v>5.4143874804023848E+16</c:v>
                </c:pt>
                <c:pt idx="585">
                  <c:v>5.7151888566247704E+16</c:v>
                </c:pt>
                <c:pt idx="586">
                  <c:v>6.1663913298589928E+16</c:v>
                </c:pt>
                <c:pt idx="587">
                  <c:v>6.7679953907864592E+16</c:v>
                </c:pt>
                <c:pt idx="588">
                  <c:v>3.9103838704912008E+16</c:v>
                </c:pt>
                <c:pt idx="589">
                  <c:v>5.2639868740712784E+16</c:v>
                </c:pt>
                <c:pt idx="590">
                  <c:v>6.01599045092748E+16</c:v>
                </c:pt>
                <c:pt idx="591">
                  <c:v>3.9103838704912008E+16</c:v>
                </c:pt>
                <c:pt idx="592">
                  <c:v>4.5119846602160024E+16</c:v>
                </c:pt>
                <c:pt idx="593">
                  <c:v>4.6623849939470736E+16</c:v>
                </c:pt>
                <c:pt idx="594">
                  <c:v>3.7599838093597968E+16</c:v>
                </c:pt>
                <c:pt idx="595">
                  <c:v>4.5119846602160024E+16</c:v>
                </c:pt>
                <c:pt idx="596">
                  <c:v>4.5119846602160024E+16</c:v>
                </c:pt>
                <c:pt idx="597">
                  <c:v>6.01599045092748E+16</c:v>
                </c:pt>
                <c:pt idx="598">
                  <c:v>3.0079843215008116E+16</c:v>
                </c:pt>
                <c:pt idx="599">
                  <c:v>4.5119846602160024E+16</c:v>
                </c:pt>
                <c:pt idx="600">
                  <c:v>5.2639868740712784E+16</c:v>
                </c:pt>
                <c:pt idx="601">
                  <c:v>4.5119846602160024E+16</c:v>
                </c:pt>
                <c:pt idx="602">
                  <c:v>3.0079843215008116E+16</c:v>
                </c:pt>
                <c:pt idx="603">
                  <c:v>2.7071849079960228E+16</c:v>
                </c:pt>
                <c:pt idx="604">
                  <c:v>3.7599838093597968E+16</c:v>
                </c:pt>
                <c:pt idx="605">
                  <c:v>3.3087839530848584E+16</c:v>
                </c:pt>
                <c:pt idx="606">
                  <c:v>3.6095838027482816E+16</c:v>
                </c:pt>
                <c:pt idx="607">
                  <c:v>1.804787975956024E+16</c:v>
                </c:pt>
                <c:pt idx="608">
                  <c:v>3.6095838027482816E+16</c:v>
                </c:pt>
                <c:pt idx="609">
                  <c:v>5.1135863222602088E+16</c:v>
                </c:pt>
                <c:pt idx="610">
                  <c:v>3.7599838093597968E+16</c:v>
                </c:pt>
                <c:pt idx="611">
                  <c:v>3.6095838027482816E+16</c:v>
                </c:pt>
                <c:pt idx="612">
                  <c:v>4.96318582496916E+16</c:v>
                </c:pt>
                <c:pt idx="613">
                  <c:v>3.6095838027482816E+16</c:v>
                </c:pt>
                <c:pt idx="614">
                  <c:v>3.1583841100329196E+16</c:v>
                </c:pt>
                <c:pt idx="615">
                  <c:v>3.0079843215008116E+16</c:v>
                </c:pt>
                <c:pt idx="616">
                  <c:v>2.8575845874885172E+16</c:v>
                </c:pt>
                <c:pt idx="617">
                  <c:v>2.556785283023314E+16</c:v>
                </c:pt>
                <c:pt idx="618">
                  <c:v>4.3615843810048952E+16</c:v>
                </c:pt>
                <c:pt idx="619">
                  <c:v>3.1583841100329196E+16</c:v>
                </c:pt>
                <c:pt idx="620">
                  <c:v>2.7071849079960228E+16</c:v>
                </c:pt>
                <c:pt idx="621">
                  <c:v>3.3087839530848584E+16</c:v>
                </c:pt>
                <c:pt idx="622">
                  <c:v>4.3615843810048952E+16</c:v>
                </c:pt>
                <c:pt idx="623">
                  <c:v>2.2559861966371908E+16</c:v>
                </c:pt>
                <c:pt idx="624">
                  <c:v>3.9103838704912008E+16</c:v>
                </c:pt>
                <c:pt idx="625">
                  <c:v>2.4063857125703748E+16</c:v>
                </c:pt>
                <c:pt idx="626">
                  <c:v>2.8575845874885172E+16</c:v>
                </c:pt>
                <c:pt idx="627">
                  <c:v>2.7071849079960228E+16</c:v>
                </c:pt>
                <c:pt idx="628">
                  <c:v>2.556785283023314E+16</c:v>
                </c:pt>
                <c:pt idx="629">
                  <c:v>1.654388678101714E+16</c:v>
                </c:pt>
                <c:pt idx="630">
                  <c:v>2.8575845874885172E+16</c:v>
                </c:pt>
                <c:pt idx="631">
                  <c:v>2.2559861966371908E+16</c:v>
                </c:pt>
                <c:pt idx="632">
                  <c:v>2.7071849079960228E+16</c:v>
                </c:pt>
                <c:pt idx="633">
                  <c:v>3.0079843215008116E+16</c:v>
                </c:pt>
                <c:pt idx="634">
                  <c:v>2.8575845874885172E+16</c:v>
                </c:pt>
                <c:pt idx="635">
                  <c:v>2.7071849079960228E+16</c:v>
                </c:pt>
                <c:pt idx="636">
                  <c:v>3.3087839530848584E+16</c:v>
                </c:pt>
                <c:pt idx="637">
                  <c:v>2.2559861966371908E+16</c:v>
                </c:pt>
                <c:pt idx="638">
                  <c:v>3.6095838027482816E+16</c:v>
                </c:pt>
                <c:pt idx="639">
                  <c:v>1.9551873283300308E+16</c:v>
                </c:pt>
                <c:pt idx="640">
                  <c:v>2.556785283023314E+16</c:v>
                </c:pt>
                <c:pt idx="641">
                  <c:v>1.9551873283300308E+16</c:v>
                </c:pt>
                <c:pt idx="642">
                  <c:v>2.7071849079960228E+16</c:v>
                </c:pt>
                <c:pt idx="643">
                  <c:v>1.9551873283300308E+16</c:v>
                </c:pt>
                <c:pt idx="644">
                  <c:v>1.654388678101714E+16</c:v>
                </c:pt>
                <c:pt idx="645">
                  <c:v>2.556785283023314E+16</c:v>
                </c:pt>
                <c:pt idx="646">
                  <c:v>1.9551873283300308E+16</c:v>
                </c:pt>
                <c:pt idx="647">
                  <c:v>1.353590245952122E+16</c:v>
                </c:pt>
                <c:pt idx="648">
                  <c:v>1.654388678101714E+16</c:v>
                </c:pt>
                <c:pt idx="649">
                  <c:v>1.804787975956024E+16</c:v>
                </c:pt>
                <c:pt idx="650">
                  <c:v>1.5039894347670844E+16</c:v>
                </c:pt>
                <c:pt idx="651">
                  <c:v>1.353590245952122E+16</c:v>
                </c:pt>
                <c:pt idx="652">
                  <c:v>1.353590245952122E+16</c:v>
                </c:pt>
                <c:pt idx="653">
                  <c:v>2.105586735223748E+16</c:v>
                </c:pt>
                <c:pt idx="654">
                  <c:v>1.353590245952122E+16</c:v>
                </c:pt>
                <c:pt idx="655">
                  <c:v>2.105586735223748E+16</c:v>
                </c:pt>
                <c:pt idx="656">
                  <c:v>1.804787975956024E+16</c:v>
                </c:pt>
                <c:pt idx="657">
                  <c:v>1.9551873283300308E+16</c:v>
                </c:pt>
                <c:pt idx="658">
                  <c:v>2.2559861966371908E+16</c:v>
                </c:pt>
                <c:pt idx="659">
                  <c:v>2.2559861966371908E+16</c:v>
                </c:pt>
                <c:pt idx="660">
                  <c:v>2.7071849079960228E+16</c:v>
                </c:pt>
                <c:pt idx="661">
                  <c:v>2.2559861966371908E+16</c:v>
                </c:pt>
                <c:pt idx="662">
                  <c:v>2.2559861966371908E+16</c:v>
                </c:pt>
                <c:pt idx="663">
                  <c:v>1.0527920318811364E+16</c:v>
                </c:pt>
                <c:pt idx="664">
                  <c:v>1.0527920318811364E+16</c:v>
                </c:pt>
                <c:pt idx="665">
                  <c:v>1.804787975956024E+16</c:v>
                </c:pt>
                <c:pt idx="666">
                  <c:v>1.353590245952122E+16</c:v>
                </c:pt>
                <c:pt idx="667">
                  <c:v>2.105586735223748E+16</c:v>
                </c:pt>
                <c:pt idx="668">
                  <c:v>2.4063857125703748E+16</c:v>
                </c:pt>
                <c:pt idx="669">
                  <c:v>1.5039894347670844E+16</c:v>
                </c:pt>
                <c:pt idx="670">
                  <c:v>1.804787975956024E+16</c:v>
                </c:pt>
                <c:pt idx="671">
                  <c:v>2.105586735223748E+16</c:v>
                </c:pt>
                <c:pt idx="672">
                  <c:v>1.5039894347670844E+16</c:v>
                </c:pt>
                <c:pt idx="673">
                  <c:v>4511962579745099</c:v>
                </c:pt>
                <c:pt idx="674">
                  <c:v>1.0527920318811364E+16</c:v>
                </c:pt>
                <c:pt idx="675">
                  <c:v>1.9551873283300308E+16</c:v>
                </c:pt>
                <c:pt idx="676">
                  <c:v>1.2031911116568108E+16</c:v>
                </c:pt>
                <c:pt idx="677">
                  <c:v>2.2559861966371908E+16</c:v>
                </c:pt>
                <c:pt idx="678">
                  <c:v>1.353590245952122E+16</c:v>
                </c:pt>
                <c:pt idx="679">
                  <c:v>1.353590245952122E+16</c:v>
                </c:pt>
                <c:pt idx="680">
                  <c:v>1.654388678101714E+16</c:v>
                </c:pt>
                <c:pt idx="681">
                  <c:v>1.0527920318811364E+16</c:v>
                </c:pt>
                <c:pt idx="682">
                  <c:v>1.5039894347670844E+16</c:v>
                </c:pt>
                <c:pt idx="683">
                  <c:v>1.5039894347670844E+16</c:v>
                </c:pt>
                <c:pt idx="684">
                  <c:v>9023930066250838</c:v>
                </c:pt>
                <c:pt idx="685">
                  <c:v>1.654388678101714E+16</c:v>
                </c:pt>
                <c:pt idx="686">
                  <c:v>9023930066250838</c:v>
                </c:pt>
                <c:pt idx="687">
                  <c:v>1.9551873283300308E+16</c:v>
                </c:pt>
                <c:pt idx="688">
                  <c:v>9023930066250838</c:v>
                </c:pt>
                <c:pt idx="689">
                  <c:v>1.0527920318811364E+16</c:v>
                </c:pt>
                <c:pt idx="690">
                  <c:v>1.5039894347670844E+16</c:v>
                </c:pt>
                <c:pt idx="691">
                  <c:v>1.0527920318811364E+16</c:v>
                </c:pt>
                <c:pt idx="692">
                  <c:v>1.5039894347670844E+16</c:v>
                </c:pt>
                <c:pt idx="693">
                  <c:v>1.353590245952122E+16</c:v>
                </c:pt>
                <c:pt idx="694">
                  <c:v>1.2031911116568108E+16</c:v>
                </c:pt>
                <c:pt idx="695">
                  <c:v>1.0527920318811364E+16</c:v>
                </c:pt>
                <c:pt idx="696">
                  <c:v>6015951196717853</c:v>
                </c:pt>
                <c:pt idx="697">
                  <c:v>1.0527920318811364E+16</c:v>
                </c:pt>
                <c:pt idx="698">
                  <c:v>1.0527920318811364E+16</c:v>
                </c:pt>
                <c:pt idx="699">
                  <c:v>7519940358886385</c:v>
                </c:pt>
                <c:pt idx="700">
                  <c:v>7519940358886385</c:v>
                </c:pt>
                <c:pt idx="701">
                  <c:v>1.0527920318811364E+16</c:v>
                </c:pt>
                <c:pt idx="702">
                  <c:v>1.0527920318811364E+16</c:v>
                </c:pt>
                <c:pt idx="703">
                  <c:v>1.0527920318811364E+16</c:v>
                </c:pt>
                <c:pt idx="704">
                  <c:v>1.353590245952122E+16</c:v>
                </c:pt>
                <c:pt idx="705">
                  <c:v>9023930066250838</c:v>
                </c:pt>
                <c:pt idx="706">
                  <c:v>1.2031911116568108E+16</c:v>
                </c:pt>
                <c:pt idx="707">
                  <c:v>1.0527920318811364E+16</c:v>
                </c:pt>
                <c:pt idx="708">
                  <c:v>9023930066250838</c:v>
                </c:pt>
                <c:pt idx="709">
                  <c:v>1.0527920318811364E+16</c:v>
                </c:pt>
                <c:pt idx="710">
                  <c:v>1.353590245952122E+16</c:v>
                </c:pt>
                <c:pt idx="711">
                  <c:v>1.0527920318811364E+16</c:v>
                </c:pt>
                <c:pt idx="712">
                  <c:v>7519940358886385</c:v>
                </c:pt>
                <c:pt idx="713">
                  <c:v>1.2031911116568108E+16</c:v>
                </c:pt>
                <c:pt idx="714">
                  <c:v>1.0527920318811364E+16</c:v>
                </c:pt>
                <c:pt idx="715">
                  <c:v>1.5039894347670844E+16</c:v>
                </c:pt>
                <c:pt idx="716">
                  <c:v>1.2031911116568108E+16</c:v>
                </c:pt>
                <c:pt idx="717">
                  <c:v>9023930066250838</c:v>
                </c:pt>
                <c:pt idx="718">
                  <c:v>7519940358886385</c:v>
                </c:pt>
                <c:pt idx="719">
                  <c:v>1.0527920318811364E+16</c:v>
                </c:pt>
                <c:pt idx="720">
                  <c:v>1.2031911116568108E+16</c:v>
                </c:pt>
                <c:pt idx="721">
                  <c:v>1.2031911116568108E+16</c:v>
                </c:pt>
                <c:pt idx="722">
                  <c:v>1.5039894347670844E+16</c:v>
                </c:pt>
                <c:pt idx="723">
                  <c:v>9023930066250838</c:v>
                </c:pt>
                <c:pt idx="724">
                  <c:v>3007974507967971</c:v>
                </c:pt>
                <c:pt idx="725">
                  <c:v>1.2031911116568108E+16</c:v>
                </c:pt>
                <c:pt idx="726">
                  <c:v>3007974507967971</c:v>
                </c:pt>
                <c:pt idx="727">
                  <c:v>1.0527920318811364E+16</c:v>
                </c:pt>
                <c:pt idx="728">
                  <c:v>7519940358886385</c:v>
                </c:pt>
                <c:pt idx="729">
                  <c:v>6015951196717853</c:v>
                </c:pt>
                <c:pt idx="730">
                  <c:v>3007974507967971</c:v>
                </c:pt>
                <c:pt idx="731">
                  <c:v>9023930066250838</c:v>
                </c:pt>
                <c:pt idx="732">
                  <c:v>9023930066250838</c:v>
                </c:pt>
                <c:pt idx="733">
                  <c:v>1.353590245952122E+16</c:v>
                </c:pt>
                <c:pt idx="734">
                  <c:v>1.0527920318811364E+16</c:v>
                </c:pt>
                <c:pt idx="735">
                  <c:v>2.2559861966371908E+16</c:v>
                </c:pt>
                <c:pt idx="736">
                  <c:v>1.2031911116568108E+16</c:v>
                </c:pt>
                <c:pt idx="737">
                  <c:v>6015951196717853</c:v>
                </c:pt>
                <c:pt idx="738">
                  <c:v>1.0527920318811364E+16</c:v>
                </c:pt>
                <c:pt idx="739">
                  <c:v>9023930066250838</c:v>
                </c:pt>
                <c:pt idx="740">
                  <c:v>1.353590245952122E+16</c:v>
                </c:pt>
                <c:pt idx="741">
                  <c:v>3007974507967971</c:v>
                </c:pt>
                <c:pt idx="742">
                  <c:v>6015951196717853</c:v>
                </c:pt>
                <c:pt idx="743">
                  <c:v>1.2031911116568108E+16</c:v>
                </c:pt>
                <c:pt idx="744">
                  <c:v>1.353590245952122E+16</c:v>
                </c:pt>
                <c:pt idx="745">
                  <c:v>1.2031911116568108E+16</c:v>
                </c:pt>
                <c:pt idx="746">
                  <c:v>1.5039894347670844E+16</c:v>
                </c:pt>
                <c:pt idx="747">
                  <c:v>7519940358886385</c:v>
                </c:pt>
                <c:pt idx="748">
                  <c:v>9023930066250838</c:v>
                </c:pt>
                <c:pt idx="749">
                  <c:v>1.2031911116568108E+16</c:v>
                </c:pt>
                <c:pt idx="750">
                  <c:v>1503986981386320</c:v>
                </c:pt>
                <c:pt idx="751">
                  <c:v>1.2031911116568108E+16</c:v>
                </c:pt>
                <c:pt idx="752">
                  <c:v>6015951196717853</c:v>
                </c:pt>
                <c:pt idx="753">
                  <c:v>1.2031911116568108E+16</c:v>
                </c:pt>
                <c:pt idx="754">
                  <c:v>7519940358886385</c:v>
                </c:pt>
                <c:pt idx="755">
                  <c:v>3007974507967971</c:v>
                </c:pt>
                <c:pt idx="756">
                  <c:v>9023930066250838</c:v>
                </c:pt>
                <c:pt idx="757">
                  <c:v>6015951196717853</c:v>
                </c:pt>
                <c:pt idx="758">
                  <c:v>7519940358886385</c:v>
                </c:pt>
                <c:pt idx="759">
                  <c:v>9023930066250838</c:v>
                </c:pt>
                <c:pt idx="760">
                  <c:v>4511962579745099</c:v>
                </c:pt>
                <c:pt idx="761">
                  <c:v>3007974507967971</c:v>
                </c:pt>
                <c:pt idx="762">
                  <c:v>1.0527920318811364E+16</c:v>
                </c:pt>
                <c:pt idx="763">
                  <c:v>4511962579745099</c:v>
                </c:pt>
                <c:pt idx="764">
                  <c:v>7519940358886385</c:v>
                </c:pt>
                <c:pt idx="765">
                  <c:v>4511962579745099</c:v>
                </c:pt>
                <c:pt idx="766">
                  <c:v>4511962579745099</c:v>
                </c:pt>
                <c:pt idx="767">
                  <c:v>3007974507967971</c:v>
                </c:pt>
                <c:pt idx="768">
                  <c:v>1.0527920318811364E+16</c:v>
                </c:pt>
                <c:pt idx="769">
                  <c:v>7519940358886385</c:v>
                </c:pt>
                <c:pt idx="770">
                  <c:v>3007974507967971</c:v>
                </c:pt>
                <c:pt idx="771">
                  <c:v>1.0527920318811364E+16</c:v>
                </c:pt>
                <c:pt idx="772">
                  <c:v>6015951196717853</c:v>
                </c:pt>
                <c:pt idx="773">
                  <c:v>7519940358886385</c:v>
                </c:pt>
                <c:pt idx="774">
                  <c:v>9023930066250838</c:v>
                </c:pt>
                <c:pt idx="775">
                  <c:v>6015951196717853</c:v>
                </c:pt>
                <c:pt idx="776">
                  <c:v>1.353590245952122E+16</c:v>
                </c:pt>
                <c:pt idx="777">
                  <c:v>4511962579745099</c:v>
                </c:pt>
                <c:pt idx="778">
                  <c:v>6015951196717853</c:v>
                </c:pt>
                <c:pt idx="779">
                  <c:v>4511962579745099</c:v>
                </c:pt>
                <c:pt idx="780">
                  <c:v>6015951196717853</c:v>
                </c:pt>
                <c:pt idx="781">
                  <c:v>3007974507967971</c:v>
                </c:pt>
                <c:pt idx="782">
                  <c:v>7519940358886385</c:v>
                </c:pt>
                <c:pt idx="783">
                  <c:v>7519940358886385</c:v>
                </c:pt>
                <c:pt idx="784">
                  <c:v>7519940358886385</c:v>
                </c:pt>
                <c:pt idx="785">
                  <c:v>4511962579745099</c:v>
                </c:pt>
                <c:pt idx="786">
                  <c:v>3007974507967971</c:v>
                </c:pt>
                <c:pt idx="787">
                  <c:v>4511962579745099</c:v>
                </c:pt>
                <c:pt idx="788">
                  <c:v>1.2031911116568108E+16</c:v>
                </c:pt>
                <c:pt idx="789">
                  <c:v>7519940358886385</c:v>
                </c:pt>
                <c:pt idx="790">
                  <c:v>7519940358886385</c:v>
                </c:pt>
                <c:pt idx="791">
                  <c:v>6015951196717853</c:v>
                </c:pt>
                <c:pt idx="792">
                  <c:v>6015951196717853</c:v>
                </c:pt>
                <c:pt idx="793">
                  <c:v>1503986981386320</c:v>
                </c:pt>
                <c:pt idx="794">
                  <c:v>1.0527920318811364E+16</c:v>
                </c:pt>
                <c:pt idx="795">
                  <c:v>1.2031911116568108E+16</c:v>
                </c:pt>
                <c:pt idx="796">
                  <c:v>7519940358886385</c:v>
                </c:pt>
                <c:pt idx="797">
                  <c:v>1.353590245952122E+16</c:v>
                </c:pt>
                <c:pt idx="798">
                  <c:v>4511962579745099</c:v>
                </c:pt>
                <c:pt idx="799">
                  <c:v>6015951196717853</c:v>
                </c:pt>
                <c:pt idx="800">
                  <c:v>3007974507967971</c:v>
                </c:pt>
                <c:pt idx="801">
                  <c:v>7519940358886385</c:v>
                </c:pt>
                <c:pt idx="802">
                  <c:v>7519940358886385</c:v>
                </c:pt>
                <c:pt idx="803">
                  <c:v>6015951196717853</c:v>
                </c:pt>
                <c:pt idx="804">
                  <c:v>3007974507967971</c:v>
                </c:pt>
                <c:pt idx="805">
                  <c:v>4511962579745099</c:v>
                </c:pt>
                <c:pt idx="806">
                  <c:v>4511962579745099</c:v>
                </c:pt>
                <c:pt idx="807">
                  <c:v>9023930066250838</c:v>
                </c:pt>
                <c:pt idx="808">
                  <c:v>3007974507967971</c:v>
                </c:pt>
                <c:pt idx="809">
                  <c:v>1.2031911116568108E+16</c:v>
                </c:pt>
                <c:pt idx="810">
                  <c:v>1.0527920318811364E+16</c:v>
                </c:pt>
                <c:pt idx="811">
                  <c:v>7519940358886385</c:v>
                </c:pt>
                <c:pt idx="812">
                  <c:v>4511962579745099</c:v>
                </c:pt>
                <c:pt idx="813">
                  <c:v>1.0527920318811364E+16</c:v>
                </c:pt>
                <c:pt idx="814">
                  <c:v>7519940358886385</c:v>
                </c:pt>
                <c:pt idx="815">
                  <c:v>9023930066250838</c:v>
                </c:pt>
                <c:pt idx="816">
                  <c:v>1.353590245952122E+16</c:v>
                </c:pt>
                <c:pt idx="817">
                  <c:v>7519940358886385</c:v>
                </c:pt>
                <c:pt idx="818">
                  <c:v>6015951196717853</c:v>
                </c:pt>
                <c:pt idx="819">
                  <c:v>1.2031911116568108E+16</c:v>
                </c:pt>
                <c:pt idx="820">
                  <c:v>4511962579745099</c:v>
                </c:pt>
                <c:pt idx="821">
                  <c:v>6015951196717853</c:v>
                </c:pt>
                <c:pt idx="822">
                  <c:v>9023930066250838</c:v>
                </c:pt>
                <c:pt idx="823">
                  <c:v>6015951196717853</c:v>
                </c:pt>
                <c:pt idx="824">
                  <c:v>7519940358886385</c:v>
                </c:pt>
                <c:pt idx="825">
                  <c:v>3007974507967971</c:v>
                </c:pt>
                <c:pt idx="826">
                  <c:v>3007974507967971</c:v>
                </c:pt>
                <c:pt idx="827">
                  <c:v>7519940358886385</c:v>
                </c:pt>
                <c:pt idx="828">
                  <c:v>3007974507967971</c:v>
                </c:pt>
                <c:pt idx="829">
                  <c:v>7519940358886385</c:v>
                </c:pt>
                <c:pt idx="830">
                  <c:v>6015951196717853</c:v>
                </c:pt>
                <c:pt idx="831">
                  <c:v>4511962579745099</c:v>
                </c:pt>
                <c:pt idx="832">
                  <c:v>4511962579745099</c:v>
                </c:pt>
                <c:pt idx="833">
                  <c:v>4511962579745099</c:v>
                </c:pt>
                <c:pt idx="834">
                  <c:v>3007974507967971</c:v>
                </c:pt>
                <c:pt idx="835">
                  <c:v>4511962579745099</c:v>
                </c:pt>
                <c:pt idx="836">
                  <c:v>6015951196717853</c:v>
                </c:pt>
                <c:pt idx="837">
                  <c:v>3007974507967971</c:v>
                </c:pt>
                <c:pt idx="838">
                  <c:v>3007974507967971</c:v>
                </c:pt>
                <c:pt idx="839">
                  <c:v>1.0527920318811364E+16</c:v>
                </c:pt>
                <c:pt idx="840">
                  <c:v>4511962579745099</c:v>
                </c:pt>
                <c:pt idx="841">
                  <c:v>4511962579745099</c:v>
                </c:pt>
                <c:pt idx="842">
                  <c:v>4511962579745099</c:v>
                </c:pt>
                <c:pt idx="843">
                  <c:v>4511962579745099</c:v>
                </c:pt>
                <c:pt idx="844">
                  <c:v>4511962579745099</c:v>
                </c:pt>
                <c:pt idx="845">
                  <c:v>3007974507967971</c:v>
                </c:pt>
                <c:pt idx="846">
                  <c:v>7519940358886385</c:v>
                </c:pt>
                <c:pt idx="847">
                  <c:v>3007974507967971</c:v>
                </c:pt>
                <c:pt idx="848">
                  <c:v>1503986981386320</c:v>
                </c:pt>
                <c:pt idx="849">
                  <c:v>1503986981386320</c:v>
                </c:pt>
                <c:pt idx="850">
                  <c:v>4511962579745099</c:v>
                </c:pt>
                <c:pt idx="851">
                  <c:v>1.353590245952122E+16</c:v>
                </c:pt>
                <c:pt idx="852">
                  <c:v>1.0527920318811364E+16</c:v>
                </c:pt>
                <c:pt idx="853">
                  <c:v>1503986981386320</c:v>
                </c:pt>
                <c:pt idx="854">
                  <c:v>3007974507967971</c:v>
                </c:pt>
                <c:pt idx="855">
                  <c:v>1503986981386320</c:v>
                </c:pt>
                <c:pt idx="856">
                  <c:v>1.2031911116568108E+16</c:v>
                </c:pt>
                <c:pt idx="857">
                  <c:v>6015951196717853</c:v>
                </c:pt>
                <c:pt idx="858">
                  <c:v>3007974507967971</c:v>
                </c:pt>
                <c:pt idx="859">
                  <c:v>4511962579745099</c:v>
                </c:pt>
                <c:pt idx="860">
                  <c:v>9023930066250838</c:v>
                </c:pt>
                <c:pt idx="861">
                  <c:v>451196012636611.31</c:v>
                </c:pt>
                <c:pt idx="862">
                  <c:v>4511962579745099</c:v>
                </c:pt>
                <c:pt idx="863">
                  <c:v>7519940358886385</c:v>
                </c:pt>
                <c:pt idx="864">
                  <c:v>7519940358886385</c:v>
                </c:pt>
                <c:pt idx="865">
                  <c:v>1503986981386320</c:v>
                </c:pt>
                <c:pt idx="866">
                  <c:v>1503986981386320</c:v>
                </c:pt>
                <c:pt idx="867">
                  <c:v>4511962579745099</c:v>
                </c:pt>
                <c:pt idx="868">
                  <c:v>3007974507967971</c:v>
                </c:pt>
                <c:pt idx="869">
                  <c:v>6015951196717853</c:v>
                </c:pt>
                <c:pt idx="870">
                  <c:v>1503986981386320</c:v>
                </c:pt>
                <c:pt idx="871">
                  <c:v>3007974507967971</c:v>
                </c:pt>
                <c:pt idx="872">
                  <c:v>4511962579745099</c:v>
                </c:pt>
                <c:pt idx="873">
                  <c:v>4511962579745099</c:v>
                </c:pt>
                <c:pt idx="874">
                  <c:v>3007974507967971</c:v>
                </c:pt>
                <c:pt idx="875">
                  <c:v>3007974507967971</c:v>
                </c:pt>
                <c:pt idx="876">
                  <c:v>4511962579745099</c:v>
                </c:pt>
                <c:pt idx="877">
                  <c:v>4511962579745099</c:v>
                </c:pt>
                <c:pt idx="878">
                  <c:v>7519940358886385</c:v>
                </c:pt>
                <c:pt idx="879">
                  <c:v>3007974507967971</c:v>
                </c:pt>
                <c:pt idx="880">
                  <c:v>3007974507967971</c:v>
                </c:pt>
                <c:pt idx="881">
                  <c:v>3007974507967971</c:v>
                </c:pt>
                <c:pt idx="882">
                  <c:v>4511962579745099</c:v>
                </c:pt>
                <c:pt idx="883">
                  <c:v>6015951196717853</c:v>
                </c:pt>
                <c:pt idx="884">
                  <c:v>7519940358886385</c:v>
                </c:pt>
                <c:pt idx="885">
                  <c:v>1503986981386320</c:v>
                </c:pt>
                <c:pt idx="886">
                  <c:v>451196012636611.31</c:v>
                </c:pt>
                <c:pt idx="887">
                  <c:v>6015951196717853</c:v>
                </c:pt>
                <c:pt idx="888">
                  <c:v>1503986981386320</c:v>
                </c:pt>
                <c:pt idx="889">
                  <c:v>3007974507967971</c:v>
                </c:pt>
                <c:pt idx="890">
                  <c:v>4511962579745099</c:v>
                </c:pt>
                <c:pt idx="891">
                  <c:v>3007974507967971</c:v>
                </c:pt>
                <c:pt idx="892">
                  <c:v>7519940358886385</c:v>
                </c:pt>
                <c:pt idx="893">
                  <c:v>1503986981386320</c:v>
                </c:pt>
                <c:pt idx="894">
                  <c:v>451196012636611.31</c:v>
                </c:pt>
                <c:pt idx="895">
                  <c:v>4511962579745099</c:v>
                </c:pt>
                <c:pt idx="896">
                  <c:v>4511962579745099</c:v>
                </c:pt>
                <c:pt idx="897">
                  <c:v>4511962579745099</c:v>
                </c:pt>
                <c:pt idx="898">
                  <c:v>7519940358886385</c:v>
                </c:pt>
                <c:pt idx="899">
                  <c:v>4511962579745099</c:v>
                </c:pt>
                <c:pt idx="900">
                  <c:v>1503986981386320</c:v>
                </c:pt>
                <c:pt idx="901">
                  <c:v>3007974507967971</c:v>
                </c:pt>
                <c:pt idx="902">
                  <c:v>4511962579745099</c:v>
                </c:pt>
                <c:pt idx="903">
                  <c:v>7519940358886385</c:v>
                </c:pt>
                <c:pt idx="904">
                  <c:v>4511962579745099</c:v>
                </c:pt>
                <c:pt idx="905">
                  <c:v>1503986981386320</c:v>
                </c:pt>
                <c:pt idx="906">
                  <c:v>3007974507967971</c:v>
                </c:pt>
                <c:pt idx="907">
                  <c:v>4511962579745099</c:v>
                </c:pt>
                <c:pt idx="908">
                  <c:v>1503986981386320</c:v>
                </c:pt>
                <c:pt idx="909">
                  <c:v>3007974507967971</c:v>
                </c:pt>
                <c:pt idx="910">
                  <c:v>451196012636611.31</c:v>
                </c:pt>
                <c:pt idx="911">
                  <c:v>7519940358886385</c:v>
                </c:pt>
                <c:pt idx="912">
                  <c:v>451196012636611.31</c:v>
                </c:pt>
                <c:pt idx="913">
                  <c:v>3007974507967971</c:v>
                </c:pt>
                <c:pt idx="914">
                  <c:v>4511962579745099</c:v>
                </c:pt>
                <c:pt idx="915">
                  <c:v>451196012636611.31</c:v>
                </c:pt>
                <c:pt idx="916">
                  <c:v>6015951196717853</c:v>
                </c:pt>
                <c:pt idx="917">
                  <c:v>7519940358886385</c:v>
                </c:pt>
                <c:pt idx="918">
                  <c:v>4511962579745099</c:v>
                </c:pt>
                <c:pt idx="919">
                  <c:v>4511962579745099</c:v>
                </c:pt>
                <c:pt idx="920">
                  <c:v>3007974507967971</c:v>
                </c:pt>
                <c:pt idx="921">
                  <c:v>4511962579745099</c:v>
                </c:pt>
                <c:pt idx="922">
                  <c:v>3007974507967971</c:v>
                </c:pt>
                <c:pt idx="923">
                  <c:v>3007974507967971</c:v>
                </c:pt>
                <c:pt idx="924">
                  <c:v>451196012636611.31</c:v>
                </c:pt>
                <c:pt idx="925">
                  <c:v>1503986981386320</c:v>
                </c:pt>
                <c:pt idx="926">
                  <c:v>451196012636611.31</c:v>
                </c:pt>
                <c:pt idx="927">
                  <c:v>451196012636611.31</c:v>
                </c:pt>
                <c:pt idx="928">
                  <c:v>6015951196717853</c:v>
                </c:pt>
                <c:pt idx="929">
                  <c:v>1503986981386320</c:v>
                </c:pt>
                <c:pt idx="930">
                  <c:v>4511962579745099</c:v>
                </c:pt>
                <c:pt idx="931">
                  <c:v>3007974507967971</c:v>
                </c:pt>
                <c:pt idx="932">
                  <c:v>3007974507967971</c:v>
                </c:pt>
                <c:pt idx="933">
                  <c:v>1503986981386320</c:v>
                </c:pt>
                <c:pt idx="934">
                  <c:v>3007974507967971</c:v>
                </c:pt>
                <c:pt idx="935">
                  <c:v>1503986981386320</c:v>
                </c:pt>
                <c:pt idx="936">
                  <c:v>451196012636611.31</c:v>
                </c:pt>
                <c:pt idx="937">
                  <c:v>3007974507967971</c:v>
                </c:pt>
                <c:pt idx="938">
                  <c:v>7519940358886385</c:v>
                </c:pt>
                <c:pt idx="939">
                  <c:v>1503986981386320</c:v>
                </c:pt>
                <c:pt idx="940">
                  <c:v>1503986981386320</c:v>
                </c:pt>
                <c:pt idx="941">
                  <c:v>4511962579745099</c:v>
                </c:pt>
                <c:pt idx="942">
                  <c:v>1503986981386320</c:v>
                </c:pt>
                <c:pt idx="943">
                  <c:v>1503986981386320</c:v>
                </c:pt>
                <c:pt idx="944">
                  <c:v>1503986981386320</c:v>
                </c:pt>
                <c:pt idx="945">
                  <c:v>1503986981386320</c:v>
                </c:pt>
                <c:pt idx="946">
                  <c:v>4511962579745099</c:v>
                </c:pt>
                <c:pt idx="947">
                  <c:v>4511962579745099</c:v>
                </c:pt>
                <c:pt idx="948">
                  <c:v>4511962579745099</c:v>
                </c:pt>
                <c:pt idx="949">
                  <c:v>3007974507967971</c:v>
                </c:pt>
                <c:pt idx="950">
                  <c:v>451196012636611.31</c:v>
                </c:pt>
                <c:pt idx="951">
                  <c:v>7519940358886385</c:v>
                </c:pt>
                <c:pt idx="952">
                  <c:v>4511962579745099</c:v>
                </c:pt>
                <c:pt idx="953">
                  <c:v>1503986981386320</c:v>
                </c:pt>
                <c:pt idx="954">
                  <c:v>451196012636611.31</c:v>
                </c:pt>
                <c:pt idx="955">
                  <c:v>1503986981386320</c:v>
                </c:pt>
                <c:pt idx="956">
                  <c:v>1503986981386320</c:v>
                </c:pt>
                <c:pt idx="957">
                  <c:v>451196012636611.31</c:v>
                </c:pt>
                <c:pt idx="958">
                  <c:v>7519940358886385</c:v>
                </c:pt>
                <c:pt idx="959">
                  <c:v>451196012636611.31</c:v>
                </c:pt>
                <c:pt idx="960">
                  <c:v>451196012636611.31</c:v>
                </c:pt>
                <c:pt idx="961">
                  <c:v>4511962579745099</c:v>
                </c:pt>
                <c:pt idx="962">
                  <c:v>451196012636611.31</c:v>
                </c:pt>
                <c:pt idx="963">
                  <c:v>1503986981386320</c:v>
                </c:pt>
                <c:pt idx="964">
                  <c:v>1503986981386320</c:v>
                </c:pt>
                <c:pt idx="965">
                  <c:v>451196012636611.31</c:v>
                </c:pt>
                <c:pt idx="966">
                  <c:v>3007974507967971</c:v>
                </c:pt>
                <c:pt idx="967">
                  <c:v>3007974507967971</c:v>
                </c:pt>
                <c:pt idx="968">
                  <c:v>451196012636611.31</c:v>
                </c:pt>
                <c:pt idx="969">
                  <c:v>3007974507967971</c:v>
                </c:pt>
                <c:pt idx="970">
                  <c:v>4511962579745099</c:v>
                </c:pt>
                <c:pt idx="971">
                  <c:v>1503986981386320</c:v>
                </c:pt>
                <c:pt idx="972">
                  <c:v>3007974507967971</c:v>
                </c:pt>
                <c:pt idx="973">
                  <c:v>3007974507967971</c:v>
                </c:pt>
                <c:pt idx="974">
                  <c:v>1503986981386320</c:v>
                </c:pt>
                <c:pt idx="975">
                  <c:v>4511962579745099</c:v>
                </c:pt>
                <c:pt idx="976">
                  <c:v>4511962579745099</c:v>
                </c:pt>
                <c:pt idx="977">
                  <c:v>451196012636611.31</c:v>
                </c:pt>
                <c:pt idx="978">
                  <c:v>1503986981386320</c:v>
                </c:pt>
                <c:pt idx="979">
                  <c:v>1503986981386320</c:v>
                </c:pt>
                <c:pt idx="980">
                  <c:v>1503986981386320</c:v>
                </c:pt>
                <c:pt idx="981">
                  <c:v>4511962579745099</c:v>
                </c:pt>
                <c:pt idx="982">
                  <c:v>1503986981386320</c:v>
                </c:pt>
                <c:pt idx="983">
                  <c:v>3007974507967971</c:v>
                </c:pt>
                <c:pt idx="984">
                  <c:v>451196012636611.31</c:v>
                </c:pt>
                <c:pt idx="985">
                  <c:v>451196012636611.31</c:v>
                </c:pt>
                <c:pt idx="986">
                  <c:v>3007974507967971</c:v>
                </c:pt>
                <c:pt idx="987">
                  <c:v>451196012636611.31</c:v>
                </c:pt>
                <c:pt idx="988">
                  <c:v>4511962579745099</c:v>
                </c:pt>
                <c:pt idx="989">
                  <c:v>6015951196717853</c:v>
                </c:pt>
                <c:pt idx="990">
                  <c:v>1503986981386320</c:v>
                </c:pt>
                <c:pt idx="991">
                  <c:v>6015951196717853</c:v>
                </c:pt>
                <c:pt idx="992">
                  <c:v>451196012636611.31</c:v>
                </c:pt>
                <c:pt idx="993">
                  <c:v>451196012636611.31</c:v>
                </c:pt>
                <c:pt idx="994">
                  <c:v>3007974507967971</c:v>
                </c:pt>
                <c:pt idx="995">
                  <c:v>451196012636611.31</c:v>
                </c:pt>
                <c:pt idx="996">
                  <c:v>451196012636611.31</c:v>
                </c:pt>
                <c:pt idx="997">
                  <c:v>6015951196717853</c:v>
                </c:pt>
                <c:pt idx="998">
                  <c:v>451196012636611.31</c:v>
                </c:pt>
                <c:pt idx="999">
                  <c:v>3007974507967971</c:v>
                </c:pt>
                <c:pt idx="1000">
                  <c:v>4511962579745099</c:v>
                </c:pt>
                <c:pt idx="1001">
                  <c:v>451196012636611.31</c:v>
                </c:pt>
                <c:pt idx="1002">
                  <c:v>451196012636611.31</c:v>
                </c:pt>
                <c:pt idx="1003">
                  <c:v>1503986981386320</c:v>
                </c:pt>
                <c:pt idx="1004">
                  <c:v>451196012636611.31</c:v>
                </c:pt>
                <c:pt idx="1005">
                  <c:v>3007974507967971</c:v>
                </c:pt>
                <c:pt idx="1006">
                  <c:v>3007974507967971</c:v>
                </c:pt>
                <c:pt idx="1007">
                  <c:v>1503986981386320</c:v>
                </c:pt>
                <c:pt idx="1008">
                  <c:v>3007974507967971</c:v>
                </c:pt>
                <c:pt idx="1009">
                  <c:v>6015951196717853</c:v>
                </c:pt>
                <c:pt idx="1010">
                  <c:v>4511962579745099</c:v>
                </c:pt>
                <c:pt idx="1011">
                  <c:v>1503986981386320</c:v>
                </c:pt>
                <c:pt idx="1012">
                  <c:v>1503986981386320</c:v>
                </c:pt>
                <c:pt idx="1013">
                  <c:v>1503986981386320</c:v>
                </c:pt>
                <c:pt idx="1014">
                  <c:v>1503986981386320</c:v>
                </c:pt>
                <c:pt idx="1015">
                  <c:v>3007974507967971</c:v>
                </c:pt>
                <c:pt idx="1016">
                  <c:v>3007974507967971</c:v>
                </c:pt>
                <c:pt idx="1017">
                  <c:v>1503986981386320</c:v>
                </c:pt>
                <c:pt idx="1018">
                  <c:v>1503986981386320</c:v>
                </c:pt>
                <c:pt idx="1019">
                  <c:v>1503986981386320</c:v>
                </c:pt>
                <c:pt idx="1020">
                  <c:v>3007974507967971</c:v>
                </c:pt>
                <c:pt idx="1021">
                  <c:v>1503986981386320</c:v>
                </c:pt>
                <c:pt idx="1022">
                  <c:v>451196012636611.31</c:v>
                </c:pt>
                <c:pt idx="1023">
                  <c:v>1503986981386320</c:v>
                </c:pt>
                <c:pt idx="1024">
                  <c:v>451196012636611.31</c:v>
                </c:pt>
                <c:pt idx="1025">
                  <c:v>1503986981386320</c:v>
                </c:pt>
                <c:pt idx="1026">
                  <c:v>451196012636611.31</c:v>
                </c:pt>
                <c:pt idx="1027">
                  <c:v>451196012636611.31</c:v>
                </c:pt>
                <c:pt idx="1028">
                  <c:v>451196012636611.31</c:v>
                </c:pt>
                <c:pt idx="1029">
                  <c:v>3007974507967971</c:v>
                </c:pt>
                <c:pt idx="1030">
                  <c:v>4511962579745099</c:v>
                </c:pt>
                <c:pt idx="1031">
                  <c:v>1503986981386320</c:v>
                </c:pt>
                <c:pt idx="1032">
                  <c:v>451196012636611.31</c:v>
                </c:pt>
                <c:pt idx="1033">
                  <c:v>1503986981386320</c:v>
                </c:pt>
                <c:pt idx="1034">
                  <c:v>4511962579745099</c:v>
                </c:pt>
                <c:pt idx="1035">
                  <c:v>1503986981386320</c:v>
                </c:pt>
                <c:pt idx="1036">
                  <c:v>451196012636611.31</c:v>
                </c:pt>
                <c:pt idx="1037">
                  <c:v>451196012636611.31</c:v>
                </c:pt>
                <c:pt idx="1038">
                  <c:v>3007974507967971</c:v>
                </c:pt>
                <c:pt idx="1039">
                  <c:v>1503986981386320</c:v>
                </c:pt>
                <c:pt idx="1040">
                  <c:v>451196012636611.31</c:v>
                </c:pt>
                <c:pt idx="1041">
                  <c:v>4511962579745099</c:v>
                </c:pt>
                <c:pt idx="1042">
                  <c:v>451196012636611.31</c:v>
                </c:pt>
                <c:pt idx="1043">
                  <c:v>1503986981386320</c:v>
                </c:pt>
                <c:pt idx="1044">
                  <c:v>1503986981386320</c:v>
                </c:pt>
                <c:pt idx="1045">
                  <c:v>1503986981386320</c:v>
                </c:pt>
                <c:pt idx="1046">
                  <c:v>1503986981386320</c:v>
                </c:pt>
                <c:pt idx="1047">
                  <c:v>451196012636611.31</c:v>
                </c:pt>
                <c:pt idx="1048">
                  <c:v>3007974507967971</c:v>
                </c:pt>
                <c:pt idx="1049">
                  <c:v>451196012636611.31</c:v>
                </c:pt>
                <c:pt idx="1050">
                  <c:v>6015951196717853</c:v>
                </c:pt>
                <c:pt idx="1051">
                  <c:v>6015951196717853</c:v>
                </c:pt>
                <c:pt idx="1052">
                  <c:v>451196012636611.31</c:v>
                </c:pt>
                <c:pt idx="1053">
                  <c:v>3007974507967971</c:v>
                </c:pt>
                <c:pt idx="1054">
                  <c:v>4511962579745099</c:v>
                </c:pt>
                <c:pt idx="1055">
                  <c:v>4511962579745099</c:v>
                </c:pt>
                <c:pt idx="1056">
                  <c:v>1503986981386320</c:v>
                </c:pt>
                <c:pt idx="1057">
                  <c:v>451196012636611.31</c:v>
                </c:pt>
                <c:pt idx="1058">
                  <c:v>451196012636611.31</c:v>
                </c:pt>
                <c:pt idx="1059">
                  <c:v>451196012636611.31</c:v>
                </c:pt>
                <c:pt idx="1060">
                  <c:v>1503986981386320</c:v>
                </c:pt>
                <c:pt idx="1061">
                  <c:v>451196012636611.31</c:v>
                </c:pt>
                <c:pt idx="1062">
                  <c:v>1503986981386320</c:v>
                </c:pt>
                <c:pt idx="1063">
                  <c:v>451196012636611.31</c:v>
                </c:pt>
                <c:pt idx="1064">
                  <c:v>1503986981386320</c:v>
                </c:pt>
                <c:pt idx="1065">
                  <c:v>451196012636611.31</c:v>
                </c:pt>
                <c:pt idx="1066">
                  <c:v>4511962579745099</c:v>
                </c:pt>
                <c:pt idx="1067">
                  <c:v>451196012636611.31</c:v>
                </c:pt>
                <c:pt idx="1068">
                  <c:v>3007974507967971</c:v>
                </c:pt>
                <c:pt idx="1069">
                  <c:v>4511962579745099</c:v>
                </c:pt>
                <c:pt idx="1070">
                  <c:v>451196012636611.31</c:v>
                </c:pt>
                <c:pt idx="1071">
                  <c:v>451196012636611.31</c:v>
                </c:pt>
                <c:pt idx="1072">
                  <c:v>451196012636611.31</c:v>
                </c:pt>
                <c:pt idx="1073">
                  <c:v>3007974507967971</c:v>
                </c:pt>
                <c:pt idx="1074">
                  <c:v>4511962579745099</c:v>
                </c:pt>
                <c:pt idx="1075">
                  <c:v>451196012636611.31</c:v>
                </c:pt>
                <c:pt idx="1076">
                  <c:v>451196012636611.31</c:v>
                </c:pt>
                <c:pt idx="1077">
                  <c:v>3007974507967971</c:v>
                </c:pt>
                <c:pt idx="1078">
                  <c:v>1503986981386320</c:v>
                </c:pt>
                <c:pt idx="1079">
                  <c:v>451196012636611.31</c:v>
                </c:pt>
                <c:pt idx="1080">
                  <c:v>1503986981386320</c:v>
                </c:pt>
                <c:pt idx="1081">
                  <c:v>1503986981386320</c:v>
                </c:pt>
                <c:pt idx="1082">
                  <c:v>1503986981386320</c:v>
                </c:pt>
                <c:pt idx="1083">
                  <c:v>1503986981386320</c:v>
                </c:pt>
                <c:pt idx="1084">
                  <c:v>451196012636611.31</c:v>
                </c:pt>
                <c:pt idx="1085">
                  <c:v>451196012636611.31</c:v>
                </c:pt>
                <c:pt idx="1086">
                  <c:v>1503986981386320</c:v>
                </c:pt>
                <c:pt idx="1087">
                  <c:v>1503986981386320</c:v>
                </c:pt>
                <c:pt idx="1088">
                  <c:v>451196012636611.31</c:v>
                </c:pt>
                <c:pt idx="1089">
                  <c:v>451196012636611.31</c:v>
                </c:pt>
                <c:pt idx="1090">
                  <c:v>451196012636611.31</c:v>
                </c:pt>
                <c:pt idx="1091">
                  <c:v>451196012636611.31</c:v>
                </c:pt>
                <c:pt idx="1092">
                  <c:v>451196012636611.31</c:v>
                </c:pt>
                <c:pt idx="1093">
                  <c:v>1503986981386320</c:v>
                </c:pt>
                <c:pt idx="1094">
                  <c:v>451196012636611.31</c:v>
                </c:pt>
                <c:pt idx="1095">
                  <c:v>4511962579745099</c:v>
                </c:pt>
                <c:pt idx="1096">
                  <c:v>1503986981386320</c:v>
                </c:pt>
                <c:pt idx="1097">
                  <c:v>3007974507967971</c:v>
                </c:pt>
                <c:pt idx="1098">
                  <c:v>451196012636611.31</c:v>
                </c:pt>
                <c:pt idx="1099">
                  <c:v>451196012636611.31</c:v>
                </c:pt>
                <c:pt idx="1100">
                  <c:v>1503986981386320</c:v>
                </c:pt>
                <c:pt idx="1101">
                  <c:v>451196012636611.31</c:v>
                </c:pt>
                <c:pt idx="1102">
                  <c:v>1503986981386320</c:v>
                </c:pt>
                <c:pt idx="1103">
                  <c:v>3007974507967971</c:v>
                </c:pt>
                <c:pt idx="1104">
                  <c:v>1503986981386320</c:v>
                </c:pt>
                <c:pt idx="1105">
                  <c:v>1503986981386320</c:v>
                </c:pt>
                <c:pt idx="1106">
                  <c:v>451196012636611.31</c:v>
                </c:pt>
                <c:pt idx="1107">
                  <c:v>451196012636611.31</c:v>
                </c:pt>
                <c:pt idx="1108">
                  <c:v>451196012636611.31</c:v>
                </c:pt>
                <c:pt idx="1109">
                  <c:v>1503986981386320</c:v>
                </c:pt>
                <c:pt idx="1110">
                  <c:v>1503986981386320</c:v>
                </c:pt>
                <c:pt idx="1111">
                  <c:v>1503986981386320</c:v>
                </c:pt>
                <c:pt idx="1112">
                  <c:v>1503986981386320</c:v>
                </c:pt>
                <c:pt idx="1113">
                  <c:v>1503986981386320</c:v>
                </c:pt>
                <c:pt idx="1114">
                  <c:v>4511962579745099</c:v>
                </c:pt>
                <c:pt idx="1115">
                  <c:v>1503986981386320</c:v>
                </c:pt>
                <c:pt idx="1116">
                  <c:v>1503986981386320</c:v>
                </c:pt>
                <c:pt idx="1117">
                  <c:v>451196012636611.31</c:v>
                </c:pt>
                <c:pt idx="1118">
                  <c:v>1503986981386320</c:v>
                </c:pt>
                <c:pt idx="1119">
                  <c:v>451196012636611.31</c:v>
                </c:pt>
                <c:pt idx="1120">
                  <c:v>3007974507967971</c:v>
                </c:pt>
                <c:pt idx="1121">
                  <c:v>451196012636611.31</c:v>
                </c:pt>
                <c:pt idx="1122">
                  <c:v>451196012636611.31</c:v>
                </c:pt>
                <c:pt idx="1123">
                  <c:v>1503986981386320</c:v>
                </c:pt>
                <c:pt idx="1124">
                  <c:v>451196012636611.31</c:v>
                </c:pt>
                <c:pt idx="1125">
                  <c:v>3007974507967971</c:v>
                </c:pt>
                <c:pt idx="1126">
                  <c:v>451196012636611.31</c:v>
                </c:pt>
                <c:pt idx="1127">
                  <c:v>451196012636611.31</c:v>
                </c:pt>
                <c:pt idx="1128">
                  <c:v>451196012636611.31</c:v>
                </c:pt>
                <c:pt idx="1129">
                  <c:v>1503986981386320</c:v>
                </c:pt>
                <c:pt idx="1130">
                  <c:v>3007974507967971</c:v>
                </c:pt>
                <c:pt idx="1131">
                  <c:v>451196012636611.31</c:v>
                </c:pt>
                <c:pt idx="1132">
                  <c:v>1503986981386320</c:v>
                </c:pt>
                <c:pt idx="1133">
                  <c:v>451196012636611.31</c:v>
                </c:pt>
                <c:pt idx="1134">
                  <c:v>451196012636611.31</c:v>
                </c:pt>
                <c:pt idx="1135">
                  <c:v>1503986981386320</c:v>
                </c:pt>
                <c:pt idx="1136">
                  <c:v>3007974507967971</c:v>
                </c:pt>
                <c:pt idx="1137">
                  <c:v>1503986981386320</c:v>
                </c:pt>
                <c:pt idx="1138">
                  <c:v>451196012636611.31</c:v>
                </c:pt>
                <c:pt idx="1139">
                  <c:v>1503986981386320</c:v>
                </c:pt>
                <c:pt idx="1140">
                  <c:v>3007974507967971</c:v>
                </c:pt>
                <c:pt idx="1141">
                  <c:v>1503986981386320</c:v>
                </c:pt>
                <c:pt idx="1142">
                  <c:v>1503986981386320</c:v>
                </c:pt>
                <c:pt idx="1143">
                  <c:v>451196012636611.31</c:v>
                </c:pt>
                <c:pt idx="1144">
                  <c:v>1503986981386320</c:v>
                </c:pt>
                <c:pt idx="1145">
                  <c:v>451196012636611.31</c:v>
                </c:pt>
                <c:pt idx="1146">
                  <c:v>451196012636611.31</c:v>
                </c:pt>
                <c:pt idx="1147">
                  <c:v>451196012636611.31</c:v>
                </c:pt>
                <c:pt idx="1148">
                  <c:v>451196012636611.31</c:v>
                </c:pt>
                <c:pt idx="1149">
                  <c:v>451196012636611.31</c:v>
                </c:pt>
                <c:pt idx="1150">
                  <c:v>451196012636611.31</c:v>
                </c:pt>
                <c:pt idx="1151">
                  <c:v>451196012636611.31</c:v>
                </c:pt>
                <c:pt idx="1152">
                  <c:v>451196012636611.31</c:v>
                </c:pt>
                <c:pt idx="1153">
                  <c:v>1503986981386320</c:v>
                </c:pt>
                <c:pt idx="1154">
                  <c:v>451196012636611.31</c:v>
                </c:pt>
                <c:pt idx="1155">
                  <c:v>1503986981386320</c:v>
                </c:pt>
                <c:pt idx="1156">
                  <c:v>451196012636611.31</c:v>
                </c:pt>
                <c:pt idx="1157">
                  <c:v>1503986981386320</c:v>
                </c:pt>
                <c:pt idx="1158">
                  <c:v>451196012636611.31</c:v>
                </c:pt>
                <c:pt idx="1159">
                  <c:v>451196012636611.31</c:v>
                </c:pt>
                <c:pt idx="1160">
                  <c:v>451196012636611.31</c:v>
                </c:pt>
                <c:pt idx="1161">
                  <c:v>451196012636611.31</c:v>
                </c:pt>
                <c:pt idx="1162">
                  <c:v>1503986981386320</c:v>
                </c:pt>
                <c:pt idx="1163">
                  <c:v>451196012636611.31</c:v>
                </c:pt>
                <c:pt idx="1164">
                  <c:v>4511962579745099</c:v>
                </c:pt>
                <c:pt idx="1165">
                  <c:v>3007974507967971</c:v>
                </c:pt>
                <c:pt idx="1166">
                  <c:v>451196012636611.31</c:v>
                </c:pt>
                <c:pt idx="1167">
                  <c:v>3007974507967971</c:v>
                </c:pt>
                <c:pt idx="1168">
                  <c:v>451196012636611.31</c:v>
                </c:pt>
                <c:pt idx="1169">
                  <c:v>451196012636611.31</c:v>
                </c:pt>
                <c:pt idx="1170">
                  <c:v>1503986981386320</c:v>
                </c:pt>
                <c:pt idx="1171">
                  <c:v>451196012636611.31</c:v>
                </c:pt>
                <c:pt idx="1172">
                  <c:v>451196012636611.31</c:v>
                </c:pt>
                <c:pt idx="1173">
                  <c:v>3007974507967971</c:v>
                </c:pt>
                <c:pt idx="1174">
                  <c:v>451196012636611.31</c:v>
                </c:pt>
                <c:pt idx="1175">
                  <c:v>451196012636611.31</c:v>
                </c:pt>
                <c:pt idx="1176">
                  <c:v>451196012636611.31</c:v>
                </c:pt>
                <c:pt idx="1177">
                  <c:v>451196012636611.31</c:v>
                </c:pt>
                <c:pt idx="1178">
                  <c:v>1503986981386320</c:v>
                </c:pt>
                <c:pt idx="1179">
                  <c:v>1503986981386320</c:v>
                </c:pt>
                <c:pt idx="1180">
                  <c:v>1503986981386320</c:v>
                </c:pt>
                <c:pt idx="1181">
                  <c:v>1503986981386320</c:v>
                </c:pt>
                <c:pt idx="1182">
                  <c:v>1503986981386320</c:v>
                </c:pt>
                <c:pt idx="1183">
                  <c:v>451196012636611.31</c:v>
                </c:pt>
                <c:pt idx="1184">
                  <c:v>1503986981386320</c:v>
                </c:pt>
                <c:pt idx="1185">
                  <c:v>3007974507967971</c:v>
                </c:pt>
                <c:pt idx="1186">
                  <c:v>451196012636611.31</c:v>
                </c:pt>
                <c:pt idx="1187">
                  <c:v>451196012636611.31</c:v>
                </c:pt>
                <c:pt idx="1188">
                  <c:v>3007974507967971</c:v>
                </c:pt>
                <c:pt idx="1189">
                  <c:v>1503986981386320</c:v>
                </c:pt>
                <c:pt idx="1190">
                  <c:v>451196012636611.31</c:v>
                </c:pt>
                <c:pt idx="1191">
                  <c:v>451196012636611.31</c:v>
                </c:pt>
                <c:pt idx="1192">
                  <c:v>451196012636611.31</c:v>
                </c:pt>
                <c:pt idx="1193">
                  <c:v>3007974507967971</c:v>
                </c:pt>
                <c:pt idx="1194">
                  <c:v>1503986981386320</c:v>
                </c:pt>
                <c:pt idx="1195">
                  <c:v>451196012636611.31</c:v>
                </c:pt>
                <c:pt idx="1196">
                  <c:v>451196012636611.31</c:v>
                </c:pt>
                <c:pt idx="1197">
                  <c:v>451196012636611.31</c:v>
                </c:pt>
                <c:pt idx="1198">
                  <c:v>451196012636611.31</c:v>
                </c:pt>
                <c:pt idx="1199">
                  <c:v>1503986981386320</c:v>
                </c:pt>
                <c:pt idx="1200">
                  <c:v>1503986981386320</c:v>
                </c:pt>
                <c:pt idx="1201">
                  <c:v>3007974507967971</c:v>
                </c:pt>
                <c:pt idx="1202">
                  <c:v>1503986981386320</c:v>
                </c:pt>
                <c:pt idx="1203">
                  <c:v>1503986981386320</c:v>
                </c:pt>
                <c:pt idx="1204">
                  <c:v>451196012636611.31</c:v>
                </c:pt>
                <c:pt idx="1205">
                  <c:v>1503986981386320</c:v>
                </c:pt>
                <c:pt idx="1206">
                  <c:v>1503986981386320</c:v>
                </c:pt>
                <c:pt idx="1207">
                  <c:v>1503986981386320</c:v>
                </c:pt>
                <c:pt idx="1208">
                  <c:v>451196012636611.31</c:v>
                </c:pt>
                <c:pt idx="1209">
                  <c:v>451196012636611.31</c:v>
                </c:pt>
                <c:pt idx="1210">
                  <c:v>451196012636611.31</c:v>
                </c:pt>
                <c:pt idx="1211">
                  <c:v>1503986981386320</c:v>
                </c:pt>
                <c:pt idx="1212">
                  <c:v>451196012636611.31</c:v>
                </c:pt>
                <c:pt idx="1213">
                  <c:v>451196012636611.31</c:v>
                </c:pt>
                <c:pt idx="1214">
                  <c:v>451196012636611.31</c:v>
                </c:pt>
                <c:pt idx="1215">
                  <c:v>451196012636611.31</c:v>
                </c:pt>
                <c:pt idx="1216">
                  <c:v>1503986981386320</c:v>
                </c:pt>
                <c:pt idx="1217">
                  <c:v>1503986981386320</c:v>
                </c:pt>
                <c:pt idx="1218">
                  <c:v>3007974507967971</c:v>
                </c:pt>
                <c:pt idx="1219">
                  <c:v>451196012636611.31</c:v>
                </c:pt>
                <c:pt idx="1220">
                  <c:v>1503986981386320</c:v>
                </c:pt>
                <c:pt idx="1221">
                  <c:v>4511962579745099</c:v>
                </c:pt>
                <c:pt idx="1222">
                  <c:v>1503986981386320</c:v>
                </c:pt>
                <c:pt idx="1223">
                  <c:v>451196012636611.31</c:v>
                </c:pt>
                <c:pt idx="1224">
                  <c:v>451196012636611.31</c:v>
                </c:pt>
                <c:pt idx="1225">
                  <c:v>451196012636611.31</c:v>
                </c:pt>
                <c:pt idx="1226">
                  <c:v>451196012636611.31</c:v>
                </c:pt>
                <c:pt idx="1227">
                  <c:v>451196012636611.31</c:v>
                </c:pt>
                <c:pt idx="1228">
                  <c:v>451196012636611.31</c:v>
                </c:pt>
                <c:pt idx="1229">
                  <c:v>451196012636611.31</c:v>
                </c:pt>
                <c:pt idx="1230">
                  <c:v>451196012636611.31</c:v>
                </c:pt>
                <c:pt idx="1231">
                  <c:v>1503986981386320</c:v>
                </c:pt>
                <c:pt idx="1232">
                  <c:v>451196012636611.31</c:v>
                </c:pt>
                <c:pt idx="1233">
                  <c:v>1503986981386320</c:v>
                </c:pt>
                <c:pt idx="1234">
                  <c:v>451196012636611.31</c:v>
                </c:pt>
                <c:pt idx="1235">
                  <c:v>451196012636611.31</c:v>
                </c:pt>
                <c:pt idx="1236">
                  <c:v>451196012636611.31</c:v>
                </c:pt>
                <c:pt idx="1237">
                  <c:v>451196012636611.31</c:v>
                </c:pt>
                <c:pt idx="1238">
                  <c:v>451196012636611.31</c:v>
                </c:pt>
                <c:pt idx="1239">
                  <c:v>451196012636611.31</c:v>
                </c:pt>
                <c:pt idx="1240">
                  <c:v>451196012636611.31</c:v>
                </c:pt>
                <c:pt idx="1241">
                  <c:v>1503986981386320</c:v>
                </c:pt>
                <c:pt idx="1242">
                  <c:v>1503986981386320</c:v>
                </c:pt>
                <c:pt idx="1243">
                  <c:v>451196012636611.31</c:v>
                </c:pt>
                <c:pt idx="1244">
                  <c:v>1503986981386320</c:v>
                </c:pt>
                <c:pt idx="1245">
                  <c:v>451196012636611.31</c:v>
                </c:pt>
                <c:pt idx="1246">
                  <c:v>451196012636611.31</c:v>
                </c:pt>
                <c:pt idx="1247">
                  <c:v>1503986981386320</c:v>
                </c:pt>
                <c:pt idx="1248">
                  <c:v>1503986981386320</c:v>
                </c:pt>
                <c:pt idx="1249">
                  <c:v>1503986981386320</c:v>
                </c:pt>
                <c:pt idx="1250">
                  <c:v>1503986981386320</c:v>
                </c:pt>
                <c:pt idx="1251">
                  <c:v>451196012636611.31</c:v>
                </c:pt>
                <c:pt idx="1252">
                  <c:v>1503986981386320</c:v>
                </c:pt>
                <c:pt idx="1253">
                  <c:v>1503986981386320</c:v>
                </c:pt>
                <c:pt idx="1254">
                  <c:v>451196012636611.31</c:v>
                </c:pt>
                <c:pt idx="1255">
                  <c:v>1503986981386320</c:v>
                </c:pt>
                <c:pt idx="1256">
                  <c:v>1503986981386320</c:v>
                </c:pt>
                <c:pt idx="1257">
                  <c:v>451196012636611.31</c:v>
                </c:pt>
                <c:pt idx="1258">
                  <c:v>1503986981386320</c:v>
                </c:pt>
                <c:pt idx="1259">
                  <c:v>451196012636611.31</c:v>
                </c:pt>
                <c:pt idx="1260">
                  <c:v>451196012636611.31</c:v>
                </c:pt>
                <c:pt idx="1261">
                  <c:v>451196012636611.31</c:v>
                </c:pt>
                <c:pt idx="1262">
                  <c:v>451196012636611.31</c:v>
                </c:pt>
                <c:pt idx="1263">
                  <c:v>1503986981386320</c:v>
                </c:pt>
                <c:pt idx="1264">
                  <c:v>451196012636611.31</c:v>
                </c:pt>
                <c:pt idx="1265">
                  <c:v>451196012636611.31</c:v>
                </c:pt>
                <c:pt idx="1266">
                  <c:v>1503986981386320</c:v>
                </c:pt>
                <c:pt idx="1267">
                  <c:v>451196012636611.31</c:v>
                </c:pt>
                <c:pt idx="1268">
                  <c:v>3007974507967971</c:v>
                </c:pt>
                <c:pt idx="1269">
                  <c:v>1503986981386320</c:v>
                </c:pt>
                <c:pt idx="1270">
                  <c:v>451196012636611.31</c:v>
                </c:pt>
                <c:pt idx="1271">
                  <c:v>451196012636611.31</c:v>
                </c:pt>
                <c:pt idx="1272">
                  <c:v>451196012636611.31</c:v>
                </c:pt>
                <c:pt idx="1273">
                  <c:v>451196012636611.31</c:v>
                </c:pt>
                <c:pt idx="1274">
                  <c:v>1503986981386320</c:v>
                </c:pt>
                <c:pt idx="1275">
                  <c:v>1503986981386320</c:v>
                </c:pt>
                <c:pt idx="1276">
                  <c:v>451196012636611.31</c:v>
                </c:pt>
                <c:pt idx="1277">
                  <c:v>3007974507967971</c:v>
                </c:pt>
                <c:pt idx="1278">
                  <c:v>1503986981386320</c:v>
                </c:pt>
                <c:pt idx="1279">
                  <c:v>451196012636611.31</c:v>
                </c:pt>
                <c:pt idx="1280">
                  <c:v>451196012636611.31</c:v>
                </c:pt>
                <c:pt idx="1281">
                  <c:v>1503986981386320</c:v>
                </c:pt>
                <c:pt idx="1282">
                  <c:v>3007974507967971</c:v>
                </c:pt>
                <c:pt idx="1283">
                  <c:v>451196012636611.31</c:v>
                </c:pt>
                <c:pt idx="1284">
                  <c:v>451196012636611.31</c:v>
                </c:pt>
                <c:pt idx="1285">
                  <c:v>1503986981386320</c:v>
                </c:pt>
                <c:pt idx="1286">
                  <c:v>3007974507967971</c:v>
                </c:pt>
                <c:pt idx="1287">
                  <c:v>451196012636611.31</c:v>
                </c:pt>
                <c:pt idx="1288">
                  <c:v>1503986981386320</c:v>
                </c:pt>
                <c:pt idx="1289">
                  <c:v>451196012636611.31</c:v>
                </c:pt>
                <c:pt idx="1290">
                  <c:v>451196012636611.31</c:v>
                </c:pt>
                <c:pt idx="1291">
                  <c:v>451196012636611.31</c:v>
                </c:pt>
                <c:pt idx="1292">
                  <c:v>3007974507967971</c:v>
                </c:pt>
                <c:pt idx="1293">
                  <c:v>1503986981386320</c:v>
                </c:pt>
                <c:pt idx="1294">
                  <c:v>451196012636611.31</c:v>
                </c:pt>
                <c:pt idx="1295">
                  <c:v>3007974507967971</c:v>
                </c:pt>
                <c:pt idx="1296">
                  <c:v>451196012636611.31</c:v>
                </c:pt>
                <c:pt idx="1297">
                  <c:v>1503986981386320</c:v>
                </c:pt>
                <c:pt idx="1298">
                  <c:v>451196012636611.31</c:v>
                </c:pt>
                <c:pt idx="1299">
                  <c:v>4511962579745099</c:v>
                </c:pt>
                <c:pt idx="1300">
                  <c:v>1503986981386320</c:v>
                </c:pt>
                <c:pt idx="1301">
                  <c:v>451196012636611.31</c:v>
                </c:pt>
                <c:pt idx="1302">
                  <c:v>451196012636611.31</c:v>
                </c:pt>
                <c:pt idx="1303">
                  <c:v>1503986981386320</c:v>
                </c:pt>
                <c:pt idx="1304">
                  <c:v>1503986981386320</c:v>
                </c:pt>
                <c:pt idx="1305">
                  <c:v>1503986981386320</c:v>
                </c:pt>
                <c:pt idx="1306">
                  <c:v>1503986981386320</c:v>
                </c:pt>
              </c:numCache>
            </c:numRef>
          </c:yVal>
          <c:smooth val="0"/>
          <c:extLst>
            <c:ext xmlns:c16="http://schemas.microsoft.com/office/drawing/2014/chart" uri="{C3380CC4-5D6E-409C-BE32-E72D297353CC}">
              <c16:uniqueId val="{00000005-4AD0-4313-9E40-DECB87BF57E8}"/>
            </c:ext>
          </c:extLst>
        </c:ser>
        <c:dLbls>
          <c:showLegendKey val="0"/>
          <c:showVal val="0"/>
          <c:showCatName val="0"/>
          <c:showSerName val="0"/>
          <c:showPercent val="0"/>
          <c:showBubbleSize val="0"/>
        </c:dLbls>
        <c:axId val="1738610383"/>
        <c:axId val="1738605807"/>
        <c:extLst>
          <c:ext xmlns:c15="http://schemas.microsoft.com/office/drawing/2012/chart" uri="{02D57815-91ED-43cb-92C2-25804820EDAC}">
            <c15:filteredScatterSeries>
              <c15:ser>
                <c:idx val="6"/>
                <c:order val="2"/>
                <c:tx>
                  <c:v>Sentaurus B</c:v>
                </c:tx>
                <c:spPr>
                  <a:ln>
                    <a:solidFill>
                      <a:srgbClr val="FF0000"/>
                    </a:solidFill>
                    <a:prstDash val="sysDot"/>
                  </a:ln>
                </c:spPr>
                <c:marker>
                  <c:symbol val="none"/>
                </c:marker>
                <c:xVal>
                  <c:numRef>
                    <c:extLst>
                      <c:ext uri="{02D57815-91ED-43cb-92C2-25804820EDAC}">
                        <c15:formulaRef>
                          <c15:sqref>'#10 Sentaurus TCAD'!$A$2:$A$129</c15:sqref>
                        </c15:formulaRef>
                      </c:ext>
                    </c:extLst>
                    <c:numCache>
                      <c:formatCode>General</c:formatCode>
                      <c:ptCount val="128"/>
                      <c:pt idx="0">
                        <c:v>0</c:v>
                      </c:pt>
                      <c:pt idx="1">
                        <c:v>9.8369090000000005E-4</c:v>
                      </c:pt>
                      <c:pt idx="2">
                        <c:v>2.0878469999999999E-3</c:v>
                      </c:pt>
                      <c:pt idx="3">
                        <c:v>3.3272190000000002E-3</c:v>
                      </c:pt>
                      <c:pt idx="4">
                        <c:v>4.7183679999999997E-3</c:v>
                      </c:pt>
                      <c:pt idx="5">
                        <c:v>6.2798799999999998E-3</c:v>
                      </c:pt>
                      <c:pt idx="6">
                        <c:v>8.032618E-3</c:v>
                      </c:pt>
                      <c:pt idx="7">
                        <c:v>0.01</c:v>
                      </c:pt>
                      <c:pt idx="8">
                        <c:v>1.1953699999999999E-2</c:v>
                      </c:pt>
                      <c:pt idx="9">
                        <c:v>1.441243E-2</c:v>
                      </c:pt>
                      <c:pt idx="10">
                        <c:v>1.7506750000000001E-2</c:v>
                      </c:pt>
                      <c:pt idx="11">
                        <c:v>2.1400929999999999E-2</c:v>
                      </c:pt>
                      <c:pt idx="12">
                        <c:v>2.6301769999999999E-2</c:v>
                      </c:pt>
                      <c:pt idx="13">
                        <c:v>3.2469459999999999E-2</c:v>
                      </c:pt>
                      <c:pt idx="14">
                        <c:v>4.0231490000000002E-2</c:v>
                      </c:pt>
                      <c:pt idx="15">
                        <c:v>0.05</c:v>
                      </c:pt>
                      <c:pt idx="16">
                        <c:v>6.016809E-2</c:v>
                      </c:pt>
                      <c:pt idx="17">
                        <c:v>7.0786349999999998E-2</c:v>
                      </c:pt>
                      <c:pt idx="18">
                        <c:v>8.1874730000000007E-2</c:v>
                      </c:pt>
                      <c:pt idx="19">
                        <c:v>9.3454029999999993E-2</c:v>
                      </c:pt>
                      <c:pt idx="20">
                        <c:v>0.105546</c:v>
                      </c:pt>
                      <c:pt idx="21">
                        <c:v>0.1181733</c:v>
                      </c:pt>
                      <c:pt idx="22">
                        <c:v>0.1313597</c:v>
                      </c:pt>
                      <c:pt idx="23">
                        <c:v>0.14512990000000001</c:v>
                      </c:pt>
                      <c:pt idx="24">
                        <c:v>0.1595097</c:v>
                      </c:pt>
                      <c:pt idx="25">
                        <c:v>0.17452619999999999</c:v>
                      </c:pt>
                      <c:pt idx="26">
                        <c:v>0.1902075</c:v>
                      </c:pt>
                      <c:pt idx="27">
                        <c:v>0.20658319999999999</c:v>
                      </c:pt>
                      <c:pt idx="28">
                        <c:v>0.22368379999999999</c:v>
                      </c:pt>
                      <c:pt idx="29">
                        <c:v>0.24154149999999999</c:v>
                      </c:pt>
                      <c:pt idx="30">
                        <c:v>0.26018980000000003</c:v>
                      </c:pt>
                      <c:pt idx="31">
                        <c:v>0.27966380000000002</c:v>
                      </c:pt>
                      <c:pt idx="32">
                        <c:v>0.3</c:v>
                      </c:pt>
                      <c:pt idx="33">
                        <c:v>0.32008419999999999</c:v>
                      </c:pt>
                      <c:pt idx="34">
                        <c:v>0.34420790000000001</c:v>
                      </c:pt>
                      <c:pt idx="35">
                        <c:v>0.3731833</c:v>
                      </c:pt>
                      <c:pt idx="36">
                        <c:v>0.40798649999999997</c:v>
                      </c:pt>
                      <c:pt idx="37">
                        <c:v>0.44978950000000001</c:v>
                      </c:pt>
                      <c:pt idx="38">
                        <c:v>0.5</c:v>
                      </c:pt>
                      <c:pt idx="39">
                        <c:v>0.55000000000000004</c:v>
                      </c:pt>
                      <c:pt idx="40">
                        <c:v>0.6</c:v>
                      </c:pt>
                      <c:pt idx="41">
                        <c:v>0.65</c:v>
                      </c:pt>
                      <c:pt idx="42">
                        <c:v>0.7</c:v>
                      </c:pt>
                      <c:pt idx="43">
                        <c:v>0.75</c:v>
                      </c:pt>
                      <c:pt idx="44">
                        <c:v>0.8</c:v>
                      </c:pt>
                      <c:pt idx="45">
                        <c:v>0.85</c:v>
                      </c:pt>
                      <c:pt idx="46">
                        <c:v>0.9</c:v>
                      </c:pt>
                      <c:pt idx="47">
                        <c:v>0.95</c:v>
                      </c:pt>
                      <c:pt idx="48">
                        <c:v>1</c:v>
                      </c:pt>
                      <c:pt idx="49">
                        <c:v>1.05</c:v>
                      </c:pt>
                      <c:pt idx="50">
                        <c:v>1.1000000000000001</c:v>
                      </c:pt>
                      <c:pt idx="51">
                        <c:v>1.1499999999999999</c:v>
                      </c:pt>
                      <c:pt idx="52">
                        <c:v>1.2</c:v>
                      </c:pt>
                      <c:pt idx="53">
                        <c:v>1.25</c:v>
                      </c:pt>
                      <c:pt idx="54">
                        <c:v>1.3</c:v>
                      </c:pt>
                      <c:pt idx="55">
                        <c:v>1.35</c:v>
                      </c:pt>
                      <c:pt idx="56">
                        <c:v>1.4</c:v>
                      </c:pt>
                      <c:pt idx="57">
                        <c:v>1.45</c:v>
                      </c:pt>
                      <c:pt idx="58">
                        <c:v>1.5</c:v>
                      </c:pt>
                      <c:pt idx="59">
                        <c:v>1.55</c:v>
                      </c:pt>
                      <c:pt idx="60">
                        <c:v>1.6</c:v>
                      </c:pt>
                      <c:pt idx="61">
                        <c:v>1.65</c:v>
                      </c:pt>
                      <c:pt idx="62">
                        <c:v>1.7</c:v>
                      </c:pt>
                      <c:pt idx="63">
                        <c:v>1.75</c:v>
                      </c:pt>
                      <c:pt idx="64">
                        <c:v>1.8</c:v>
                      </c:pt>
                      <c:pt idx="65">
                        <c:v>1.85</c:v>
                      </c:pt>
                      <c:pt idx="66">
                        <c:v>1.9</c:v>
                      </c:pt>
                      <c:pt idx="67">
                        <c:v>1.95</c:v>
                      </c:pt>
                      <c:pt idx="68">
                        <c:v>2</c:v>
                      </c:pt>
                      <c:pt idx="69">
                        <c:v>2.0499999999999998</c:v>
                      </c:pt>
                      <c:pt idx="70">
                        <c:v>2.1</c:v>
                      </c:pt>
                      <c:pt idx="71">
                        <c:v>2.15</c:v>
                      </c:pt>
                      <c:pt idx="72">
                        <c:v>2.2000000000000002</c:v>
                      </c:pt>
                      <c:pt idx="73">
                        <c:v>2.25</c:v>
                      </c:pt>
                      <c:pt idx="74">
                        <c:v>2.2999999999999998</c:v>
                      </c:pt>
                      <c:pt idx="75">
                        <c:v>2.35</c:v>
                      </c:pt>
                      <c:pt idx="76">
                        <c:v>2.4</c:v>
                      </c:pt>
                      <c:pt idx="77">
                        <c:v>2.4500000000000002</c:v>
                      </c:pt>
                      <c:pt idx="78">
                        <c:v>2.5</c:v>
                      </c:pt>
                      <c:pt idx="79">
                        <c:v>2.5505070000000001</c:v>
                      </c:pt>
                      <c:pt idx="80">
                        <c:v>2.6018119999999998</c:v>
                      </c:pt>
                      <c:pt idx="81">
                        <c:v>2.6539269999999999</c:v>
                      </c:pt>
                      <c:pt idx="82">
                        <c:v>2.7068639999999999</c:v>
                      </c:pt>
                      <c:pt idx="83">
                        <c:v>2.7606380000000001</c:v>
                      </c:pt>
                      <c:pt idx="84">
                        <c:v>2.8152599999999999</c:v>
                      </c:pt>
                      <c:pt idx="85">
                        <c:v>2.870746</c:v>
                      </c:pt>
                      <c:pt idx="86">
                        <c:v>2.9271069999999999</c:v>
                      </c:pt>
                      <c:pt idx="87">
                        <c:v>2.9843579999999998</c:v>
                      </c:pt>
                      <c:pt idx="88">
                        <c:v>3.042513</c:v>
                      </c:pt>
                      <c:pt idx="89">
                        <c:v>3.1015869999999999</c:v>
                      </c:pt>
                      <c:pt idx="90">
                        <c:v>3.1615929999999999</c:v>
                      </c:pt>
                      <c:pt idx="91">
                        <c:v>3.2225470000000001</c:v>
                      </c:pt>
                      <c:pt idx="92">
                        <c:v>3.2844630000000001</c:v>
                      </c:pt>
                      <c:pt idx="93">
                        <c:v>3.3473570000000001</c:v>
                      </c:pt>
                      <c:pt idx="94">
                        <c:v>3.4112439999999999</c:v>
                      </c:pt>
                      <c:pt idx="95">
                        <c:v>3.47614</c:v>
                      </c:pt>
                      <c:pt idx="96">
                        <c:v>3.5420609999999999</c:v>
                      </c:pt>
                      <c:pt idx="97">
                        <c:v>3.609022</c:v>
                      </c:pt>
                      <c:pt idx="98">
                        <c:v>3.677041</c:v>
                      </c:pt>
                      <c:pt idx="99">
                        <c:v>3.7461340000000001</c:v>
                      </c:pt>
                      <c:pt idx="100">
                        <c:v>3.8163170000000002</c:v>
                      </c:pt>
                      <c:pt idx="101">
                        <c:v>3.8876089999999999</c:v>
                      </c:pt>
                      <c:pt idx="102">
                        <c:v>3.9600270000000002</c:v>
                      </c:pt>
                      <c:pt idx="103">
                        <c:v>4.033588</c:v>
                      </c:pt>
                      <c:pt idx="104">
                        <c:v>4.1083109999999996</c:v>
                      </c:pt>
                      <c:pt idx="105">
                        <c:v>4.1842139999999999</c:v>
                      </c:pt>
                      <c:pt idx="106">
                        <c:v>4.2613149999999997</c:v>
                      </c:pt>
                      <c:pt idx="107">
                        <c:v>4.3396330000000001</c:v>
                      </c:pt>
                      <c:pt idx="108">
                        <c:v>4.4191890000000003</c:v>
                      </c:pt>
                      <c:pt idx="109">
                        <c:v>4.5</c:v>
                      </c:pt>
                      <c:pt idx="110">
                        <c:v>4.5811089999999997</c:v>
                      </c:pt>
                      <c:pt idx="111">
                        <c:v>4.6640490000000003</c:v>
                      </c:pt>
                      <c:pt idx="112">
                        <c:v>4.7488599999999996</c:v>
                      </c:pt>
                      <c:pt idx="113">
                        <c:v>4.8355860000000002</c:v>
                      </c:pt>
                      <c:pt idx="114">
                        <c:v>4.9242679999999996</c:v>
                      </c:pt>
                      <c:pt idx="115">
                        <c:v>5.0149509999999999</c:v>
                      </c:pt>
                      <c:pt idx="116">
                        <c:v>5.1076800000000002</c:v>
                      </c:pt>
                      <c:pt idx="117">
                        <c:v>5.202502</c:v>
                      </c:pt>
                      <c:pt idx="118">
                        <c:v>5.2994640000000004</c:v>
                      </c:pt>
                      <c:pt idx="119">
                        <c:v>5.3986130000000001</c:v>
                      </c:pt>
                      <c:pt idx="120">
                        <c:v>5.5</c:v>
                      </c:pt>
                      <c:pt idx="121">
                        <c:v>5.5983689999999999</c:v>
                      </c:pt>
                      <c:pt idx="122">
                        <c:v>5.7087849999999998</c:v>
                      </c:pt>
                      <c:pt idx="123">
                        <c:v>5.8327220000000004</c:v>
                      </c:pt>
                      <c:pt idx="124">
                        <c:v>5.9718369999999998</c:v>
                      </c:pt>
                      <c:pt idx="125">
                        <c:v>6.1279880000000002</c:v>
                      </c:pt>
                      <c:pt idx="126">
                        <c:v>6.3032620000000001</c:v>
                      </c:pt>
                      <c:pt idx="127">
                        <c:v>6.5</c:v>
                      </c:pt>
                    </c:numCache>
                  </c:numRef>
                </c:xVal>
                <c:yVal>
                  <c:numRef>
                    <c:extLst>
                      <c:ext uri="{02D57815-91ED-43cb-92C2-25804820EDAC}">
                        <c15:formulaRef>
                          <c15:sqref>'#10 Sentaurus TCAD'!$B$2:$B$129</c15:sqref>
                        </c15:formulaRef>
                      </c:ext>
                    </c:extLst>
                    <c:numCache>
                      <c:formatCode>0.00E+00</c:formatCode>
                      <c:ptCount val="128"/>
                      <c:pt idx="0">
                        <c:v>226943700000000</c:v>
                      </c:pt>
                      <c:pt idx="1">
                        <c:v>178278400000000</c:v>
                      </c:pt>
                      <c:pt idx="2">
                        <c:v>115869700000000</c:v>
                      </c:pt>
                      <c:pt idx="3">
                        <c:v>79854390000000</c:v>
                      </c:pt>
                      <c:pt idx="4">
                        <c:v>62137000000000</c:v>
                      </c:pt>
                      <c:pt idx="5">
                        <c:v>52982980000000</c:v>
                      </c:pt>
                      <c:pt idx="6">
                        <c:v>47957070000000</c:v>
                      </c:pt>
                      <c:pt idx="7">
                        <c:v>45183030000000</c:v>
                      </c:pt>
                      <c:pt idx="8">
                        <c:v>43862930000000</c:v>
                      </c:pt>
                      <c:pt idx="9">
                        <c:v>43273880000000</c:v>
                      </c:pt>
                      <c:pt idx="10">
                        <c:v>43414300000000</c:v>
                      </c:pt>
                      <c:pt idx="11">
                        <c:v>44295040000000</c:v>
                      </c:pt>
                      <c:pt idx="12">
                        <c:v>45948440000000</c:v>
                      </c:pt>
                      <c:pt idx="13">
                        <c:v>48438630000000</c:v>
                      </c:pt>
                      <c:pt idx="14">
                        <c:v>51875280000000</c:v>
                      </c:pt>
                      <c:pt idx="15">
                        <c:v>56433600000000</c:v>
                      </c:pt>
                      <c:pt idx="16">
                        <c:v>61332890000000</c:v>
                      </c:pt>
                      <c:pt idx="17">
                        <c:v>66528460000000</c:v>
                      </c:pt>
                      <c:pt idx="18">
                        <c:v>71974210000000</c:v>
                      </c:pt>
                      <c:pt idx="19">
                        <c:v>77749880000000</c:v>
                      </c:pt>
                      <c:pt idx="20">
                        <c:v>84099810000000</c:v>
                      </c:pt>
                      <c:pt idx="21">
                        <c:v>91236690000000</c:v>
                      </c:pt>
                      <c:pt idx="22">
                        <c:v>99239960000000</c:v>
                      </c:pt>
                      <c:pt idx="23">
                        <c:v>108141400000000</c:v>
                      </c:pt>
                      <c:pt idx="24">
                        <c:v>117992900000000</c:v>
                      </c:pt>
                      <c:pt idx="25">
                        <c:v>128944700000000</c:v>
                      </c:pt>
                      <c:pt idx="26">
                        <c:v>141312900000000</c:v>
                      </c:pt>
                      <c:pt idx="27">
                        <c:v>155614600000000</c:v>
                      </c:pt>
                      <c:pt idx="28">
                        <c:v>172582300000000</c:v>
                      </c:pt>
                      <c:pt idx="29">
                        <c:v>193187900000000</c:v>
                      </c:pt>
                      <c:pt idx="30">
                        <c:v>218698700000000</c:v>
                      </c:pt>
                      <c:pt idx="31">
                        <c:v>250769900000000</c:v>
                      </c:pt>
                      <c:pt idx="32">
                        <c:v>291566100000000</c:v>
                      </c:pt>
                      <c:pt idx="33">
                        <c:v>340836100000000</c:v>
                      </c:pt>
                      <c:pt idx="34">
                        <c:v>414289500000000</c:v>
                      </c:pt>
                      <c:pt idx="35">
                        <c:v>528203500000000</c:v>
                      </c:pt>
                      <c:pt idx="36">
                        <c:v>713471200000000</c:v>
                      </c:pt>
                      <c:pt idx="37">
                        <c:v>1034213000000000</c:v>
                      </c:pt>
                      <c:pt idx="38">
                        <c:v>1634657000000000</c:v>
                      </c:pt>
                      <c:pt idx="39">
                        <c:v>2612527000000000</c:v>
                      </c:pt>
                      <c:pt idx="40">
                        <c:v>4177883000000000</c:v>
                      </c:pt>
                      <c:pt idx="41">
                        <c:v>6574424000000000</c:v>
                      </c:pt>
                      <c:pt idx="42">
                        <c:v>9964081000000000</c:v>
                      </c:pt>
                      <c:pt idx="43">
                        <c:v>1.418835E+16</c:v>
                      </c:pt>
                      <c:pt idx="44">
                        <c:v>1.850485E+16</c:v>
                      </c:pt>
                      <c:pt idx="45">
                        <c:v>2.161057E+16</c:v>
                      </c:pt>
                      <c:pt idx="46">
                        <c:v>2.225009E+16</c:v>
                      </c:pt>
                      <c:pt idx="47">
                        <c:v>2.013334E+16</c:v>
                      </c:pt>
                      <c:pt idx="48">
                        <c:v>1.625982E+16</c:v>
                      </c:pt>
                      <c:pt idx="49">
                        <c:v>1.220292E+16</c:v>
                      </c:pt>
                      <c:pt idx="50">
                        <c:v>9097555000000000</c:v>
                      </c:pt>
                      <c:pt idx="51">
                        <c:v>7239143000000000</c:v>
                      </c:pt>
                      <c:pt idx="52">
                        <c:v>6321403000000000</c:v>
                      </c:pt>
                      <c:pt idx="53">
                        <c:v>5835096000000000</c:v>
                      </c:pt>
                      <c:pt idx="54">
                        <c:v>5337369000000000</c:v>
                      </c:pt>
                      <c:pt idx="55">
                        <c:v>4579607000000000</c:v>
                      </c:pt>
                      <c:pt idx="56">
                        <c:v>3546285000000000</c:v>
                      </c:pt>
                      <c:pt idx="57">
                        <c:v>2411195000000000</c:v>
                      </c:pt>
                      <c:pt idx="58">
                        <c:v>1411789000000000</c:v>
                      </c:pt>
                      <c:pt idx="59">
                        <c:v>704531100000000</c:v>
                      </c:pt>
                      <c:pt idx="60">
                        <c:v>300765800000000</c:v>
                      </c:pt>
                      <c:pt idx="61">
                        <c:v>113139200000000</c:v>
                      </c:pt>
                      <c:pt idx="62">
                        <c:v>40841900000000</c:v>
                      </c:pt>
                      <c:pt idx="63">
                        <c:v>16914400000000</c:v>
                      </c:pt>
                      <c:pt idx="64">
                        <c:v>9596847000000</c:v>
                      </c:pt>
                      <c:pt idx="65">
                        <c:v>7195415000000</c:v>
                      </c:pt>
                      <c:pt idx="66">
                        <c:v>6172022000000</c:v>
                      </c:pt>
                      <c:pt idx="67">
                        <c:v>5587426000000</c:v>
                      </c:pt>
                      <c:pt idx="68">
                        <c:v>5194628000000</c:v>
                      </c:pt>
                      <c:pt idx="69">
                        <c:v>4913702000000</c:v>
                      </c:pt>
                      <c:pt idx="70">
                        <c:v>4707549000000</c:v>
                      </c:pt>
                      <c:pt idx="71">
                        <c:v>4553905000000</c:v>
                      </c:pt>
                      <c:pt idx="72">
                        <c:v>4437952000000</c:v>
                      </c:pt>
                      <c:pt idx="73">
                        <c:v>4349458000000</c:v>
                      </c:pt>
                      <c:pt idx="74">
                        <c:v>4281220000000</c:v>
                      </c:pt>
                      <c:pt idx="75">
                        <c:v>4228096000000</c:v>
                      </c:pt>
                      <c:pt idx="76">
                        <c:v>4186368000000</c:v>
                      </c:pt>
                      <c:pt idx="77">
                        <c:v>4153319000000</c:v>
                      </c:pt>
                      <c:pt idx="78">
                        <c:v>4126940000000</c:v>
                      </c:pt>
                      <c:pt idx="79">
                        <c:v>4105540000000</c:v>
                      </c:pt>
                      <c:pt idx="80">
                        <c:v>4088010000000</c:v>
                      </c:pt>
                      <c:pt idx="81">
                        <c:v>4073601000000</c:v>
                      </c:pt>
                      <c:pt idx="82">
                        <c:v>4061719000000</c:v>
                      </c:pt>
                      <c:pt idx="83">
                        <c:v>4051890000000</c:v>
                      </c:pt>
                      <c:pt idx="84">
                        <c:v>4043736000000</c:v>
                      </c:pt>
                      <c:pt idx="85">
                        <c:v>4036952000000</c:v>
                      </c:pt>
                      <c:pt idx="86">
                        <c:v>4031293000000</c:v>
                      </c:pt>
                      <c:pt idx="87">
                        <c:v>4026559000000</c:v>
                      </c:pt>
                      <c:pt idx="88">
                        <c:v>4022591000000</c:v>
                      </c:pt>
                      <c:pt idx="89">
                        <c:v>4019255000000</c:v>
                      </c:pt>
                      <c:pt idx="90">
                        <c:v>4016445000000</c:v>
                      </c:pt>
                      <c:pt idx="91">
                        <c:v>4014073000000</c:v>
                      </c:pt>
                      <c:pt idx="92">
                        <c:v>4012066000000</c:v>
                      </c:pt>
                      <c:pt idx="93">
                        <c:v>4010364000000</c:v>
                      </c:pt>
                      <c:pt idx="94">
                        <c:v>4008919000000</c:v>
                      </c:pt>
                      <c:pt idx="95">
                        <c:v>4007689000000</c:v>
                      </c:pt>
                      <c:pt idx="96">
                        <c:v>4006640000000</c:v>
                      </c:pt>
                      <c:pt idx="97">
                        <c:v>4005744000000</c:v>
                      </c:pt>
                      <c:pt idx="98">
                        <c:v>4004978000000</c:v>
                      </c:pt>
                      <c:pt idx="99">
                        <c:v>4004321000000</c:v>
                      </c:pt>
                      <c:pt idx="100">
                        <c:v>4003757000000</c:v>
                      </c:pt>
                      <c:pt idx="101">
                        <c:v>4003272000000</c:v>
                      </c:pt>
                      <c:pt idx="102">
                        <c:v>4002855000000</c:v>
                      </c:pt>
                      <c:pt idx="103">
                        <c:v>4002495000000</c:v>
                      </c:pt>
                      <c:pt idx="104">
                        <c:v>4002184000000</c:v>
                      </c:pt>
                      <c:pt idx="105">
                        <c:v>4001916000000</c:v>
                      </c:pt>
                      <c:pt idx="106">
                        <c:v>4001683000000</c:v>
                      </c:pt>
                      <c:pt idx="107">
                        <c:v>4001481000000</c:v>
                      </c:pt>
                      <c:pt idx="108">
                        <c:v>4001307000000</c:v>
                      </c:pt>
                      <c:pt idx="109">
                        <c:v>4001155000000</c:v>
                      </c:pt>
                      <c:pt idx="110">
                        <c:v>4001024000000</c:v>
                      </c:pt>
                      <c:pt idx="111">
                        <c:v>4000909000000</c:v>
                      </c:pt>
                      <c:pt idx="112">
                        <c:v>4000808000000</c:v>
                      </c:pt>
                      <c:pt idx="113">
                        <c:v>4000720000000</c:v>
                      </c:pt>
                      <c:pt idx="114">
                        <c:v>4000642000000</c:v>
                      </c:pt>
                      <c:pt idx="115">
                        <c:v>4000574000000</c:v>
                      </c:pt>
                      <c:pt idx="116">
                        <c:v>4000514000000</c:v>
                      </c:pt>
                      <c:pt idx="117">
                        <c:v>4000461000000</c:v>
                      </c:pt>
                      <c:pt idx="118">
                        <c:v>4000415000000</c:v>
                      </c:pt>
                      <c:pt idx="119">
                        <c:v>4000375000000</c:v>
                      </c:pt>
                      <c:pt idx="120">
                        <c:v>4000339000000</c:v>
                      </c:pt>
                      <c:pt idx="121">
                        <c:v>4000309000000</c:v>
                      </c:pt>
                      <c:pt idx="122">
                        <c:v>4000280000000</c:v>
                      </c:pt>
                      <c:pt idx="123">
                        <c:v>4000253000000</c:v>
                      </c:pt>
                      <c:pt idx="124">
                        <c:v>4000228000000</c:v>
                      </c:pt>
                      <c:pt idx="125">
                        <c:v>4000204000000</c:v>
                      </c:pt>
                      <c:pt idx="126">
                        <c:v>4000183000000</c:v>
                      </c:pt>
                      <c:pt idx="127">
                        <c:v>4000166000000</c:v>
                      </c:pt>
                    </c:numCache>
                  </c:numRef>
                </c:yVal>
                <c:smooth val="0"/>
                <c:extLst>
                  <c:ext xmlns:c16="http://schemas.microsoft.com/office/drawing/2014/chart" uri="{C3380CC4-5D6E-409C-BE32-E72D297353CC}">
                    <c16:uniqueId val="{00000006-4AD0-4313-9E40-DECB87BF57E8}"/>
                  </c:ext>
                </c:extLst>
              </c15:ser>
            </c15:filteredScatterSeries>
            <c15:filteredScatterSeries>
              <c15:ser>
                <c:idx val="7"/>
                <c:order val="3"/>
                <c:tx>
                  <c:v>Sentaurus P</c:v>
                </c:tx>
                <c:spPr>
                  <a:ln>
                    <a:solidFill>
                      <a:srgbClr val="FF0000"/>
                    </a:solidFill>
                    <a:prstDash val="sysDot"/>
                  </a:ln>
                </c:spPr>
                <c:marker>
                  <c:symbol val="none"/>
                </c:marker>
                <c:xVal>
                  <c:numRef>
                    <c:extLst xmlns:c15="http://schemas.microsoft.com/office/drawing/2012/chart">
                      <c:ext xmlns:c15="http://schemas.microsoft.com/office/drawing/2012/chart" uri="{02D57815-91ED-43cb-92C2-25804820EDAC}">
                        <c15:formulaRef>
                          <c15:sqref>'#10 Sentaurus TCAD'!$C$2:$C$129</c15:sqref>
                        </c15:formulaRef>
                      </c:ext>
                    </c:extLst>
                    <c:numCache>
                      <c:formatCode>General</c:formatCode>
                      <c:ptCount val="128"/>
                      <c:pt idx="0">
                        <c:v>0</c:v>
                      </c:pt>
                      <c:pt idx="1">
                        <c:v>9.8369090000000005E-4</c:v>
                      </c:pt>
                      <c:pt idx="2">
                        <c:v>2.0878469999999999E-3</c:v>
                      </c:pt>
                      <c:pt idx="3">
                        <c:v>3.3272190000000002E-3</c:v>
                      </c:pt>
                      <c:pt idx="4">
                        <c:v>4.7183679999999997E-3</c:v>
                      </c:pt>
                      <c:pt idx="5">
                        <c:v>6.2798799999999998E-3</c:v>
                      </c:pt>
                      <c:pt idx="6">
                        <c:v>8.032618E-3</c:v>
                      </c:pt>
                      <c:pt idx="7">
                        <c:v>0.01</c:v>
                      </c:pt>
                      <c:pt idx="8">
                        <c:v>1.1953699999999999E-2</c:v>
                      </c:pt>
                      <c:pt idx="9">
                        <c:v>1.441243E-2</c:v>
                      </c:pt>
                      <c:pt idx="10">
                        <c:v>1.7506750000000001E-2</c:v>
                      </c:pt>
                      <c:pt idx="11">
                        <c:v>2.1400929999999999E-2</c:v>
                      </c:pt>
                      <c:pt idx="12">
                        <c:v>2.6301769999999999E-2</c:v>
                      </c:pt>
                      <c:pt idx="13">
                        <c:v>3.2469459999999999E-2</c:v>
                      </c:pt>
                      <c:pt idx="14">
                        <c:v>4.0231490000000002E-2</c:v>
                      </c:pt>
                      <c:pt idx="15">
                        <c:v>0.05</c:v>
                      </c:pt>
                      <c:pt idx="16">
                        <c:v>6.016809E-2</c:v>
                      </c:pt>
                      <c:pt idx="17">
                        <c:v>7.0786349999999998E-2</c:v>
                      </c:pt>
                      <c:pt idx="18">
                        <c:v>8.1874730000000007E-2</c:v>
                      </c:pt>
                      <c:pt idx="19">
                        <c:v>9.3454029999999993E-2</c:v>
                      </c:pt>
                      <c:pt idx="20">
                        <c:v>0.105546</c:v>
                      </c:pt>
                      <c:pt idx="21">
                        <c:v>0.1181733</c:v>
                      </c:pt>
                      <c:pt idx="22">
                        <c:v>0.1313597</c:v>
                      </c:pt>
                      <c:pt idx="23">
                        <c:v>0.14512990000000001</c:v>
                      </c:pt>
                      <c:pt idx="24">
                        <c:v>0.1595097</c:v>
                      </c:pt>
                      <c:pt idx="25">
                        <c:v>0.17452619999999999</c:v>
                      </c:pt>
                      <c:pt idx="26">
                        <c:v>0.1902075</c:v>
                      </c:pt>
                      <c:pt idx="27">
                        <c:v>0.20658319999999999</c:v>
                      </c:pt>
                      <c:pt idx="28">
                        <c:v>0.22368379999999999</c:v>
                      </c:pt>
                      <c:pt idx="29">
                        <c:v>0.24154149999999999</c:v>
                      </c:pt>
                      <c:pt idx="30">
                        <c:v>0.26018980000000003</c:v>
                      </c:pt>
                      <c:pt idx="31">
                        <c:v>0.27966380000000002</c:v>
                      </c:pt>
                      <c:pt idx="32">
                        <c:v>0.3</c:v>
                      </c:pt>
                      <c:pt idx="33">
                        <c:v>0.32008419999999999</c:v>
                      </c:pt>
                      <c:pt idx="34">
                        <c:v>0.34420790000000001</c:v>
                      </c:pt>
                      <c:pt idx="35">
                        <c:v>0.3731833</c:v>
                      </c:pt>
                      <c:pt idx="36">
                        <c:v>0.40798649999999997</c:v>
                      </c:pt>
                      <c:pt idx="37">
                        <c:v>0.44978950000000001</c:v>
                      </c:pt>
                      <c:pt idx="38">
                        <c:v>0.5</c:v>
                      </c:pt>
                      <c:pt idx="39">
                        <c:v>0.55000000000000004</c:v>
                      </c:pt>
                      <c:pt idx="40">
                        <c:v>0.6</c:v>
                      </c:pt>
                      <c:pt idx="41">
                        <c:v>0.65</c:v>
                      </c:pt>
                      <c:pt idx="42">
                        <c:v>0.7</c:v>
                      </c:pt>
                      <c:pt idx="43">
                        <c:v>0.75</c:v>
                      </c:pt>
                      <c:pt idx="44">
                        <c:v>0.8</c:v>
                      </c:pt>
                      <c:pt idx="45">
                        <c:v>0.85</c:v>
                      </c:pt>
                      <c:pt idx="46">
                        <c:v>0.9</c:v>
                      </c:pt>
                      <c:pt idx="47">
                        <c:v>0.95</c:v>
                      </c:pt>
                      <c:pt idx="48">
                        <c:v>1</c:v>
                      </c:pt>
                      <c:pt idx="49">
                        <c:v>1.05</c:v>
                      </c:pt>
                      <c:pt idx="50">
                        <c:v>1.1000000000000001</c:v>
                      </c:pt>
                      <c:pt idx="51">
                        <c:v>1.1499999999999999</c:v>
                      </c:pt>
                      <c:pt idx="52">
                        <c:v>1.2</c:v>
                      </c:pt>
                      <c:pt idx="53">
                        <c:v>1.25</c:v>
                      </c:pt>
                      <c:pt idx="54">
                        <c:v>1.3</c:v>
                      </c:pt>
                      <c:pt idx="55">
                        <c:v>1.35</c:v>
                      </c:pt>
                      <c:pt idx="56">
                        <c:v>1.4</c:v>
                      </c:pt>
                      <c:pt idx="57">
                        <c:v>1.45</c:v>
                      </c:pt>
                      <c:pt idx="58">
                        <c:v>1.5</c:v>
                      </c:pt>
                      <c:pt idx="59">
                        <c:v>1.55</c:v>
                      </c:pt>
                      <c:pt idx="60">
                        <c:v>1.6</c:v>
                      </c:pt>
                      <c:pt idx="61">
                        <c:v>1.65</c:v>
                      </c:pt>
                      <c:pt idx="62">
                        <c:v>1.7</c:v>
                      </c:pt>
                      <c:pt idx="63">
                        <c:v>1.75</c:v>
                      </c:pt>
                      <c:pt idx="64">
                        <c:v>1.8</c:v>
                      </c:pt>
                      <c:pt idx="65">
                        <c:v>1.85</c:v>
                      </c:pt>
                      <c:pt idx="66">
                        <c:v>1.9</c:v>
                      </c:pt>
                      <c:pt idx="67">
                        <c:v>1.95</c:v>
                      </c:pt>
                      <c:pt idx="68">
                        <c:v>2</c:v>
                      </c:pt>
                      <c:pt idx="69">
                        <c:v>2.0499999999999998</c:v>
                      </c:pt>
                      <c:pt idx="70">
                        <c:v>2.1</c:v>
                      </c:pt>
                      <c:pt idx="71">
                        <c:v>2.15</c:v>
                      </c:pt>
                      <c:pt idx="72">
                        <c:v>2.2000000000000002</c:v>
                      </c:pt>
                      <c:pt idx="73">
                        <c:v>2.25</c:v>
                      </c:pt>
                      <c:pt idx="74">
                        <c:v>2.2999999999999998</c:v>
                      </c:pt>
                      <c:pt idx="75">
                        <c:v>2.35</c:v>
                      </c:pt>
                      <c:pt idx="76">
                        <c:v>2.4</c:v>
                      </c:pt>
                      <c:pt idx="77">
                        <c:v>2.4500000000000002</c:v>
                      </c:pt>
                      <c:pt idx="78">
                        <c:v>2.5</c:v>
                      </c:pt>
                      <c:pt idx="79">
                        <c:v>2.5505070000000001</c:v>
                      </c:pt>
                      <c:pt idx="80">
                        <c:v>2.6018119999999998</c:v>
                      </c:pt>
                      <c:pt idx="81">
                        <c:v>2.6539269999999999</c:v>
                      </c:pt>
                      <c:pt idx="82">
                        <c:v>2.7068639999999999</c:v>
                      </c:pt>
                      <c:pt idx="83">
                        <c:v>2.7606380000000001</c:v>
                      </c:pt>
                      <c:pt idx="84">
                        <c:v>2.8152599999999999</c:v>
                      </c:pt>
                      <c:pt idx="85">
                        <c:v>2.870746</c:v>
                      </c:pt>
                      <c:pt idx="86">
                        <c:v>2.9271069999999999</c:v>
                      </c:pt>
                      <c:pt idx="87">
                        <c:v>2.9843579999999998</c:v>
                      </c:pt>
                      <c:pt idx="88">
                        <c:v>3.042513</c:v>
                      </c:pt>
                      <c:pt idx="89">
                        <c:v>3.1015869999999999</c:v>
                      </c:pt>
                      <c:pt idx="90">
                        <c:v>3.1615929999999999</c:v>
                      </c:pt>
                      <c:pt idx="91">
                        <c:v>3.2225470000000001</c:v>
                      </c:pt>
                      <c:pt idx="92">
                        <c:v>3.2844630000000001</c:v>
                      </c:pt>
                      <c:pt idx="93">
                        <c:v>3.3473570000000001</c:v>
                      </c:pt>
                      <c:pt idx="94">
                        <c:v>3.4112439999999999</c:v>
                      </c:pt>
                      <c:pt idx="95">
                        <c:v>3.47614</c:v>
                      </c:pt>
                      <c:pt idx="96">
                        <c:v>3.5420609999999999</c:v>
                      </c:pt>
                      <c:pt idx="97">
                        <c:v>3.609022</c:v>
                      </c:pt>
                      <c:pt idx="98">
                        <c:v>3.677041</c:v>
                      </c:pt>
                      <c:pt idx="99">
                        <c:v>3.7461340000000001</c:v>
                      </c:pt>
                      <c:pt idx="100">
                        <c:v>3.8163170000000002</c:v>
                      </c:pt>
                      <c:pt idx="101">
                        <c:v>3.8876089999999999</c:v>
                      </c:pt>
                      <c:pt idx="102">
                        <c:v>3.9600270000000002</c:v>
                      </c:pt>
                      <c:pt idx="103">
                        <c:v>4.033588</c:v>
                      </c:pt>
                      <c:pt idx="104">
                        <c:v>4.1083109999999996</c:v>
                      </c:pt>
                      <c:pt idx="105">
                        <c:v>4.1842139999999999</c:v>
                      </c:pt>
                      <c:pt idx="106">
                        <c:v>4.2613149999999997</c:v>
                      </c:pt>
                      <c:pt idx="107">
                        <c:v>4.3396330000000001</c:v>
                      </c:pt>
                      <c:pt idx="108">
                        <c:v>4.4191890000000003</c:v>
                      </c:pt>
                      <c:pt idx="109">
                        <c:v>4.5</c:v>
                      </c:pt>
                      <c:pt idx="110">
                        <c:v>4.5811089999999997</c:v>
                      </c:pt>
                      <c:pt idx="111">
                        <c:v>4.6640490000000003</c:v>
                      </c:pt>
                      <c:pt idx="112">
                        <c:v>4.7488599999999996</c:v>
                      </c:pt>
                      <c:pt idx="113">
                        <c:v>4.8355860000000002</c:v>
                      </c:pt>
                      <c:pt idx="114">
                        <c:v>4.9242679999999996</c:v>
                      </c:pt>
                      <c:pt idx="115">
                        <c:v>5.0149509999999999</c:v>
                      </c:pt>
                      <c:pt idx="116">
                        <c:v>5.1076800000000002</c:v>
                      </c:pt>
                      <c:pt idx="117">
                        <c:v>5.202502</c:v>
                      </c:pt>
                      <c:pt idx="118">
                        <c:v>5.2994640000000004</c:v>
                      </c:pt>
                      <c:pt idx="119">
                        <c:v>5.3986130000000001</c:v>
                      </c:pt>
                      <c:pt idx="120">
                        <c:v>5.5</c:v>
                      </c:pt>
                      <c:pt idx="121">
                        <c:v>5.5983689999999999</c:v>
                      </c:pt>
                      <c:pt idx="122">
                        <c:v>5.7087849999999998</c:v>
                      </c:pt>
                      <c:pt idx="123">
                        <c:v>5.8327220000000004</c:v>
                      </c:pt>
                      <c:pt idx="124">
                        <c:v>5.9718369999999998</c:v>
                      </c:pt>
                      <c:pt idx="125">
                        <c:v>6.1279880000000002</c:v>
                      </c:pt>
                      <c:pt idx="126">
                        <c:v>6.3032620000000001</c:v>
                      </c:pt>
                      <c:pt idx="127">
                        <c:v>6.5</c:v>
                      </c:pt>
                    </c:numCache>
                  </c:numRef>
                </c:xVal>
                <c:yVal>
                  <c:numRef>
                    <c:extLst xmlns:c15="http://schemas.microsoft.com/office/drawing/2012/chart">
                      <c:ext xmlns:c15="http://schemas.microsoft.com/office/drawing/2012/chart" uri="{02D57815-91ED-43cb-92C2-25804820EDAC}">
                        <c15:formulaRef>
                          <c15:sqref>'#10 Sentaurus TCAD'!$D$2:$D$129</c15:sqref>
                        </c15:formulaRef>
                      </c:ext>
                    </c:extLst>
                    <c:numCache>
                      <c:formatCode>0.00E+00</c:formatCode>
                      <c:ptCount val="128"/>
                      <c:pt idx="0">
                        <c:v>1.465328E+19</c:v>
                      </c:pt>
                      <c:pt idx="1">
                        <c:v>1.439328E+19</c:v>
                      </c:pt>
                      <c:pt idx="2">
                        <c:v>1.358911E+19</c:v>
                      </c:pt>
                      <c:pt idx="3">
                        <c:v>1.239495E+19</c:v>
                      </c:pt>
                      <c:pt idx="4">
                        <c:v>1.10899E+19</c:v>
                      </c:pt>
                      <c:pt idx="5">
                        <c:v>9.88634E+18</c:v>
                      </c:pt>
                      <c:pt idx="6">
                        <c:v>8.86906E+18</c:v>
                      </c:pt>
                      <c:pt idx="7">
                        <c:v>8.039705E+18</c:v>
                      </c:pt>
                      <c:pt idx="8">
                        <c:v>7.432806E+18</c:v>
                      </c:pt>
                      <c:pt idx="9">
                        <c:v>6.871624E+18</c:v>
                      </c:pt>
                      <c:pt idx="10">
                        <c:v>6.365905E+18</c:v>
                      </c:pt>
                      <c:pt idx="11">
                        <c:v>5.919125E+18</c:v>
                      </c:pt>
                      <c:pt idx="12">
                        <c:v>5.529476E+18</c:v>
                      </c:pt>
                      <c:pt idx="13">
                        <c:v>5.190414E+18</c:v>
                      </c:pt>
                      <c:pt idx="14">
                        <c:v>4.891179E+18</c:v>
                      </c:pt>
                      <c:pt idx="15">
                        <c:v>4.617239E+18</c:v>
                      </c:pt>
                      <c:pt idx="16">
                        <c:v>4.391917E+18</c:v>
                      </c:pt>
                      <c:pt idx="17">
                        <c:v>4.18955E+18</c:v>
                      </c:pt>
                      <c:pt idx="18">
                        <c:v>3.997047E+18</c:v>
                      </c:pt>
                      <c:pt idx="19">
                        <c:v>3.808444E+18</c:v>
                      </c:pt>
                      <c:pt idx="20">
                        <c:v>3.621557E+18</c:v>
                      </c:pt>
                      <c:pt idx="21">
                        <c:v>3.433363E+18</c:v>
                      </c:pt>
                      <c:pt idx="22">
                        <c:v>3.238473E+18</c:v>
                      </c:pt>
                      <c:pt idx="23">
                        <c:v>3.030724E+18</c:v>
                      </c:pt>
                      <c:pt idx="24">
                        <c:v>2.804745E+18</c:v>
                      </c:pt>
                      <c:pt idx="25">
                        <c:v>2.557427E+18</c:v>
                      </c:pt>
                      <c:pt idx="26">
                        <c:v>2.288901E+18</c:v>
                      </c:pt>
                      <c:pt idx="27">
                        <c:v>2.002815E+18</c:v>
                      </c:pt>
                      <c:pt idx="28">
                        <c:v>1.70603E+18</c:v>
                      </c:pt>
                      <c:pt idx="29">
                        <c:v>1.407996E+18</c:v>
                      </c:pt>
                      <c:pt idx="30">
                        <c:v>1.119939E+18</c:v>
                      </c:pt>
                      <c:pt idx="31">
                        <c:v>8.537446E+17</c:v>
                      </c:pt>
                      <c:pt idx="32">
                        <c:v>6.203577E+17</c:v>
                      </c:pt>
                      <c:pt idx="33">
                        <c:v>4.369262E+17</c:v>
                      </c:pt>
                      <c:pt idx="34">
                        <c:v>2.751655E+17</c:v>
                      </c:pt>
                      <c:pt idx="35">
                        <c:v>1.510653E+17</c:v>
                      </c:pt>
                      <c:pt idx="36">
                        <c:v>7.154672E+16</c:v>
                      </c:pt>
                      <c:pt idx="37">
                        <c:v>2.996032E+16</c:v>
                      </c:pt>
                      <c:pt idx="38">
                        <c:v>1.185491E+16</c:v>
                      </c:pt>
                      <c:pt idx="39">
                        <c:v>5204582000000000</c:v>
                      </c:pt>
                      <c:pt idx="40">
                        <c:v>2460652000000000</c:v>
                      </c:pt>
                      <c:pt idx="41">
                        <c:v>1220420000000000</c:v>
                      </c:pt>
                      <c:pt idx="42">
                        <c:v>626097000000000</c:v>
                      </c:pt>
                      <c:pt idx="43">
                        <c:v>330433300000000</c:v>
                      </c:pt>
                      <c:pt idx="44">
                        <c:v>179053700000000</c:v>
                      </c:pt>
                      <c:pt idx="45">
                        <c:v>99494010000000</c:v>
                      </c:pt>
                      <c:pt idx="46">
                        <c:v>56615140000000</c:v>
                      </c:pt>
                      <c:pt idx="47">
                        <c:v>32945000000000</c:v>
                      </c:pt>
                      <c:pt idx="48">
                        <c:v>19581940000000</c:v>
                      </c:pt>
                      <c:pt idx="49">
                        <c:v>11876260000000</c:v>
                      </c:pt>
                      <c:pt idx="50">
                        <c:v>7341219000000</c:v>
                      </c:pt>
                      <c:pt idx="51">
                        <c:v>4619101000000</c:v>
                      </c:pt>
                      <c:pt idx="52">
                        <c:v>2954383000000</c:v>
                      </c:pt>
                      <c:pt idx="53">
                        <c:v>1918508000000</c:v>
                      </c:pt>
                      <c:pt idx="54">
                        <c:v>1263537000000</c:v>
                      </c:pt>
                      <c:pt idx="55">
                        <c:v>843233400000</c:v>
                      </c:pt>
                      <c:pt idx="56">
                        <c:v>569776600000</c:v>
                      </c:pt>
                      <c:pt idx="57">
                        <c:v>389548900000</c:v>
                      </c:pt>
                      <c:pt idx="58">
                        <c:v>269309000000</c:v>
                      </c:pt>
                      <c:pt idx="59">
                        <c:v>188154000000</c:v>
                      </c:pt>
                      <c:pt idx="60">
                        <c:v>132769100000</c:v>
                      </c:pt>
                      <c:pt idx="61">
                        <c:v>94571850000</c:v>
                      </c:pt>
                      <c:pt idx="62">
                        <c:v>67966700000</c:v>
                      </c:pt>
                      <c:pt idx="63">
                        <c:v>49266440000</c:v>
                      </c:pt>
                      <c:pt idx="64">
                        <c:v>36022460000</c:v>
                      </c:pt>
                      <c:pt idx="65">
                        <c:v>26612600000</c:v>
                      </c:pt>
                      <c:pt idx="66">
                        <c:v>19987290000</c:v>
                      </c:pt>
                      <c:pt idx="67">
                        <c:v>15490660000</c:v>
                      </c:pt>
                      <c:pt idx="68">
                        <c:v>12680360000</c:v>
                      </c:pt>
                      <c:pt idx="69">
                        <c:v>11144230000</c:v>
                      </c:pt>
                      <c:pt idx="70">
                        <c:v>10432880000</c:v>
                      </c:pt>
                      <c:pt idx="71">
                        <c:v>10155810000</c:v>
                      </c:pt>
                      <c:pt idx="72">
                        <c:v>10064320000</c:v>
                      </c:pt>
                      <c:pt idx="73">
                        <c:v>10038340000</c:v>
                      </c:pt>
                      <c:pt idx="74">
                        <c:v>10031900000</c:v>
                      </c:pt>
                      <c:pt idx="75">
                        <c:v>10030480000</c:v>
                      </c:pt>
                      <c:pt idx="76">
                        <c:v>10030200000</c:v>
                      </c:pt>
                      <c:pt idx="77">
                        <c:v>10030150000</c:v>
                      </c:pt>
                      <c:pt idx="78">
                        <c:v>10030140000</c:v>
                      </c:pt>
                      <c:pt idx="79">
                        <c:v>10030140000</c:v>
                      </c:pt>
                      <c:pt idx="80">
                        <c:v>10030140000</c:v>
                      </c:pt>
                      <c:pt idx="81">
                        <c:v>10030140000</c:v>
                      </c:pt>
                      <c:pt idx="82">
                        <c:v>10030140000</c:v>
                      </c:pt>
                      <c:pt idx="83">
                        <c:v>10030140000</c:v>
                      </c:pt>
                      <c:pt idx="84">
                        <c:v>10030140000</c:v>
                      </c:pt>
                      <c:pt idx="85">
                        <c:v>10030140000</c:v>
                      </c:pt>
                      <c:pt idx="86">
                        <c:v>10030140000</c:v>
                      </c:pt>
                      <c:pt idx="87">
                        <c:v>10030140000</c:v>
                      </c:pt>
                      <c:pt idx="88">
                        <c:v>10030140000</c:v>
                      </c:pt>
                      <c:pt idx="89">
                        <c:v>10030140000</c:v>
                      </c:pt>
                      <c:pt idx="90">
                        <c:v>10030140000</c:v>
                      </c:pt>
                      <c:pt idx="91">
                        <c:v>10030140000</c:v>
                      </c:pt>
                      <c:pt idx="92">
                        <c:v>10030140000</c:v>
                      </c:pt>
                      <c:pt idx="93">
                        <c:v>10030140000</c:v>
                      </c:pt>
                      <c:pt idx="94">
                        <c:v>10030140000</c:v>
                      </c:pt>
                      <c:pt idx="95">
                        <c:v>10030140000</c:v>
                      </c:pt>
                      <c:pt idx="96">
                        <c:v>10030140000</c:v>
                      </c:pt>
                      <c:pt idx="97">
                        <c:v>10030140000</c:v>
                      </c:pt>
                      <c:pt idx="98">
                        <c:v>10030140000</c:v>
                      </c:pt>
                      <c:pt idx="99">
                        <c:v>10030140000</c:v>
                      </c:pt>
                      <c:pt idx="100">
                        <c:v>10030140000</c:v>
                      </c:pt>
                      <c:pt idx="101">
                        <c:v>10030140000</c:v>
                      </c:pt>
                      <c:pt idx="102">
                        <c:v>10030140000</c:v>
                      </c:pt>
                      <c:pt idx="103">
                        <c:v>10030140000</c:v>
                      </c:pt>
                      <c:pt idx="104">
                        <c:v>10030140000</c:v>
                      </c:pt>
                      <c:pt idx="105">
                        <c:v>10030140000</c:v>
                      </c:pt>
                      <c:pt idx="106">
                        <c:v>10030140000</c:v>
                      </c:pt>
                      <c:pt idx="107">
                        <c:v>10030140000</c:v>
                      </c:pt>
                      <c:pt idx="108">
                        <c:v>10030140000</c:v>
                      </c:pt>
                      <c:pt idx="109">
                        <c:v>10030140000</c:v>
                      </c:pt>
                      <c:pt idx="110">
                        <c:v>10030140000</c:v>
                      </c:pt>
                      <c:pt idx="111">
                        <c:v>10030140000</c:v>
                      </c:pt>
                      <c:pt idx="112">
                        <c:v>10030140000</c:v>
                      </c:pt>
                      <c:pt idx="113">
                        <c:v>10030140000</c:v>
                      </c:pt>
                      <c:pt idx="114">
                        <c:v>10030140000</c:v>
                      </c:pt>
                      <c:pt idx="115">
                        <c:v>10030140000</c:v>
                      </c:pt>
                      <c:pt idx="116">
                        <c:v>10030140000</c:v>
                      </c:pt>
                      <c:pt idx="117">
                        <c:v>10030140000</c:v>
                      </c:pt>
                      <c:pt idx="118">
                        <c:v>10030140000</c:v>
                      </c:pt>
                      <c:pt idx="119">
                        <c:v>10030140000</c:v>
                      </c:pt>
                      <c:pt idx="120">
                        <c:v>10030140000</c:v>
                      </c:pt>
                      <c:pt idx="121">
                        <c:v>10030140000</c:v>
                      </c:pt>
                      <c:pt idx="122">
                        <c:v>10030140000</c:v>
                      </c:pt>
                      <c:pt idx="123">
                        <c:v>10030140000</c:v>
                      </c:pt>
                      <c:pt idx="124">
                        <c:v>10030140000</c:v>
                      </c:pt>
                      <c:pt idx="125">
                        <c:v>10030140000</c:v>
                      </c:pt>
                      <c:pt idx="126">
                        <c:v>10030140000</c:v>
                      </c:pt>
                      <c:pt idx="127">
                        <c:v>10030140000</c:v>
                      </c:pt>
                    </c:numCache>
                  </c:numRef>
                </c:yVal>
                <c:smooth val="0"/>
                <c:extLst xmlns:c15="http://schemas.microsoft.com/office/drawing/2012/chart">
                  <c:ext xmlns:c16="http://schemas.microsoft.com/office/drawing/2014/chart" uri="{C3380CC4-5D6E-409C-BE32-E72D297353CC}">
                    <c16:uniqueId val="{00000007-4AD0-4313-9E40-DECB87BF57E8}"/>
                  </c:ext>
                </c:extLst>
              </c15:ser>
            </c15:filteredScatterSeries>
          </c:ext>
        </c:extLst>
      </c:scatterChart>
      <c:valAx>
        <c:axId val="1738610383"/>
        <c:scaling>
          <c:orientation val="minMax"/>
          <c:max val="2"/>
          <c:min val="0"/>
        </c:scaling>
        <c:delete val="0"/>
        <c:axPos val="b"/>
        <c:majorGridlines>
          <c:spPr>
            <a:ln w="9525" cap="flat" cmpd="sng" algn="ctr">
              <a:solidFill>
                <a:schemeClr val="bg1">
                  <a:lumMod val="75000"/>
                </a:schemeClr>
              </a:solidFill>
              <a:prstDash val="solid"/>
              <a:round/>
            </a:ln>
            <a:effectLst/>
          </c:spPr>
        </c:majorGridlines>
        <c:title>
          <c:tx>
            <c:rich>
              <a:bodyPr/>
              <a:lstStyle/>
              <a:p>
                <a:pPr>
                  <a:defRPr sz="1400"/>
                </a:pPr>
                <a:r>
                  <a:rPr lang="en-US" altLang="zh-TW"/>
                  <a:t>Depth (</a:t>
                </a:r>
                <a:r>
                  <a:rPr lang="el-GR" altLang="zh-TW"/>
                  <a:t>μ</a:t>
                </a:r>
                <a:r>
                  <a:rPr lang="en-US" altLang="zh-TW"/>
                  <a:t>m)</a:t>
                </a:r>
                <a:endParaRPr lang="zh-TW" altLang="en-US"/>
              </a:p>
            </c:rich>
          </c:tx>
          <c:layout>
            <c:manualLayout>
              <c:xMode val="edge"/>
              <c:yMode val="edge"/>
              <c:x val="0.80858661903137174"/>
              <c:y val="0.9270601813811471"/>
            </c:manualLayout>
          </c:layout>
          <c:overlay val="0"/>
        </c:title>
        <c:numFmt formatCode="General" sourceLinked="1"/>
        <c:majorTickMark val="in"/>
        <c:minorTickMark val="in"/>
        <c:tickLblPos val="nextTo"/>
        <c:spPr>
          <a:noFill/>
          <a:ln w="12700" cap="flat" cmpd="sng" algn="ctr">
            <a:solidFill>
              <a:sysClr val="windowText" lastClr="000000"/>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crossAx val="1738605807"/>
        <c:crosses val="autoZero"/>
        <c:crossBetween val="midCat"/>
      </c:valAx>
      <c:valAx>
        <c:axId val="1738605807"/>
        <c:scaling>
          <c:logBase val="10"/>
          <c:orientation val="minMax"/>
          <c:min val="10000000000000"/>
        </c:scaling>
        <c:delete val="0"/>
        <c:axPos val="l"/>
        <c:majorGridlines>
          <c:spPr>
            <a:ln w="9525" cap="flat" cmpd="sng" algn="ctr">
              <a:solidFill>
                <a:schemeClr val="bg1">
                  <a:lumMod val="65000"/>
                </a:schemeClr>
              </a:solidFill>
              <a:prstDash val="solid"/>
              <a:round/>
            </a:ln>
            <a:effectLst/>
          </c:spPr>
        </c:majorGridlines>
        <c:minorGridlines>
          <c:spPr>
            <a:ln>
              <a:prstDash val="sysDot"/>
            </a:ln>
          </c:spPr>
        </c:minorGridlines>
        <c:title>
          <c:tx>
            <c:rich>
              <a:bodyPr/>
              <a:lstStyle/>
              <a:p>
                <a:pPr>
                  <a:defRPr sz="1400"/>
                </a:pPr>
                <a:r>
                  <a:rPr lang="en-US" altLang="zh-TW"/>
                  <a:t>Concentration (cm</a:t>
                </a:r>
                <a:r>
                  <a:rPr lang="en-US" altLang="zh-TW" baseline="30000"/>
                  <a:t>-3</a:t>
                </a:r>
                <a:r>
                  <a:rPr lang="en-US" altLang="zh-TW"/>
                  <a:t>)</a:t>
                </a:r>
              </a:p>
            </c:rich>
          </c:tx>
          <c:layout>
            <c:manualLayout>
              <c:xMode val="edge"/>
              <c:yMode val="edge"/>
              <c:x val="1.4160748159818902E-2"/>
              <c:y val="2.0990012011266733E-2"/>
            </c:manualLayout>
          </c:layout>
          <c:overlay val="0"/>
        </c:title>
        <c:numFmt formatCode="General" sourceLinked="1"/>
        <c:majorTickMark val="in"/>
        <c:minorTickMark val="in"/>
        <c:tickLblPos val="nextTo"/>
        <c:spPr>
          <a:noFill/>
          <a:ln w="1270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crossAx val="1738610383"/>
        <c:crosses val="autoZero"/>
        <c:crossBetween val="midCat"/>
      </c:valAx>
      <c:spPr>
        <a:ln w="19050">
          <a:solidFill>
            <a:sysClr val="windowText" lastClr="000000"/>
          </a:solidFill>
        </a:ln>
      </c:spPr>
    </c:plotArea>
    <c:legend>
      <c:legendPos val="r"/>
      <c:layout>
        <c:manualLayout>
          <c:xMode val="edge"/>
          <c:yMode val="edge"/>
          <c:x val="0.71129991332332654"/>
          <c:y val="5.090628554943457E-2"/>
          <c:w val="0.2496130990850623"/>
          <c:h val="0.39220306610963812"/>
        </c:manualLayout>
      </c:layout>
      <c:overlay val="0"/>
      <c:spPr>
        <a:solidFill>
          <a:schemeClr val="bg1"/>
        </a:solidFill>
        <a:ln>
          <a:solidFill>
            <a:schemeClr val="tx1"/>
          </a:solidFill>
        </a:ln>
      </c:spPr>
    </c:legend>
    <c:plotVisOnly val="1"/>
    <c:dispBlanksAs val="gap"/>
    <c:showDLblsOverMax val="0"/>
    <c:extLst/>
  </c:chart>
  <c:txPr>
    <a:bodyPr/>
    <a:lstStyle/>
    <a:p>
      <a:pPr>
        <a:defRPr/>
      </a:pPr>
      <a:endParaRPr lang="zh-TW"/>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31014942687013"/>
          <c:y val="3.1631103117952503E-2"/>
          <c:w val="0.84783295569770789"/>
          <c:h val="0.84092018664176582"/>
        </c:manualLayout>
      </c:layout>
      <c:scatterChart>
        <c:scatterStyle val="lineMarker"/>
        <c:varyColors val="0"/>
        <c:ser>
          <c:idx val="2"/>
          <c:order val="0"/>
          <c:tx>
            <c:v>Silvaco TCAD B</c:v>
          </c:tx>
          <c:spPr>
            <a:ln>
              <a:solidFill>
                <a:srgbClr val="FF0000"/>
              </a:solidFill>
              <a:prstDash val="sysDash"/>
            </a:ln>
          </c:spPr>
          <c:marker>
            <c:symbol val="none"/>
          </c:marker>
          <c:xVal>
            <c:numRef>
              <c:f>'Wafer#10 TCAD'!$W$3:$W$202</c:f>
              <c:numCache>
                <c:formatCode>General</c:formatCode>
                <c:ptCount val="200"/>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0.61002100000000004</c:v>
                </c:pt>
                <c:pt idx="62">
                  <c:v>0.62034</c:v>
                </c:pt>
                <c:pt idx="63">
                  <c:v>0.630965</c:v>
                </c:pt>
                <c:pt idx="64">
                  <c:v>0.64190599999999998</c:v>
                </c:pt>
                <c:pt idx="65">
                  <c:v>0.65317199999999997</c:v>
                </c:pt>
                <c:pt idx="66">
                  <c:v>0.66477200000000003</c:v>
                </c:pt>
                <c:pt idx="67">
                  <c:v>0.67671599999999998</c:v>
                </c:pt>
                <c:pt idx="68">
                  <c:v>0.68901599999999996</c:v>
                </c:pt>
                <c:pt idx="69">
                  <c:v>0.70167999999999997</c:v>
                </c:pt>
                <c:pt idx="70">
                  <c:v>0.71472100000000005</c:v>
                </c:pt>
                <c:pt idx="71">
                  <c:v>0.72814900000000005</c:v>
                </c:pt>
                <c:pt idx="72">
                  <c:v>0.74197500000000005</c:v>
                </c:pt>
                <c:pt idx="73">
                  <c:v>0.756212</c:v>
                </c:pt>
                <c:pt idx="74">
                  <c:v>0.770872</c:v>
                </c:pt>
                <c:pt idx="75">
                  <c:v>0.785968</c:v>
                </c:pt>
                <c:pt idx="76">
                  <c:v>0.80151099999999997</c:v>
                </c:pt>
                <c:pt idx="77">
                  <c:v>0.81751600000000002</c:v>
                </c:pt>
                <c:pt idx="78">
                  <c:v>0.83399699999999999</c:v>
                </c:pt>
                <c:pt idx="79">
                  <c:v>0.850966</c:v>
                </c:pt>
                <c:pt idx="80">
                  <c:v>0.86843999999999999</c:v>
                </c:pt>
                <c:pt idx="81">
                  <c:v>0.886432</c:v>
                </c:pt>
                <c:pt idx="82">
                  <c:v>0.90495899999999996</c:v>
                </c:pt>
                <c:pt idx="83">
                  <c:v>0.92403599999999997</c:v>
                </c:pt>
                <c:pt idx="84">
                  <c:v>0.94367999999999996</c:v>
                </c:pt>
                <c:pt idx="85">
                  <c:v>0.96390600000000004</c:v>
                </c:pt>
                <c:pt idx="86">
                  <c:v>0.984734</c:v>
                </c:pt>
                <c:pt idx="87">
                  <c:v>1.0061800000000001</c:v>
                </c:pt>
                <c:pt idx="88">
                  <c:v>1.02826</c:v>
                </c:pt>
                <c:pt idx="89">
                  <c:v>1.0509999999999999</c:v>
                </c:pt>
                <c:pt idx="90">
                  <c:v>1.0744100000000001</c:v>
                </c:pt>
                <c:pt idx="91">
                  <c:v>1.0985199999999999</c:v>
                </c:pt>
                <c:pt idx="92">
                  <c:v>1.1233500000000001</c:v>
                </c:pt>
                <c:pt idx="93">
                  <c:v>1.1489100000000001</c:v>
                </c:pt>
                <c:pt idx="94">
                  <c:v>1.17523</c:v>
                </c:pt>
                <c:pt idx="95">
                  <c:v>1.2023299999999999</c:v>
                </c:pt>
                <c:pt idx="96">
                  <c:v>1.23024</c:v>
                </c:pt>
                <c:pt idx="97">
                  <c:v>1.25898</c:v>
                </c:pt>
                <c:pt idx="98">
                  <c:v>1.28857</c:v>
                </c:pt>
                <c:pt idx="99">
                  <c:v>1.3190299999999999</c:v>
                </c:pt>
                <c:pt idx="100">
                  <c:v>1.3504100000000001</c:v>
                </c:pt>
                <c:pt idx="101">
                  <c:v>1.3827100000000001</c:v>
                </c:pt>
                <c:pt idx="102">
                  <c:v>1.41598</c:v>
                </c:pt>
                <c:pt idx="103">
                  <c:v>1.4502299999999999</c:v>
                </c:pt>
                <c:pt idx="104">
                  <c:v>1.4855</c:v>
                </c:pt>
                <c:pt idx="105">
                  <c:v>1.5218100000000001</c:v>
                </c:pt>
                <c:pt idx="106">
                  <c:v>1.55921</c:v>
                </c:pt>
                <c:pt idx="107">
                  <c:v>1.59771</c:v>
                </c:pt>
                <c:pt idx="108">
                  <c:v>1.6373599999999999</c:v>
                </c:pt>
                <c:pt idx="109">
                  <c:v>1.67818</c:v>
                </c:pt>
                <c:pt idx="110">
                  <c:v>1.7202200000000001</c:v>
                </c:pt>
                <c:pt idx="111">
                  <c:v>1.7635099999999999</c:v>
                </c:pt>
                <c:pt idx="112">
                  <c:v>1.8080799999999999</c:v>
                </c:pt>
                <c:pt idx="113">
                  <c:v>1.8539699999999999</c:v>
                </c:pt>
                <c:pt idx="114">
                  <c:v>1.90123</c:v>
                </c:pt>
                <c:pt idx="115">
                  <c:v>1.9498899999999999</c:v>
                </c:pt>
                <c:pt idx="116">
                  <c:v>2</c:v>
                </c:pt>
                <c:pt idx="117">
                  <c:v>2.05037</c:v>
                </c:pt>
                <c:pt idx="118">
                  <c:v>2.1013999999999999</c:v>
                </c:pt>
                <c:pt idx="119">
                  <c:v>2.1530800000000001</c:v>
                </c:pt>
                <c:pt idx="120">
                  <c:v>2.2054299999999998</c:v>
                </c:pt>
                <c:pt idx="121">
                  <c:v>2.2584599999999999</c:v>
                </c:pt>
                <c:pt idx="122">
                  <c:v>2.3121700000000001</c:v>
                </c:pt>
                <c:pt idx="123">
                  <c:v>2.3665799999999999</c:v>
                </c:pt>
                <c:pt idx="124">
                  <c:v>2.4216899999999999</c:v>
                </c:pt>
                <c:pt idx="125">
                  <c:v>2.4775100000000001</c:v>
                </c:pt>
                <c:pt idx="126">
                  <c:v>2.5340500000000001</c:v>
                </c:pt>
                <c:pt idx="127">
                  <c:v>2.5913300000000001</c:v>
                </c:pt>
                <c:pt idx="128">
                  <c:v>2.64934</c:v>
                </c:pt>
                <c:pt idx="129">
                  <c:v>2.7081</c:v>
                </c:pt>
                <c:pt idx="130">
                  <c:v>2.76762</c:v>
                </c:pt>
                <c:pt idx="131">
                  <c:v>2.8279100000000001</c:v>
                </c:pt>
                <c:pt idx="132">
                  <c:v>2.8889800000000001</c:v>
                </c:pt>
                <c:pt idx="133">
                  <c:v>2.9508399999999999</c:v>
                </c:pt>
                <c:pt idx="134">
                  <c:v>3.0135000000000001</c:v>
                </c:pt>
                <c:pt idx="135">
                  <c:v>3.0769600000000001</c:v>
                </c:pt>
                <c:pt idx="136">
                  <c:v>3.1412499999999999</c:v>
                </c:pt>
                <c:pt idx="137">
                  <c:v>3.2063700000000002</c:v>
                </c:pt>
                <c:pt idx="138">
                  <c:v>3.2723300000000002</c:v>
                </c:pt>
                <c:pt idx="139">
                  <c:v>3.33914</c:v>
                </c:pt>
                <c:pt idx="140">
                  <c:v>3.4068100000000001</c:v>
                </c:pt>
                <c:pt idx="141">
                  <c:v>3.4753599999999998</c:v>
                </c:pt>
                <c:pt idx="142">
                  <c:v>3.5447899999999999</c:v>
                </c:pt>
                <c:pt idx="143">
                  <c:v>3.6151200000000001</c:v>
                </c:pt>
                <c:pt idx="144">
                  <c:v>3.6863600000000001</c:v>
                </c:pt>
                <c:pt idx="145">
                  <c:v>3.7585199999999999</c:v>
                </c:pt>
                <c:pt idx="146">
                  <c:v>3.83161</c:v>
                </c:pt>
                <c:pt idx="147">
                  <c:v>3.9056500000000001</c:v>
                </c:pt>
                <c:pt idx="148">
                  <c:v>3.9806400000000002</c:v>
                </c:pt>
                <c:pt idx="149">
                  <c:v>4.0566000000000004</c:v>
                </c:pt>
                <c:pt idx="150">
                  <c:v>4.1335499999999996</c:v>
                </c:pt>
                <c:pt idx="151">
                  <c:v>4.2114799999999999</c:v>
                </c:pt>
                <c:pt idx="152">
                  <c:v>4.2904299999999997</c:v>
                </c:pt>
                <c:pt idx="153">
                  <c:v>4.3703900000000004</c:v>
                </c:pt>
                <c:pt idx="154">
                  <c:v>4.4513800000000003</c:v>
                </c:pt>
                <c:pt idx="155">
                  <c:v>4.5334300000000001</c:v>
                </c:pt>
                <c:pt idx="156">
                  <c:v>4.61653</c:v>
                </c:pt>
                <c:pt idx="157">
                  <c:v>4.7007099999999999</c:v>
                </c:pt>
                <c:pt idx="158">
                  <c:v>4.7859699999999998</c:v>
                </c:pt>
                <c:pt idx="159">
                  <c:v>4.8723299999999998</c:v>
                </c:pt>
                <c:pt idx="160">
                  <c:v>4.9598100000000001</c:v>
                </c:pt>
                <c:pt idx="161">
                  <c:v>5.0484299999999998</c:v>
                </c:pt>
                <c:pt idx="162">
                  <c:v>5.1381800000000002</c:v>
                </c:pt>
                <c:pt idx="163">
                  <c:v>5.2290999999999999</c:v>
                </c:pt>
                <c:pt idx="164">
                  <c:v>5.3211899999999996</c:v>
                </c:pt>
                <c:pt idx="165">
                  <c:v>5.4144699999999997</c:v>
                </c:pt>
                <c:pt idx="166">
                  <c:v>5.5089499999999996</c:v>
                </c:pt>
                <c:pt idx="167">
                  <c:v>5.60466</c:v>
                </c:pt>
                <c:pt idx="168">
                  <c:v>5.7016</c:v>
                </c:pt>
                <c:pt idx="169">
                  <c:v>5.7997899999999998</c:v>
                </c:pt>
                <c:pt idx="170">
                  <c:v>5.8992500000000003</c:v>
                </c:pt>
                <c:pt idx="171">
                  <c:v>6</c:v>
                </c:pt>
                <c:pt idx="172">
                  <c:v>6.0988800000000003</c:v>
                </c:pt>
                <c:pt idx="173">
                  <c:v>6.2003199999999996</c:v>
                </c:pt>
                <c:pt idx="174">
                  <c:v>6.3044099999999998</c:v>
                </c:pt>
                <c:pt idx="175">
                  <c:v>6.4112</c:v>
                </c:pt>
                <c:pt idx="176">
                  <c:v>6.5207699999999997</c:v>
                </c:pt>
                <c:pt idx="177">
                  <c:v>6.6331800000000003</c:v>
                </c:pt>
                <c:pt idx="178">
                  <c:v>6.7485299999999997</c:v>
                </c:pt>
                <c:pt idx="179">
                  <c:v>6.8668699999999996</c:v>
                </c:pt>
                <c:pt idx="180">
                  <c:v>6.9882799999999996</c:v>
                </c:pt>
                <c:pt idx="181">
                  <c:v>7.1128600000000004</c:v>
                </c:pt>
                <c:pt idx="182">
                  <c:v>7.2406699999999997</c:v>
                </c:pt>
                <c:pt idx="183">
                  <c:v>7.37181</c:v>
                </c:pt>
                <c:pt idx="184">
                  <c:v>7.5063599999999999</c:v>
                </c:pt>
                <c:pt idx="185">
                  <c:v>7.6444099999999997</c:v>
                </c:pt>
                <c:pt idx="186">
                  <c:v>7.7860500000000004</c:v>
                </c:pt>
                <c:pt idx="187">
                  <c:v>7.9313700000000003</c:v>
                </c:pt>
                <c:pt idx="188">
                  <c:v>8.08047</c:v>
                </c:pt>
                <c:pt idx="189">
                  <c:v>8.2334499999999906</c:v>
                </c:pt>
                <c:pt idx="190">
                  <c:v>8.3903999999999996</c:v>
                </c:pt>
                <c:pt idx="191">
                  <c:v>8.5514399999999906</c:v>
                </c:pt>
                <c:pt idx="192">
                  <c:v>8.7166599999999903</c:v>
                </c:pt>
                <c:pt idx="193">
                  <c:v>8.8861799999999995</c:v>
                </c:pt>
                <c:pt idx="194">
                  <c:v>9.0601099999999999</c:v>
                </c:pt>
                <c:pt idx="195">
                  <c:v>9.2385599999999997</c:v>
                </c:pt>
                <c:pt idx="196">
                  <c:v>9.4216599999999904</c:v>
                </c:pt>
                <c:pt idx="197">
                  <c:v>9.6095100000000002</c:v>
                </c:pt>
                <c:pt idx="198">
                  <c:v>9.8022500000000008</c:v>
                </c:pt>
                <c:pt idx="199">
                  <c:v>10</c:v>
                </c:pt>
              </c:numCache>
            </c:numRef>
          </c:xVal>
          <c:yVal>
            <c:numRef>
              <c:f>'Wafer#10 TCAD'!$X$3:$X$202</c:f>
              <c:numCache>
                <c:formatCode>General</c:formatCode>
                <c:ptCount val="200"/>
                <c:pt idx="0">
                  <c:v>131209588564138</c:v>
                </c:pt>
                <c:pt idx="1">
                  <c:v>136492958768493</c:v>
                </c:pt>
                <c:pt idx="2">
                  <c:v>139770267498626</c:v>
                </c:pt>
                <c:pt idx="3">
                  <c:v>144025033437622</c:v>
                </c:pt>
                <c:pt idx="4">
                  <c:v>149766026436777</c:v>
                </c:pt>
                <c:pt idx="5">
                  <c:v>157068699907126</c:v>
                </c:pt>
                <c:pt idx="6">
                  <c:v>165908144360972</c:v>
                </c:pt>
                <c:pt idx="7">
                  <c:v>176234485880370</c:v>
                </c:pt>
                <c:pt idx="8">
                  <c:v>187993487698422</c:v>
                </c:pt>
                <c:pt idx="9">
                  <c:v>201134846197836</c:v>
                </c:pt>
                <c:pt idx="10">
                  <c:v>215617132192643</c:v>
                </c:pt>
                <c:pt idx="11">
                  <c:v>231411344248931</c:v>
                </c:pt>
                <c:pt idx="12">
                  <c:v>248503536199321</c:v>
                </c:pt>
                <c:pt idx="13">
                  <c:v>266896649823828</c:v>
                </c:pt>
                <c:pt idx="14">
                  <c:v>286611627694766</c:v>
                </c:pt>
                <c:pt idx="15">
                  <c:v>307687895947015</c:v>
                </c:pt>
                <c:pt idx="16">
                  <c:v>330183337755058</c:v>
                </c:pt>
                <c:pt idx="17">
                  <c:v>354173908107997</c:v>
                </c:pt>
                <c:pt idx="18">
                  <c:v>379753062685254</c:v>
                </c:pt>
                <c:pt idx="19">
                  <c:v>407031185895717</c:v>
                </c:pt>
                <c:pt idx="20">
                  <c:v>436135204760164</c:v>
                </c:pt>
                <c:pt idx="21">
                  <c:v>467208566296086</c:v>
                </c:pt>
                <c:pt idx="22">
                  <c:v>500411736723739</c:v>
                </c:pt>
                <c:pt idx="23">
                  <c:v>535923351712683</c:v>
                </c:pt>
                <c:pt idx="24">
                  <c:v>573942108904193</c:v>
                </c:pt>
                <c:pt idx="25">
                  <c:v>614689448302445</c:v>
                </c:pt>
                <c:pt idx="26">
                  <c:v>658413014280293</c:v>
                </c:pt>
                <c:pt idx="27">
                  <c:v>705390836330378</c:v>
                </c:pt>
                <c:pt idx="28">
                  <c:v>755936105592286</c:v>
                </c:pt>
                <c:pt idx="29">
                  <c:v>810402361990172</c:v>
                </c:pt>
                <c:pt idx="30">
                  <c:v>869188844755369</c:v>
                </c:pt>
                <c:pt idx="31">
                  <c:v>932745701149922</c:v>
                </c:pt>
                <c:pt idx="32">
                  <c:v>1001578700440080</c:v>
                </c:pt>
                <c:pt idx="33">
                  <c:v>1076253070134680</c:v>
                </c:pt>
                <c:pt idx="34">
                  <c:v>1157396066422160</c:v>
                </c:pt>
                <c:pt idx="35">
                  <c:v>1245697915306830</c:v>
                </c:pt>
                <c:pt idx="36">
                  <c:v>1341910815724200</c:v>
                </c:pt>
                <c:pt idx="37">
                  <c:v>1446845777123620</c:v>
                </c:pt>
                <c:pt idx="38">
                  <c:v>1561367164730820</c:v>
                </c:pt>
                <c:pt idx="39">
                  <c:v>1686384937834820</c:v>
                </c:pt>
                <c:pt idx="40">
                  <c:v>1822844682277710</c:v>
                </c:pt>
                <c:pt idx="41">
                  <c:v>1971715651066000</c:v>
                </c:pt>
                <c:pt idx="42">
                  <c:v>2133977130206690</c:v>
                </c:pt>
                <c:pt idx="43">
                  <c:v>2310603533398800</c:v>
                </c:pt>
                <c:pt idx="44">
                  <c:v>2502548690981170</c:v>
                </c:pt>
                <c:pt idx="45">
                  <c:v>2710729827286560</c:v>
                </c:pt>
                <c:pt idx="46">
                  <c:v>2936011709851490</c:v>
                </c:pt>
                <c:pt idx="47">
                  <c:v>3179191401561710</c:v>
                </c:pt>
                <c:pt idx="48">
                  <c:v>3440983956516130</c:v>
                </c:pt>
                <c:pt idx="49">
                  <c:v>3722009282193090</c:v>
                </c:pt>
                <c:pt idx="50">
                  <c:v>4022780259380670</c:v>
                </c:pt>
                <c:pt idx="51">
                  <c:v>4343692084613300</c:v>
                </c:pt>
                <c:pt idx="52">
                  <c:v>4685012694095660</c:v>
                </c:pt>
                <c:pt idx="53">
                  <c:v>5046874056280870</c:v>
                </c:pt>
                <c:pt idx="54">
                  <c:v>5429264089945710</c:v>
                </c:pt>
                <c:pt idx="55">
                  <c:v>5832018977182470</c:v>
                </c:pt>
                <c:pt idx="56">
                  <c:v>6254815691914230</c:v>
                </c:pt>
                <c:pt idx="57">
                  <c:v>6697164645621280</c:v>
                </c:pt>
                <c:pt idx="58">
                  <c:v>7158402451594610</c:v>
                </c:pt>
                <c:pt idx="59">
                  <c:v>7637684915339360</c:v>
                </c:pt>
                <c:pt idx="60">
                  <c:v>8133980461626810</c:v>
                </c:pt>
                <c:pt idx="61">
                  <c:v>8647157028886610</c:v>
                </c:pt>
                <c:pt idx="62">
                  <c:v>9190677095516980</c:v>
                </c:pt>
                <c:pt idx="63">
                  <c:v>9764436720967330</c:v>
                </c:pt>
                <c:pt idx="64" formatCode="0.00E+00">
                  <c:v>1.0367927545312E+16</c:v>
                </c:pt>
                <c:pt idx="65" formatCode="0.00E+00">
                  <c:v>1.09999594179152E+16</c:v>
                </c:pt>
                <c:pt idx="66" formatCode="0.00E+00">
                  <c:v>1.16585807036122E+16</c:v>
                </c:pt>
                <c:pt idx="67" formatCode="0.00E+00">
                  <c:v>1.23409921580914E+16</c:v>
                </c:pt>
                <c:pt idx="68" formatCode="0.00E+00">
                  <c:v>1.30434510677247E+16</c:v>
                </c:pt>
                <c:pt idx="69" formatCode="0.00E+00">
                  <c:v>1.37607657476752E+16</c:v>
                </c:pt>
                <c:pt idx="70" formatCode="0.00E+00">
                  <c:v>1.44866491353258E+16</c:v>
                </c:pt>
                <c:pt idx="71" formatCode="0.00E+00">
                  <c:v>1.52131118722063E+16</c:v>
                </c:pt>
                <c:pt idx="72" formatCode="0.00E+00">
                  <c:v>1.59305637776647E+16</c:v>
                </c:pt>
                <c:pt idx="73" formatCode="0.00E+00">
                  <c:v>1.66277644001209E+16</c:v>
                </c:pt>
                <c:pt idx="74" formatCode="0.00E+00">
                  <c:v>1.72916228988835E+16</c:v>
                </c:pt>
                <c:pt idx="75" formatCode="0.00E+00">
                  <c:v>1.79073336228085E+16</c:v>
                </c:pt>
                <c:pt idx="76" formatCode="0.00E+00">
                  <c:v>1.84583933627122E+16</c:v>
                </c:pt>
                <c:pt idx="77" formatCode="0.00E+00">
                  <c:v>1.89270869802428E+16</c:v>
                </c:pt>
                <c:pt idx="78" formatCode="0.00E+00">
                  <c:v>1.92946746754226E+16</c:v>
                </c:pt>
                <c:pt idx="79" formatCode="0.00E+00">
                  <c:v>1.95419889724422E+16</c:v>
                </c:pt>
                <c:pt idx="80" formatCode="0.00E+00">
                  <c:v>1.96502937180317E+16</c:v>
                </c:pt>
                <c:pt idx="81" formatCode="0.00E+00">
                  <c:v>1.96020720165867E+16</c:v>
                </c:pt>
                <c:pt idx="82" formatCode="0.00E+00">
                  <c:v>1.93821805758214E+16</c:v>
                </c:pt>
                <c:pt idx="83" formatCode="0.00E+00">
                  <c:v>1.89790594611166E+16</c:v>
                </c:pt>
                <c:pt idx="84" formatCode="0.00E+00">
                  <c:v>1.83859918170308E+16</c:v>
                </c:pt>
                <c:pt idx="85" formatCode="0.00E+00">
                  <c:v>1.76024714536415E+16</c:v>
                </c:pt>
                <c:pt idx="86" formatCode="0.00E+00">
                  <c:v>1.66350613826169E+16</c:v>
                </c:pt>
                <c:pt idx="87" formatCode="0.00E+00">
                  <c:v>1.54985630288542E+16</c:v>
                </c:pt>
                <c:pt idx="88" formatCode="0.00E+00">
                  <c:v>1.42162660323311E+16</c:v>
                </c:pt>
                <c:pt idx="89" formatCode="0.00E+00">
                  <c:v>1.28190229587535E+16</c:v>
                </c:pt>
                <c:pt idx="90" formatCode="0.00E+00">
                  <c:v>1.1345810680776E+16</c:v>
                </c:pt>
                <c:pt idx="91">
                  <c:v>9839656627851030</c:v>
                </c:pt>
                <c:pt idx="92">
                  <c:v>8346918728633550</c:v>
                </c:pt>
                <c:pt idx="93">
                  <c:v>6913946684593770</c:v>
                </c:pt>
                <c:pt idx="94">
                  <c:v>5581733700235440</c:v>
                </c:pt>
                <c:pt idx="95">
                  <c:v>4384296041831180</c:v>
                </c:pt>
                <c:pt idx="96">
                  <c:v>3344899745249160</c:v>
                </c:pt>
                <c:pt idx="97">
                  <c:v>2475301315484740</c:v>
                </c:pt>
                <c:pt idx="98">
                  <c:v>1775022504552970</c:v>
                </c:pt>
                <c:pt idx="99">
                  <c:v>1232766800237110</c:v>
                </c:pt>
                <c:pt idx="100">
                  <c:v>828857031367491</c:v>
                </c:pt>
                <c:pt idx="101">
                  <c:v>539852328703269</c:v>
                </c:pt>
                <c:pt idx="102">
                  <c:v>340710358708000</c:v>
                </c:pt>
                <c:pt idx="103">
                  <c:v>208551680115415</c:v>
                </c:pt>
                <c:pt idx="104">
                  <c:v>123913820335703</c:v>
                </c:pt>
                <c:pt idx="105">
                  <c:v>71650070700986.297</c:v>
                </c:pt>
                <c:pt idx="106">
                  <c:v>40591025121441.5</c:v>
                </c:pt>
                <c:pt idx="107">
                  <c:v>22940664293214.898</c:v>
                </c:pt>
                <c:pt idx="108">
                  <c:v>13404707638695.699</c:v>
                </c:pt>
                <c:pt idx="109">
                  <c:v>8536633077336.4102</c:v>
                </c:pt>
                <c:pt idx="110">
                  <c:v>6191592622619.6699</c:v>
                </c:pt>
                <c:pt idx="111">
                  <c:v>5128782124132.8496</c:v>
                </c:pt>
                <c:pt idx="112">
                  <c:v>4678174507298.8496</c:v>
                </c:pt>
                <c:pt idx="113">
                  <c:v>4500407038526.3896</c:v>
                </c:pt>
                <c:pt idx="114">
                  <c:v>4435318919010.3701</c:v>
                </c:pt>
                <c:pt idx="115">
                  <c:v>4413223308902.4297</c:v>
                </c:pt>
                <c:pt idx="116">
                  <c:v>4406271471007.2305</c:v>
                </c:pt>
                <c:pt idx="117">
                  <c:v>4404243486362.5195</c:v>
                </c:pt>
                <c:pt idx="118">
                  <c:v>4403647436452.6699</c:v>
                </c:pt>
                <c:pt idx="119">
                  <c:v>4403428376398.9102</c:v>
                </c:pt>
                <c:pt idx="120">
                  <c:v>4403294204420.1299</c:v>
                </c:pt>
                <c:pt idx="121">
                  <c:v>4403192217890.4404</c:v>
                </c:pt>
                <c:pt idx="122">
                  <c:v>4403136371277.6904</c:v>
                </c:pt>
                <c:pt idx="123">
                  <c:v>4403132121335.4199</c:v>
                </c:pt>
                <c:pt idx="124">
                  <c:v>4403158069617.6602</c:v>
                </c:pt>
                <c:pt idx="125">
                  <c:v>4403180233700.5703</c:v>
                </c:pt>
                <c:pt idx="126">
                  <c:v>4403184317702.8096</c:v>
                </c:pt>
                <c:pt idx="127">
                  <c:v>4403179559342.9902</c:v>
                </c:pt>
                <c:pt idx="128">
                  <c:v>4403171065495.5303</c:v>
                </c:pt>
                <c:pt idx="129">
                  <c:v>4403142937928.54</c:v>
                </c:pt>
                <c:pt idx="130">
                  <c:v>4403083841565.3398</c:v>
                </c:pt>
                <c:pt idx="131">
                  <c:v>4403023720810.3496</c:v>
                </c:pt>
                <c:pt idx="132">
                  <c:v>4403001584196.4199</c:v>
                </c:pt>
                <c:pt idx="133">
                  <c:v>4403007819435.3203</c:v>
                </c:pt>
                <c:pt idx="134">
                  <c:v>4402987302766.6797</c:v>
                </c:pt>
                <c:pt idx="135">
                  <c:v>4402944401214.9297</c:v>
                </c:pt>
                <c:pt idx="136">
                  <c:v>4402918490349.0098</c:v>
                </c:pt>
                <c:pt idx="137">
                  <c:v>4402919576563.4004</c:v>
                </c:pt>
                <c:pt idx="138">
                  <c:v>4402969528144.0703</c:v>
                </c:pt>
                <c:pt idx="139">
                  <c:v>4403016863550.6299</c:v>
                </c:pt>
                <c:pt idx="140">
                  <c:v>4402766593451.4697</c:v>
                </c:pt>
                <c:pt idx="141">
                  <c:v>4402271053536.2803</c:v>
                </c:pt>
                <c:pt idx="142">
                  <c:v>4402170807747.5703</c:v>
                </c:pt>
                <c:pt idx="143">
                  <c:v>4402416715357.5898</c:v>
                </c:pt>
                <c:pt idx="144">
                  <c:v>4402609833707.5801</c:v>
                </c:pt>
                <c:pt idx="145">
                  <c:v>4402630580407.1699</c:v>
                </c:pt>
                <c:pt idx="146">
                  <c:v>4402542853843.5098</c:v>
                </c:pt>
                <c:pt idx="147">
                  <c:v>4402520690301.5703</c:v>
                </c:pt>
                <c:pt idx="148">
                  <c:v>4402430709389.0801</c:v>
                </c:pt>
                <c:pt idx="149">
                  <c:v>4402282965235.4502</c:v>
                </c:pt>
                <c:pt idx="150">
                  <c:v>4402396904122.0703</c:v>
                </c:pt>
                <c:pt idx="151">
                  <c:v>4402501317832.3096</c:v>
                </c:pt>
                <c:pt idx="152">
                  <c:v>4402374810658.1904</c:v>
                </c:pt>
                <c:pt idx="153">
                  <c:v>4402357536806.6602</c:v>
                </c:pt>
                <c:pt idx="154">
                  <c:v>4401935630912.46</c:v>
                </c:pt>
                <c:pt idx="155">
                  <c:v>4402136754661.4199</c:v>
                </c:pt>
                <c:pt idx="156">
                  <c:v>4402339910191.4502</c:v>
                </c:pt>
                <c:pt idx="157">
                  <c:v>4402137574570.6104</c:v>
                </c:pt>
                <c:pt idx="158">
                  <c:v>4402105212659.3701</c:v>
                </c:pt>
                <c:pt idx="159">
                  <c:v>4401900563374.5</c:v>
                </c:pt>
                <c:pt idx="160">
                  <c:v>4402250419552.8604</c:v>
                </c:pt>
                <c:pt idx="161">
                  <c:v>4402160080691.3301</c:v>
                </c:pt>
                <c:pt idx="162">
                  <c:v>4401637753865.6201</c:v>
                </c:pt>
                <c:pt idx="163">
                  <c:v>4402380101396.3604</c:v>
                </c:pt>
                <c:pt idx="164">
                  <c:v>4402537098529.4102</c:v>
                </c:pt>
                <c:pt idx="165">
                  <c:v>4400710943343.5596</c:v>
                </c:pt>
                <c:pt idx="166">
                  <c:v>4401344067933.2402</c:v>
                </c:pt>
                <c:pt idx="167">
                  <c:v>4401758692865.1104</c:v>
                </c:pt>
                <c:pt idx="168">
                  <c:v>4401883771843.3398</c:v>
                </c:pt>
                <c:pt idx="169">
                  <c:v>4402052390101.3301</c:v>
                </c:pt>
                <c:pt idx="170">
                  <c:v>4401599827750.5596</c:v>
                </c:pt>
                <c:pt idx="171">
                  <c:v>4401939912831.6201</c:v>
                </c:pt>
                <c:pt idx="172">
                  <c:v>4402207730364.8604</c:v>
                </c:pt>
                <c:pt idx="173">
                  <c:v>4400285841503.5898</c:v>
                </c:pt>
                <c:pt idx="174">
                  <c:v>4401410629980.4404</c:v>
                </c:pt>
                <c:pt idx="175">
                  <c:v>4401535765671.1797</c:v>
                </c:pt>
                <c:pt idx="176">
                  <c:v>4401533172564.1104</c:v>
                </c:pt>
                <c:pt idx="177">
                  <c:v>4401548094347.0098</c:v>
                </c:pt>
                <c:pt idx="178">
                  <c:v>4401622230126.3203</c:v>
                </c:pt>
                <c:pt idx="179">
                  <c:v>4401508649549.6104</c:v>
                </c:pt>
                <c:pt idx="180">
                  <c:v>4401496306138.04</c:v>
                </c:pt>
                <c:pt idx="181">
                  <c:v>4401796836995.3398</c:v>
                </c:pt>
                <c:pt idx="182">
                  <c:v>4400987721548.5801</c:v>
                </c:pt>
                <c:pt idx="183">
                  <c:v>4400646942049.5801</c:v>
                </c:pt>
                <c:pt idx="184">
                  <c:v>4401267269584.5703</c:v>
                </c:pt>
                <c:pt idx="185">
                  <c:v>4401272401739.04</c:v>
                </c:pt>
                <c:pt idx="186">
                  <c:v>4401286081214.3701</c:v>
                </c:pt>
                <c:pt idx="187">
                  <c:v>4401380314444.4004</c:v>
                </c:pt>
                <c:pt idx="188">
                  <c:v>4401095247035.21</c:v>
                </c:pt>
                <c:pt idx="189">
                  <c:v>4401448263060.5996</c:v>
                </c:pt>
                <c:pt idx="190">
                  <c:v>4400645177077.1797</c:v>
                </c:pt>
                <c:pt idx="191">
                  <c:v>4401061064626.1504</c:v>
                </c:pt>
                <c:pt idx="192">
                  <c:v>4401239510431.0801</c:v>
                </c:pt>
                <c:pt idx="193">
                  <c:v>4401568528366.5996</c:v>
                </c:pt>
                <c:pt idx="194">
                  <c:v>4400620481921.9502</c:v>
                </c:pt>
                <c:pt idx="195">
                  <c:v>4400113038798.46</c:v>
                </c:pt>
                <c:pt idx="196">
                  <c:v>4400010625525.7305</c:v>
                </c:pt>
                <c:pt idx="197">
                  <c:v>4400000801478.21</c:v>
                </c:pt>
                <c:pt idx="198">
                  <c:v>4399970528635.5098</c:v>
                </c:pt>
                <c:pt idx="199">
                  <c:v>4333408621423.98</c:v>
                </c:pt>
              </c:numCache>
            </c:numRef>
          </c:yVal>
          <c:smooth val="0"/>
          <c:extLst>
            <c:ext xmlns:c16="http://schemas.microsoft.com/office/drawing/2014/chart" uri="{C3380CC4-5D6E-409C-BE32-E72D297353CC}">
              <c16:uniqueId val="{00000000-5CD0-42E4-8CE9-89301C34522F}"/>
            </c:ext>
          </c:extLst>
        </c:ser>
        <c:ser>
          <c:idx val="3"/>
          <c:order val="1"/>
          <c:tx>
            <c:v>Silvaco TCAD P</c:v>
          </c:tx>
          <c:spPr>
            <a:ln>
              <a:solidFill>
                <a:srgbClr val="0000FF"/>
              </a:solidFill>
              <a:prstDash val="sysDash"/>
            </a:ln>
          </c:spPr>
          <c:marker>
            <c:symbol val="none"/>
          </c:marker>
          <c:xVal>
            <c:numRef>
              <c:f>'Wafer#10 TCAD'!$Y$3:$Y$202</c:f>
              <c:numCache>
                <c:formatCode>General</c:formatCode>
                <c:ptCount val="200"/>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0.61002100000000004</c:v>
                </c:pt>
                <c:pt idx="62">
                  <c:v>0.62034</c:v>
                </c:pt>
                <c:pt idx="63">
                  <c:v>0.630965</c:v>
                </c:pt>
                <c:pt idx="64">
                  <c:v>0.64190599999999998</c:v>
                </c:pt>
                <c:pt idx="65">
                  <c:v>0.65317199999999997</c:v>
                </c:pt>
                <c:pt idx="66">
                  <c:v>0.66477200000000003</c:v>
                </c:pt>
                <c:pt idx="67">
                  <c:v>0.67671599999999998</c:v>
                </c:pt>
                <c:pt idx="68">
                  <c:v>0.68901599999999996</c:v>
                </c:pt>
                <c:pt idx="69">
                  <c:v>0.70167999999999997</c:v>
                </c:pt>
                <c:pt idx="70">
                  <c:v>0.71472100000000005</c:v>
                </c:pt>
                <c:pt idx="71">
                  <c:v>0.72814900000000005</c:v>
                </c:pt>
                <c:pt idx="72">
                  <c:v>0.74197500000000005</c:v>
                </c:pt>
                <c:pt idx="73">
                  <c:v>0.756212</c:v>
                </c:pt>
                <c:pt idx="74">
                  <c:v>0.770872</c:v>
                </c:pt>
                <c:pt idx="75">
                  <c:v>0.785968</c:v>
                </c:pt>
                <c:pt idx="76">
                  <c:v>0.80151099999999997</c:v>
                </c:pt>
                <c:pt idx="77">
                  <c:v>0.81751600000000002</c:v>
                </c:pt>
                <c:pt idx="78">
                  <c:v>0.83399699999999999</c:v>
                </c:pt>
                <c:pt idx="79">
                  <c:v>0.850966</c:v>
                </c:pt>
                <c:pt idx="80">
                  <c:v>0.86843999999999999</c:v>
                </c:pt>
                <c:pt idx="81">
                  <c:v>0.886432</c:v>
                </c:pt>
                <c:pt idx="82">
                  <c:v>0.90495899999999996</c:v>
                </c:pt>
                <c:pt idx="83">
                  <c:v>0.92403599999999997</c:v>
                </c:pt>
                <c:pt idx="84">
                  <c:v>0.94367999999999996</c:v>
                </c:pt>
                <c:pt idx="85">
                  <c:v>0.96390600000000004</c:v>
                </c:pt>
                <c:pt idx="86">
                  <c:v>0.984734</c:v>
                </c:pt>
                <c:pt idx="87">
                  <c:v>1.0061800000000001</c:v>
                </c:pt>
                <c:pt idx="88">
                  <c:v>1.02826</c:v>
                </c:pt>
                <c:pt idx="89">
                  <c:v>1.0509999999999999</c:v>
                </c:pt>
                <c:pt idx="90">
                  <c:v>1.0744100000000001</c:v>
                </c:pt>
                <c:pt idx="91">
                  <c:v>1.0985199999999999</c:v>
                </c:pt>
                <c:pt idx="92">
                  <c:v>1.1233500000000001</c:v>
                </c:pt>
                <c:pt idx="93">
                  <c:v>1.1489100000000001</c:v>
                </c:pt>
                <c:pt idx="94">
                  <c:v>1.17523</c:v>
                </c:pt>
                <c:pt idx="95">
                  <c:v>1.2023299999999999</c:v>
                </c:pt>
                <c:pt idx="96">
                  <c:v>1.23024</c:v>
                </c:pt>
                <c:pt idx="97">
                  <c:v>1.25898</c:v>
                </c:pt>
                <c:pt idx="98">
                  <c:v>1.28857</c:v>
                </c:pt>
                <c:pt idx="99">
                  <c:v>1.3190299999999999</c:v>
                </c:pt>
                <c:pt idx="100">
                  <c:v>1.3504100000000001</c:v>
                </c:pt>
                <c:pt idx="101">
                  <c:v>1.3827100000000001</c:v>
                </c:pt>
                <c:pt idx="102">
                  <c:v>1.41598</c:v>
                </c:pt>
                <c:pt idx="103">
                  <c:v>1.4502299999999999</c:v>
                </c:pt>
                <c:pt idx="104">
                  <c:v>1.4855</c:v>
                </c:pt>
                <c:pt idx="105">
                  <c:v>1.5218100000000001</c:v>
                </c:pt>
                <c:pt idx="106">
                  <c:v>1.55921</c:v>
                </c:pt>
                <c:pt idx="107">
                  <c:v>1.59771</c:v>
                </c:pt>
                <c:pt idx="108">
                  <c:v>1.6373599999999999</c:v>
                </c:pt>
                <c:pt idx="109">
                  <c:v>1.67818</c:v>
                </c:pt>
                <c:pt idx="110">
                  <c:v>1.7202200000000001</c:v>
                </c:pt>
                <c:pt idx="111">
                  <c:v>1.7635099999999999</c:v>
                </c:pt>
                <c:pt idx="112">
                  <c:v>1.8080799999999999</c:v>
                </c:pt>
                <c:pt idx="113">
                  <c:v>1.8539699999999999</c:v>
                </c:pt>
                <c:pt idx="114">
                  <c:v>1.90123</c:v>
                </c:pt>
                <c:pt idx="115">
                  <c:v>1.9498899999999999</c:v>
                </c:pt>
                <c:pt idx="116">
                  <c:v>2</c:v>
                </c:pt>
                <c:pt idx="117">
                  <c:v>2.05037</c:v>
                </c:pt>
                <c:pt idx="118">
                  <c:v>2.1013999999999999</c:v>
                </c:pt>
                <c:pt idx="119">
                  <c:v>2.1530800000000001</c:v>
                </c:pt>
                <c:pt idx="120">
                  <c:v>2.2054299999999998</c:v>
                </c:pt>
                <c:pt idx="121">
                  <c:v>2.2584599999999999</c:v>
                </c:pt>
                <c:pt idx="122">
                  <c:v>2.3121700000000001</c:v>
                </c:pt>
                <c:pt idx="123">
                  <c:v>2.3665799999999999</c:v>
                </c:pt>
                <c:pt idx="124">
                  <c:v>2.4216899999999999</c:v>
                </c:pt>
                <c:pt idx="125">
                  <c:v>2.4775100000000001</c:v>
                </c:pt>
                <c:pt idx="126">
                  <c:v>2.5340500000000001</c:v>
                </c:pt>
                <c:pt idx="127">
                  <c:v>2.5913300000000001</c:v>
                </c:pt>
                <c:pt idx="128">
                  <c:v>2.64934</c:v>
                </c:pt>
                <c:pt idx="129">
                  <c:v>2.7081</c:v>
                </c:pt>
                <c:pt idx="130">
                  <c:v>2.76762</c:v>
                </c:pt>
                <c:pt idx="131">
                  <c:v>2.8279100000000001</c:v>
                </c:pt>
                <c:pt idx="132">
                  <c:v>2.8889800000000001</c:v>
                </c:pt>
                <c:pt idx="133">
                  <c:v>2.9508399999999999</c:v>
                </c:pt>
                <c:pt idx="134">
                  <c:v>3.0135000000000001</c:v>
                </c:pt>
                <c:pt idx="135">
                  <c:v>3.0769600000000001</c:v>
                </c:pt>
                <c:pt idx="136">
                  <c:v>3.1412499999999999</c:v>
                </c:pt>
                <c:pt idx="137">
                  <c:v>3.2063700000000002</c:v>
                </c:pt>
                <c:pt idx="138">
                  <c:v>3.2723300000000002</c:v>
                </c:pt>
                <c:pt idx="139">
                  <c:v>3.33914</c:v>
                </c:pt>
                <c:pt idx="140">
                  <c:v>3.4068100000000001</c:v>
                </c:pt>
                <c:pt idx="141">
                  <c:v>3.4753599999999998</c:v>
                </c:pt>
                <c:pt idx="142">
                  <c:v>3.5447899999999999</c:v>
                </c:pt>
                <c:pt idx="143">
                  <c:v>3.6151200000000001</c:v>
                </c:pt>
                <c:pt idx="144">
                  <c:v>3.6863600000000001</c:v>
                </c:pt>
                <c:pt idx="145">
                  <c:v>3.7585199999999999</c:v>
                </c:pt>
                <c:pt idx="146">
                  <c:v>3.83161</c:v>
                </c:pt>
                <c:pt idx="147">
                  <c:v>3.9056500000000001</c:v>
                </c:pt>
                <c:pt idx="148">
                  <c:v>3.9806400000000002</c:v>
                </c:pt>
                <c:pt idx="149">
                  <c:v>4.0566000000000004</c:v>
                </c:pt>
                <c:pt idx="150">
                  <c:v>4.1335499999999996</c:v>
                </c:pt>
                <c:pt idx="151">
                  <c:v>4.2114799999999999</c:v>
                </c:pt>
                <c:pt idx="152">
                  <c:v>4.2904299999999997</c:v>
                </c:pt>
                <c:pt idx="153">
                  <c:v>4.3703900000000004</c:v>
                </c:pt>
                <c:pt idx="154">
                  <c:v>4.4513800000000003</c:v>
                </c:pt>
                <c:pt idx="155">
                  <c:v>4.5334300000000001</c:v>
                </c:pt>
                <c:pt idx="156">
                  <c:v>4.61653</c:v>
                </c:pt>
                <c:pt idx="157">
                  <c:v>4.7007099999999999</c:v>
                </c:pt>
                <c:pt idx="158">
                  <c:v>4.7859699999999998</c:v>
                </c:pt>
                <c:pt idx="159">
                  <c:v>4.8723299999999998</c:v>
                </c:pt>
                <c:pt idx="160">
                  <c:v>4.9598100000000001</c:v>
                </c:pt>
                <c:pt idx="161">
                  <c:v>5.0484299999999998</c:v>
                </c:pt>
                <c:pt idx="162">
                  <c:v>5.1381800000000002</c:v>
                </c:pt>
                <c:pt idx="163">
                  <c:v>5.2290999999999999</c:v>
                </c:pt>
                <c:pt idx="164">
                  <c:v>5.3211899999999996</c:v>
                </c:pt>
                <c:pt idx="165">
                  <c:v>5.4144699999999997</c:v>
                </c:pt>
                <c:pt idx="166">
                  <c:v>5.5089499999999996</c:v>
                </c:pt>
                <c:pt idx="167">
                  <c:v>5.60466</c:v>
                </c:pt>
                <c:pt idx="168">
                  <c:v>5.7016</c:v>
                </c:pt>
                <c:pt idx="169">
                  <c:v>5.7997899999999998</c:v>
                </c:pt>
                <c:pt idx="170">
                  <c:v>5.8992500000000003</c:v>
                </c:pt>
                <c:pt idx="171">
                  <c:v>6</c:v>
                </c:pt>
                <c:pt idx="172">
                  <c:v>6.0988800000000003</c:v>
                </c:pt>
                <c:pt idx="173">
                  <c:v>6.2003199999999996</c:v>
                </c:pt>
                <c:pt idx="174">
                  <c:v>6.3044099999999998</c:v>
                </c:pt>
                <c:pt idx="175">
                  <c:v>6.4112</c:v>
                </c:pt>
                <c:pt idx="176">
                  <c:v>6.5207699999999997</c:v>
                </c:pt>
                <c:pt idx="177">
                  <c:v>6.6331800000000003</c:v>
                </c:pt>
                <c:pt idx="178">
                  <c:v>6.7485299999999997</c:v>
                </c:pt>
                <c:pt idx="179">
                  <c:v>6.8668699999999996</c:v>
                </c:pt>
                <c:pt idx="180">
                  <c:v>6.9882799999999996</c:v>
                </c:pt>
                <c:pt idx="181">
                  <c:v>7.1128600000000004</c:v>
                </c:pt>
                <c:pt idx="182">
                  <c:v>7.2406699999999997</c:v>
                </c:pt>
                <c:pt idx="183">
                  <c:v>7.37181</c:v>
                </c:pt>
                <c:pt idx="184">
                  <c:v>7.5063599999999999</c:v>
                </c:pt>
                <c:pt idx="185">
                  <c:v>7.6444099999999997</c:v>
                </c:pt>
                <c:pt idx="186">
                  <c:v>7.7860500000000004</c:v>
                </c:pt>
                <c:pt idx="187">
                  <c:v>7.9313700000000003</c:v>
                </c:pt>
                <c:pt idx="188">
                  <c:v>8.08047</c:v>
                </c:pt>
                <c:pt idx="189">
                  <c:v>8.2334499999999906</c:v>
                </c:pt>
                <c:pt idx="190">
                  <c:v>8.3903999999999996</c:v>
                </c:pt>
                <c:pt idx="191">
                  <c:v>8.5514399999999906</c:v>
                </c:pt>
                <c:pt idx="192">
                  <c:v>8.7166599999999903</c:v>
                </c:pt>
                <c:pt idx="193">
                  <c:v>8.8861799999999995</c:v>
                </c:pt>
                <c:pt idx="194">
                  <c:v>9.0601099999999999</c:v>
                </c:pt>
                <c:pt idx="195">
                  <c:v>9.2385599999999997</c:v>
                </c:pt>
                <c:pt idx="196">
                  <c:v>9.4216599999999904</c:v>
                </c:pt>
                <c:pt idx="197">
                  <c:v>9.6095100000000002</c:v>
                </c:pt>
                <c:pt idx="198">
                  <c:v>9.8022500000000008</c:v>
                </c:pt>
                <c:pt idx="199">
                  <c:v>10</c:v>
                </c:pt>
              </c:numCache>
            </c:numRef>
          </c:xVal>
          <c:yVal>
            <c:numRef>
              <c:f>'Wafer#10 TCAD'!$Z$3:$Z$202</c:f>
              <c:numCache>
                <c:formatCode>0.00E+00</c:formatCode>
                <c:ptCount val="200"/>
                <c:pt idx="0">
                  <c:v>3.9158191207389E+18</c:v>
                </c:pt>
                <c:pt idx="1">
                  <c:v>3.9084668508156201E+18</c:v>
                </c:pt>
                <c:pt idx="2">
                  <c:v>3.89264881762302E+18</c:v>
                </c:pt>
                <c:pt idx="3">
                  <c:v>3.8690673802914499E+18</c:v>
                </c:pt>
                <c:pt idx="4">
                  <c:v>3.8379584949173002E+18</c:v>
                </c:pt>
                <c:pt idx="5">
                  <c:v>3.7995183844191401E+18</c:v>
                </c:pt>
                <c:pt idx="6">
                  <c:v>3.75394108153681E+18</c:v>
                </c:pt>
                <c:pt idx="7">
                  <c:v>3.7014364381358397E+18</c:v>
                </c:pt>
                <c:pt idx="8">
                  <c:v>3.6422367154963302E+18</c:v>
                </c:pt>
                <c:pt idx="9">
                  <c:v>3.5765981012402898E+18</c:v>
                </c:pt>
                <c:pt idx="10">
                  <c:v>3.5048001625814298E+18</c:v>
                </c:pt>
                <c:pt idx="11">
                  <c:v>3.4271445095290798E+18</c:v>
                </c:pt>
                <c:pt idx="12">
                  <c:v>3.3439532020653399E+18</c:v>
                </c:pt>
                <c:pt idx="13">
                  <c:v>3.2555671330111002E+18</c:v>
                </c:pt>
                <c:pt idx="14">
                  <c:v>3.16234449414701E+18</c:v>
                </c:pt>
                <c:pt idx="15">
                  <c:v>3.06465938077873E+18</c:v>
                </c:pt>
                <c:pt idx="16">
                  <c:v>2.9629005657533399E+18</c:v>
                </c:pt>
                <c:pt idx="17">
                  <c:v>2.8574704597522898E+18</c:v>
                </c:pt>
                <c:pt idx="18">
                  <c:v>2.74878426285585E+18</c:v>
                </c:pt>
                <c:pt idx="19">
                  <c:v>2.6372692996690202E+18</c:v>
                </c:pt>
                <c:pt idx="20">
                  <c:v>2.5233645153270999E+18</c:v>
                </c:pt>
                <c:pt idx="21">
                  <c:v>2.4075200918565499E+18</c:v>
                </c:pt>
                <c:pt idx="22">
                  <c:v>2.29019712349315E+18</c:v>
                </c:pt>
                <c:pt idx="23">
                  <c:v>2.1718672659179799E+18</c:v>
                </c:pt>
                <c:pt idx="24">
                  <c:v>2.0530122487999501E+18</c:v>
                </c:pt>
                <c:pt idx="25">
                  <c:v>1.93412311515152E+18</c:v>
                </c:pt>
                <c:pt idx="26">
                  <c:v>1.8156990274598799E+18</c:v>
                </c:pt>
                <c:pt idx="27">
                  <c:v>1.69824546319153E+18</c:v>
                </c:pt>
                <c:pt idx="28">
                  <c:v>1.5822716161402399E+18</c:v>
                </c:pt>
                <c:pt idx="29">
                  <c:v>1.46828683116274E+18</c:v>
                </c:pt>
                <c:pt idx="30">
                  <c:v>1.3567959342261199E+18</c:v>
                </c:pt>
                <c:pt idx="31">
                  <c:v>1.2482933822786601E+18</c:v>
                </c:pt>
                <c:pt idx="32">
                  <c:v>1.14325625010142E+18</c:v>
                </c:pt>
                <c:pt idx="33">
                  <c:v>1.04213619081367E+18</c:v>
                </c:pt>
                <c:pt idx="34">
                  <c:v>9.4535064336709005E+17</c:v>
                </c:pt>
                <c:pt idx="35">
                  <c:v>8.5327369776388198E+17</c:v>
                </c:pt>
                <c:pt idx="36">
                  <c:v>7.66227145603088E+17</c:v>
                </c:pt>
                <c:pt idx="37">
                  <c:v>6.8447231762796301E+17</c:v>
                </c:pt>
                <c:pt idx="38">
                  <c:v>6.0820332304336896E+17</c:v>
                </c:pt>
                <c:pt idx="39">
                  <c:v>5.3754224822232602E+17</c:v>
                </c:pt>
                <c:pt idx="40">
                  <c:v>4.7253674753910099E+17</c:v>
                </c:pt>
                <c:pt idx="41">
                  <c:v>4.1316028069452102E+17</c:v>
                </c:pt>
                <c:pt idx="42">
                  <c:v>3.5931504208861299E+17</c:v>
                </c:pt>
                <c:pt idx="43">
                  <c:v>3.1083741567192698E+17</c:v>
                </c:pt>
                <c:pt idx="44">
                  <c:v>2.67505599389376E+17</c:v>
                </c:pt>
                <c:pt idx="45">
                  <c:v>2.2904889773981798E+17</c:v>
                </c:pt>
                <c:pt idx="46">
                  <c:v>1.95158092203072E+17</c:v>
                </c:pt>
                <c:pt idx="47">
                  <c:v>1.6549627165518499E+17</c:v>
                </c:pt>
                <c:pt idx="48">
                  <c:v>1.3970953449702701E+17</c:v>
                </c:pt>
                <c:pt idx="49">
                  <c:v>1.17437050610078E+17</c:v>
                </c:pt>
                <c:pt idx="50">
                  <c:v>9.8320079837271392E+16</c:v>
                </c:pt>
                <c:pt idx="51">
                  <c:v>8.2009668408640896E+16</c:v>
                </c:pt>
                <c:pt idx="52">
                  <c:v>6.8172870525403696E+16</c:v>
                </c:pt>
                <c:pt idx="53">
                  <c:v>5.6497456964834496E+16</c:v>
                </c:pt>
                <c:pt idx="54">
                  <c:v>4.66951677298732E+16</c:v>
                </c:pt>
                <c:pt idx="55">
                  <c:v>3.8503637162768496E+16</c:v>
                </c:pt>
                <c:pt idx="56">
                  <c:v>3.16871668720941E+16</c:v>
                </c:pt>
                <c:pt idx="57">
                  <c:v>2.6036546285955E+16</c:v>
                </c:pt>
                <c:pt idx="58">
                  <c:v>2.13681263306626E+16</c:v>
                </c:pt>
                <c:pt idx="59">
                  <c:v>1.75223431014891E+16</c:v>
                </c:pt>
                <c:pt idx="60">
                  <c:v>1.43618699079682E+16</c:v>
                </c:pt>
                <c:pt idx="61">
                  <c:v>1.17646719536706E+16</c:v>
                </c:pt>
                <c:pt idx="62" formatCode="General">
                  <c:v>9581842461556600</c:v>
                </c:pt>
                <c:pt idx="63" formatCode="General">
                  <c:v>7760336049121020</c:v>
                </c:pt>
                <c:pt idx="64" formatCode="General">
                  <c:v>6250473746472730</c:v>
                </c:pt>
                <c:pt idx="65" formatCode="General">
                  <c:v>5007002110557080</c:v>
                </c:pt>
                <c:pt idx="66" formatCode="General">
                  <c:v>3989148333943590</c:v>
                </c:pt>
                <c:pt idx="67" formatCode="General">
                  <c:v>3160671975473070</c:v>
                </c:pt>
                <c:pt idx="68" formatCode="General">
                  <c:v>2489833017992170</c:v>
                </c:pt>
                <c:pt idx="69" formatCode="General">
                  <c:v>1949501838909300</c:v>
                </c:pt>
                <c:pt idx="70" formatCode="General">
                  <c:v>1516371569532220</c:v>
                </c:pt>
                <c:pt idx="71" formatCode="General">
                  <c:v>1170954515179970</c:v>
                </c:pt>
                <c:pt idx="72" formatCode="General">
                  <c:v>896964597939621</c:v>
                </c:pt>
                <c:pt idx="73" formatCode="General">
                  <c:v>680893919539953</c:v>
                </c:pt>
                <c:pt idx="74" formatCode="General">
                  <c:v>511646856745670</c:v>
                </c:pt>
                <c:pt idx="75" formatCode="General">
                  <c:v>380107109826830</c:v>
                </c:pt>
                <c:pt idx="76" formatCode="General">
                  <c:v>278816194554057</c:v>
                </c:pt>
                <c:pt idx="77" formatCode="General">
                  <c:v>201635733764433</c:v>
                </c:pt>
                <c:pt idx="78" formatCode="General">
                  <c:v>143546835587151</c:v>
                </c:pt>
                <c:pt idx="79" formatCode="General">
                  <c:v>100444903898732</c:v>
                </c:pt>
                <c:pt idx="80" formatCode="General">
                  <c:v>68965946347615.102</c:v>
                </c:pt>
                <c:pt idx="81" formatCode="General">
                  <c:v>46386720005981</c:v>
                </c:pt>
                <c:pt idx="82" formatCode="General">
                  <c:v>30508933145817.301</c:v>
                </c:pt>
                <c:pt idx="83" formatCode="General">
                  <c:v>19586431254641</c:v>
                </c:pt>
                <c:pt idx="84" formatCode="General">
                  <c:v>12250654713416.9</c:v>
                </c:pt>
                <c:pt idx="85" formatCode="General">
                  <c:v>7451101954940.2803</c:v>
                </c:pt>
                <c:pt idx="86" formatCode="General">
                  <c:v>4397961032740.5801</c:v>
                </c:pt>
                <c:pt idx="87" formatCode="General">
                  <c:v>2514160219316.9902</c:v>
                </c:pt>
                <c:pt idx="88" formatCode="General">
                  <c:v>1389252948259.4199</c:v>
                </c:pt>
                <c:pt idx="89" formatCode="General">
                  <c:v>740362657188.35706</c:v>
                </c:pt>
                <c:pt idx="90" formatCode="General">
                  <c:v>379847207394.67798</c:v>
                </c:pt>
                <c:pt idx="91" formatCode="General">
                  <c:v>187198633385.14001</c:v>
                </c:pt>
                <c:pt idx="92" formatCode="General">
                  <c:v>88455888281.042999</c:v>
                </c:pt>
                <c:pt idx="93" formatCode="General">
                  <c:v>40020437165.609703</c:v>
                </c:pt>
                <c:pt idx="94" formatCode="General">
                  <c:v>17306914356.715099</c:v>
                </c:pt>
                <c:pt idx="95" formatCode="General">
                  <c:v>7145538595.5696297</c:v>
                </c:pt>
                <c:pt idx="96" formatCode="General">
                  <c:v>2813459259.5931602</c:v>
                </c:pt>
                <c:pt idx="97" formatCode="General">
                  <c:v>1055977079.6059901</c:v>
                </c:pt>
                <c:pt idx="98" formatCode="General">
                  <c:v>377832449.58293098</c:v>
                </c:pt>
                <c:pt idx="99" formatCode="General">
                  <c:v>128953604.141029</c:v>
                </c:pt>
                <c:pt idx="100" formatCode="General">
                  <c:v>42011930.418430299</c:v>
                </c:pt>
                <c:pt idx="101" formatCode="General">
                  <c:v>13126175.7389894</c:v>
                </c:pt>
                <c:pt idx="102" formatCode="General">
                  <c:v>3976701.6085210498</c:v>
                </c:pt>
                <c:pt idx="103" formatCode="General">
                  <c:v>1214031.9101118499</c:v>
                </c:pt>
                <c:pt idx="104" formatCode="General">
                  <c:v>414493.30727332103</c:v>
                </c:pt>
                <c:pt idx="105" formatCode="General">
                  <c:v>188531.75831448799</c:v>
                </c:pt>
                <c:pt idx="106" formatCode="General">
                  <c:v>124477.496890282</c:v>
                </c:pt>
                <c:pt idx="107" formatCode="General">
                  <c:v>106494.089436408</c:v>
                </c:pt>
                <c:pt idx="108" formatCode="General">
                  <c:v>101647.501055525</c:v>
                </c:pt>
                <c:pt idx="109" formatCode="General">
                  <c:v>100414.890418104</c:v>
                </c:pt>
                <c:pt idx="110" formatCode="General">
                  <c:v>100121.441889152</c:v>
                </c:pt>
                <c:pt idx="111" formatCode="General">
                  <c:v>100056.76079538401</c:v>
                </c:pt>
                <c:pt idx="112" formatCode="General">
                  <c:v>100043.773020334</c:v>
                </c:pt>
                <c:pt idx="113" formatCode="General">
                  <c:v>100041.391472769</c:v>
                </c:pt>
                <c:pt idx="114" formatCode="General">
                  <c:v>100040.90523484501</c:v>
                </c:pt>
                <c:pt idx="115" formatCode="General">
                  <c:v>100040.821825369</c:v>
                </c:pt>
                <c:pt idx="116" formatCode="General">
                  <c:v>100041.095928988</c:v>
                </c:pt>
                <c:pt idx="117" formatCode="General">
                  <c:v>100041.681475148</c:v>
                </c:pt>
                <c:pt idx="118" formatCode="General">
                  <c:v>100042.07334426801</c:v>
                </c:pt>
                <c:pt idx="119" formatCode="General">
                  <c:v>100041.36502779101</c:v>
                </c:pt>
                <c:pt idx="120" formatCode="General">
                  <c:v>100039.197800098</c:v>
                </c:pt>
                <c:pt idx="121" formatCode="General">
                  <c:v>100036.89269702299</c:v>
                </c:pt>
                <c:pt idx="122" formatCode="General">
                  <c:v>100036.284432812</c:v>
                </c:pt>
                <c:pt idx="123" formatCode="General">
                  <c:v>100037.52303514299</c:v>
                </c:pt>
                <c:pt idx="124" formatCode="General">
                  <c:v>100038.949950105</c:v>
                </c:pt>
                <c:pt idx="125" formatCode="General">
                  <c:v>100039.453566632</c:v>
                </c:pt>
                <c:pt idx="126" formatCode="General">
                  <c:v>100039.17380686601</c:v>
                </c:pt>
                <c:pt idx="127" formatCode="General">
                  <c:v>100038.97614591201</c:v>
                </c:pt>
                <c:pt idx="128" formatCode="General">
                  <c:v>100039.46542300101</c:v>
                </c:pt>
                <c:pt idx="129" formatCode="General">
                  <c:v>100039.853785225</c:v>
                </c:pt>
                <c:pt idx="130" formatCode="General">
                  <c:v>100038.789368097</c:v>
                </c:pt>
                <c:pt idx="131" formatCode="General">
                  <c:v>100036.768686892</c:v>
                </c:pt>
                <c:pt idx="132" formatCode="General">
                  <c:v>100037.07909663599</c:v>
                </c:pt>
                <c:pt idx="133" formatCode="General">
                  <c:v>100038.626664583</c:v>
                </c:pt>
                <c:pt idx="134" formatCode="General">
                  <c:v>100038.40788561699</c:v>
                </c:pt>
                <c:pt idx="135" formatCode="General">
                  <c:v>100036.43196130299</c:v>
                </c:pt>
                <c:pt idx="136" formatCode="General">
                  <c:v>100037.25485394</c:v>
                </c:pt>
                <c:pt idx="137" formatCode="General">
                  <c:v>100037.13614249299</c:v>
                </c:pt>
                <c:pt idx="138" formatCode="General">
                  <c:v>100036.720755658</c:v>
                </c:pt>
                <c:pt idx="139" formatCode="General">
                  <c:v>100041.501363726</c:v>
                </c:pt>
                <c:pt idx="140" formatCode="General">
                  <c:v>100039.614312641</c:v>
                </c:pt>
                <c:pt idx="141" formatCode="General">
                  <c:v>100023.55667215001</c:v>
                </c:pt>
                <c:pt idx="142" formatCode="General">
                  <c:v>100025.851366073</c:v>
                </c:pt>
                <c:pt idx="143" formatCode="General">
                  <c:v>100031.983004913</c:v>
                </c:pt>
                <c:pt idx="144" formatCode="General">
                  <c:v>100034.764426569</c:v>
                </c:pt>
                <c:pt idx="145" formatCode="General">
                  <c:v>100034.961128511</c:v>
                </c:pt>
                <c:pt idx="146" formatCode="General">
                  <c:v>100032.290462342</c:v>
                </c:pt>
                <c:pt idx="147" formatCode="General">
                  <c:v>100033.47602268901</c:v>
                </c:pt>
                <c:pt idx="148" formatCode="General">
                  <c:v>100032.38714811701</c:v>
                </c:pt>
                <c:pt idx="149" formatCode="General">
                  <c:v>100028.203805597</c:v>
                </c:pt>
                <c:pt idx="150" formatCode="General">
                  <c:v>100031.57286544</c:v>
                </c:pt>
                <c:pt idx="151" formatCode="General">
                  <c:v>100034.16869678799</c:v>
                </c:pt>
                <c:pt idx="152" formatCode="General">
                  <c:v>100030.251318118</c:v>
                </c:pt>
                <c:pt idx="153" formatCode="General">
                  <c:v>100033.308474964</c:v>
                </c:pt>
                <c:pt idx="154" formatCode="General">
                  <c:v>100022.875184504</c:v>
                </c:pt>
                <c:pt idx="155" formatCode="General">
                  <c:v>100028.463697192</c:v>
                </c:pt>
                <c:pt idx="156" formatCode="General">
                  <c:v>100032.38259974901</c:v>
                </c:pt>
                <c:pt idx="157" formatCode="General">
                  <c:v>100027.675491797</c:v>
                </c:pt>
                <c:pt idx="158" formatCode="General">
                  <c:v>100028.710403855</c:v>
                </c:pt>
                <c:pt idx="159" formatCode="General">
                  <c:v>100023.80764999099</c:v>
                </c:pt>
                <c:pt idx="160" formatCode="General">
                  <c:v>100031.12409438301</c:v>
                </c:pt>
                <c:pt idx="161" formatCode="General">
                  <c:v>100029.84528365701</c:v>
                </c:pt>
                <c:pt idx="162" formatCode="General">
                  <c:v>100019.41374944799</c:v>
                </c:pt>
                <c:pt idx="163" formatCode="General">
                  <c:v>100032.98775907001</c:v>
                </c:pt>
                <c:pt idx="164" formatCode="General">
                  <c:v>100037.260433649</c:v>
                </c:pt>
                <c:pt idx="165" formatCode="General">
                  <c:v>100005.804392363</c:v>
                </c:pt>
                <c:pt idx="166" formatCode="General">
                  <c:v>100018.468643334</c:v>
                </c:pt>
                <c:pt idx="167" formatCode="General">
                  <c:v>100023.939717236</c:v>
                </c:pt>
                <c:pt idx="168" formatCode="General">
                  <c:v>100025.285597721</c:v>
                </c:pt>
                <c:pt idx="169" formatCode="General">
                  <c:v>100028.321544021</c:v>
                </c:pt>
                <c:pt idx="170" formatCode="General">
                  <c:v>100020.841494611</c:v>
                </c:pt>
                <c:pt idx="171" formatCode="General">
                  <c:v>100026.61746732899</c:v>
                </c:pt>
                <c:pt idx="172" formatCode="General">
                  <c:v>100031.90187500601</c:v>
                </c:pt>
                <c:pt idx="173" formatCode="General">
                  <c:v>100001.658711942</c:v>
                </c:pt>
                <c:pt idx="174" formatCode="General">
                  <c:v>100019.713870722</c:v>
                </c:pt>
                <c:pt idx="175" formatCode="General">
                  <c:v>100020.827708179</c:v>
                </c:pt>
                <c:pt idx="176" formatCode="General">
                  <c:v>100020.777806297</c:v>
                </c:pt>
                <c:pt idx="177" formatCode="General">
                  <c:v>100021.00415184601</c:v>
                </c:pt>
                <c:pt idx="178" formatCode="General">
                  <c:v>100022.118334671</c:v>
                </c:pt>
                <c:pt idx="179" formatCode="General">
                  <c:v>100020.459137503</c:v>
                </c:pt>
                <c:pt idx="180" formatCode="General">
                  <c:v>100020.378173007</c:v>
                </c:pt>
                <c:pt idx="181" formatCode="General">
                  <c:v>100024.90223653401</c:v>
                </c:pt>
                <c:pt idx="182" formatCode="General">
                  <c:v>100013.53667022201</c:v>
                </c:pt>
                <c:pt idx="183" formatCode="General">
                  <c:v>100008.70489677601</c:v>
                </c:pt>
                <c:pt idx="184" formatCode="General">
                  <c:v>100017.379457389</c:v>
                </c:pt>
                <c:pt idx="185" formatCode="General">
                  <c:v>100017.40050392201</c:v>
                </c:pt>
                <c:pt idx="186" formatCode="General">
                  <c:v>100017.60943539299</c:v>
                </c:pt>
                <c:pt idx="187" formatCode="General">
                  <c:v>100018.93849702099</c:v>
                </c:pt>
                <c:pt idx="188" formatCode="General">
                  <c:v>100014.99272974901</c:v>
                </c:pt>
                <c:pt idx="189" formatCode="General">
                  <c:v>100019.89562135399</c:v>
                </c:pt>
                <c:pt idx="190" formatCode="General">
                  <c:v>100008.85898169701</c:v>
                </c:pt>
                <c:pt idx="191" formatCode="General">
                  <c:v>100014.583570434</c:v>
                </c:pt>
                <c:pt idx="192" formatCode="General">
                  <c:v>100017.019421163</c:v>
                </c:pt>
                <c:pt idx="193" formatCode="General">
                  <c:v>100021.522329221</c:v>
                </c:pt>
                <c:pt idx="194" formatCode="General">
                  <c:v>100008.543614348</c:v>
                </c:pt>
                <c:pt idx="195" formatCode="General">
                  <c:v>100001.605306521</c:v>
                </c:pt>
                <c:pt idx="196" formatCode="General">
                  <c:v>100000.205239934</c:v>
                </c:pt>
                <c:pt idx="197" formatCode="General">
                  <c:v>100000.071135017</c:v>
                </c:pt>
                <c:pt idx="198" formatCode="General">
                  <c:v>100000.060765086</c:v>
                </c:pt>
                <c:pt idx="199" formatCode="General">
                  <c:v>99999.872474105505</c:v>
                </c:pt>
              </c:numCache>
            </c:numRef>
          </c:yVal>
          <c:smooth val="0"/>
          <c:extLst>
            <c:ext xmlns:c16="http://schemas.microsoft.com/office/drawing/2014/chart" uri="{C3380CC4-5D6E-409C-BE32-E72D297353CC}">
              <c16:uniqueId val="{00000001-5CD0-42E4-8CE9-89301C34522F}"/>
            </c:ext>
          </c:extLst>
        </c:ser>
        <c:ser>
          <c:idx val="1"/>
          <c:order val="4"/>
          <c:tx>
            <c:v>SIMS B Center</c:v>
          </c:tx>
          <c:spPr>
            <a:ln>
              <a:noFill/>
            </a:ln>
          </c:spPr>
          <c:marker>
            <c:symbol val="circle"/>
            <c:size val="5"/>
            <c:spPr>
              <a:noFill/>
              <a:ln>
                <a:solidFill>
                  <a:srgbClr val="FF0000"/>
                </a:solidFill>
              </a:ln>
            </c:spPr>
          </c:marker>
          <c:xVal>
            <c:numRef>
              <c:f>'Wafer#10 SIMS'!$C$3:$C$836</c:f>
              <c:numCache>
                <c:formatCode>General</c:formatCode>
                <c:ptCount val="834"/>
                <c:pt idx="0">
                  <c:v>1.2966259168704158E-3</c:v>
                </c:pt>
                <c:pt idx="1">
                  <c:v>3.5194132029339855E-3</c:v>
                </c:pt>
                <c:pt idx="2">
                  <c:v>5.7422004889975562E-3</c:v>
                </c:pt>
                <c:pt idx="3">
                  <c:v>7.9649877750611262E-3</c:v>
                </c:pt>
                <c:pt idx="4">
                  <c:v>1.0187775061124693E-2</c:v>
                </c:pt>
                <c:pt idx="5">
                  <c:v>1.2410562347188266E-2</c:v>
                </c:pt>
                <c:pt idx="6">
                  <c:v>1.4633349633251833E-2</c:v>
                </c:pt>
                <c:pt idx="7">
                  <c:v>1.6856136919315402E-2</c:v>
                </c:pt>
                <c:pt idx="8">
                  <c:v>1.9078924205378975E-2</c:v>
                </c:pt>
                <c:pt idx="9">
                  <c:v>2.130171149144254E-2</c:v>
                </c:pt>
                <c:pt idx="10">
                  <c:v>2.3524498777506113E-2</c:v>
                </c:pt>
                <c:pt idx="11">
                  <c:v>2.5747286063569685E-2</c:v>
                </c:pt>
                <c:pt idx="12">
                  <c:v>2.7970073349633254E-2</c:v>
                </c:pt>
                <c:pt idx="13">
                  <c:v>3.0192860635696827E-2</c:v>
                </c:pt>
                <c:pt idx="14">
                  <c:v>3.2415647921760389E-2</c:v>
                </c:pt>
                <c:pt idx="15">
                  <c:v>3.4638435207823962E-2</c:v>
                </c:pt>
                <c:pt idx="16">
                  <c:v>3.6861222493887534E-2</c:v>
                </c:pt>
                <c:pt idx="17">
                  <c:v>3.9084009779951107E-2</c:v>
                </c:pt>
                <c:pt idx="18">
                  <c:v>4.1306797066014672E-2</c:v>
                </c:pt>
                <c:pt idx="19">
                  <c:v>4.3529584352078231E-2</c:v>
                </c:pt>
                <c:pt idx="20">
                  <c:v>4.5752371638141803E-2</c:v>
                </c:pt>
                <c:pt idx="21">
                  <c:v>4.7975158924205376E-2</c:v>
                </c:pt>
                <c:pt idx="22">
                  <c:v>5.0197946210268948E-2</c:v>
                </c:pt>
                <c:pt idx="23">
                  <c:v>5.2420733496332521E-2</c:v>
                </c:pt>
                <c:pt idx="24">
                  <c:v>5.4643520782396086E-2</c:v>
                </c:pt>
                <c:pt idx="25">
                  <c:v>5.6866308068459659E-2</c:v>
                </c:pt>
                <c:pt idx="26">
                  <c:v>5.9089095354523224E-2</c:v>
                </c:pt>
                <c:pt idx="27">
                  <c:v>6.1311882640586797E-2</c:v>
                </c:pt>
                <c:pt idx="28">
                  <c:v>6.3534669926650356E-2</c:v>
                </c:pt>
                <c:pt idx="29">
                  <c:v>6.5757457212713935E-2</c:v>
                </c:pt>
                <c:pt idx="30">
                  <c:v>6.7980244498777515E-2</c:v>
                </c:pt>
                <c:pt idx="31">
                  <c:v>7.020303178484108E-2</c:v>
                </c:pt>
                <c:pt idx="32">
                  <c:v>7.242581907090466E-2</c:v>
                </c:pt>
                <c:pt idx="33">
                  <c:v>7.4648606356968211E-2</c:v>
                </c:pt>
                <c:pt idx="34">
                  <c:v>7.6871393643031791E-2</c:v>
                </c:pt>
                <c:pt idx="35">
                  <c:v>7.9094180929095342E-2</c:v>
                </c:pt>
                <c:pt idx="36">
                  <c:v>8.1316968215158936E-2</c:v>
                </c:pt>
                <c:pt idx="37">
                  <c:v>8.3539755501222487E-2</c:v>
                </c:pt>
                <c:pt idx="38">
                  <c:v>8.5762542787286081E-2</c:v>
                </c:pt>
                <c:pt idx="39">
                  <c:v>8.7985330073349632E-2</c:v>
                </c:pt>
                <c:pt idx="40">
                  <c:v>9.0208117359413212E-2</c:v>
                </c:pt>
                <c:pt idx="41">
                  <c:v>9.2430904645476777E-2</c:v>
                </c:pt>
                <c:pt idx="42">
                  <c:v>9.4653691931540343E-2</c:v>
                </c:pt>
                <c:pt idx="43">
                  <c:v>9.6876479217603922E-2</c:v>
                </c:pt>
                <c:pt idx="44">
                  <c:v>9.9099266503667488E-2</c:v>
                </c:pt>
                <c:pt idx="45">
                  <c:v>0.10132205378973105</c:v>
                </c:pt>
                <c:pt idx="46">
                  <c:v>0.10354484107579462</c:v>
                </c:pt>
                <c:pt idx="47">
                  <c:v>0.10576762836185818</c:v>
                </c:pt>
                <c:pt idx="48">
                  <c:v>0.10799041564792176</c:v>
                </c:pt>
                <c:pt idx="49">
                  <c:v>0.11021320293398533</c:v>
                </c:pt>
                <c:pt idx="50">
                  <c:v>0.11243599022004891</c:v>
                </c:pt>
                <c:pt idx="51">
                  <c:v>0.11465877750611246</c:v>
                </c:pt>
                <c:pt idx="52">
                  <c:v>0.11688156479217605</c:v>
                </c:pt>
                <c:pt idx="53">
                  <c:v>0.11910435207823962</c:v>
                </c:pt>
                <c:pt idx="54">
                  <c:v>0.1213271393643032</c:v>
                </c:pt>
                <c:pt idx="55">
                  <c:v>0.12354992665036675</c:v>
                </c:pt>
                <c:pt idx="56">
                  <c:v>0.12577271393643033</c:v>
                </c:pt>
                <c:pt idx="57">
                  <c:v>0.1279955012224939</c:v>
                </c:pt>
                <c:pt idx="58">
                  <c:v>0.13021828850855746</c:v>
                </c:pt>
                <c:pt idx="59">
                  <c:v>0.13244107579462105</c:v>
                </c:pt>
                <c:pt idx="60">
                  <c:v>0.13466386308068459</c:v>
                </c:pt>
                <c:pt idx="61">
                  <c:v>0.13688665036674819</c:v>
                </c:pt>
                <c:pt idx="62">
                  <c:v>0.13910943765281172</c:v>
                </c:pt>
                <c:pt idx="63">
                  <c:v>0.14133222493887532</c:v>
                </c:pt>
                <c:pt idx="64">
                  <c:v>0.14355501222493888</c:v>
                </c:pt>
                <c:pt idx="65">
                  <c:v>0.14577779951100245</c:v>
                </c:pt>
                <c:pt idx="66">
                  <c:v>0.14800058679706601</c:v>
                </c:pt>
                <c:pt idx="67">
                  <c:v>0.15022337408312958</c:v>
                </c:pt>
                <c:pt idx="68">
                  <c:v>0.15244616136919317</c:v>
                </c:pt>
                <c:pt idx="69">
                  <c:v>0.15466894865525674</c:v>
                </c:pt>
                <c:pt idx="70">
                  <c:v>0.1568917359413203</c:v>
                </c:pt>
                <c:pt idx="71">
                  <c:v>0.15911452322738387</c:v>
                </c:pt>
                <c:pt idx="72">
                  <c:v>0.16133731051344746</c:v>
                </c:pt>
                <c:pt idx="73">
                  <c:v>0.163560097799511</c:v>
                </c:pt>
                <c:pt idx="74">
                  <c:v>0.16578288508557454</c:v>
                </c:pt>
                <c:pt idx="75">
                  <c:v>0.16800567237163813</c:v>
                </c:pt>
                <c:pt idx="76">
                  <c:v>0.17022845965770173</c:v>
                </c:pt>
                <c:pt idx="77">
                  <c:v>0.17245124694376526</c:v>
                </c:pt>
                <c:pt idx="78">
                  <c:v>0.17467403422982883</c:v>
                </c:pt>
                <c:pt idx="79">
                  <c:v>0.17689682151589245</c:v>
                </c:pt>
                <c:pt idx="80">
                  <c:v>0.17911960880195599</c:v>
                </c:pt>
                <c:pt idx="81">
                  <c:v>0.18134239608801955</c:v>
                </c:pt>
                <c:pt idx="82">
                  <c:v>0.18356518337408309</c:v>
                </c:pt>
                <c:pt idx="83">
                  <c:v>0.18578797066014674</c:v>
                </c:pt>
                <c:pt idx="84">
                  <c:v>0.18801075794621028</c:v>
                </c:pt>
                <c:pt idx="85">
                  <c:v>0.19023354523227387</c:v>
                </c:pt>
                <c:pt idx="86">
                  <c:v>0.19245633251833741</c:v>
                </c:pt>
                <c:pt idx="87">
                  <c:v>0.194679119804401</c:v>
                </c:pt>
                <c:pt idx="88">
                  <c:v>0.19690190709046454</c:v>
                </c:pt>
                <c:pt idx="89">
                  <c:v>0.19912469437652811</c:v>
                </c:pt>
                <c:pt idx="90">
                  <c:v>0.2013474816625917</c:v>
                </c:pt>
                <c:pt idx="91">
                  <c:v>0.20357026894865526</c:v>
                </c:pt>
                <c:pt idx="92">
                  <c:v>0.20579305623471883</c:v>
                </c:pt>
                <c:pt idx="93">
                  <c:v>0.2080158435207824</c:v>
                </c:pt>
                <c:pt idx="94">
                  <c:v>0.21023863080684599</c:v>
                </c:pt>
                <c:pt idx="95">
                  <c:v>0.2124614180929095</c:v>
                </c:pt>
                <c:pt idx="96">
                  <c:v>0.21468420537897312</c:v>
                </c:pt>
                <c:pt idx="97">
                  <c:v>0.21690699266503666</c:v>
                </c:pt>
                <c:pt idx="98">
                  <c:v>0.21912977995110025</c:v>
                </c:pt>
                <c:pt idx="99">
                  <c:v>0.22135256723716379</c:v>
                </c:pt>
                <c:pt idx="100">
                  <c:v>0.22357535452322738</c:v>
                </c:pt>
                <c:pt idx="101">
                  <c:v>0.22579814180929098</c:v>
                </c:pt>
                <c:pt idx="102">
                  <c:v>0.22802092909535454</c:v>
                </c:pt>
                <c:pt idx="103">
                  <c:v>0.23024371638141811</c:v>
                </c:pt>
                <c:pt idx="104">
                  <c:v>0.23246650366748167</c:v>
                </c:pt>
                <c:pt idx="105">
                  <c:v>0.23468929095354529</c:v>
                </c:pt>
                <c:pt idx="106">
                  <c:v>0.23691207823960878</c:v>
                </c:pt>
                <c:pt idx="107">
                  <c:v>0.23913486552567237</c:v>
                </c:pt>
                <c:pt idx="108">
                  <c:v>0.24135765281173596</c:v>
                </c:pt>
                <c:pt idx="109">
                  <c:v>0.24358044009779953</c:v>
                </c:pt>
                <c:pt idx="110">
                  <c:v>0.24580322738386307</c:v>
                </c:pt>
                <c:pt idx="111">
                  <c:v>0.24802601466992666</c:v>
                </c:pt>
                <c:pt idx="112">
                  <c:v>0.25024880195599025</c:v>
                </c:pt>
                <c:pt idx="113">
                  <c:v>0.25247158924205376</c:v>
                </c:pt>
                <c:pt idx="114">
                  <c:v>0.25469437652811733</c:v>
                </c:pt>
                <c:pt idx="115">
                  <c:v>0.25691716381418095</c:v>
                </c:pt>
                <c:pt idx="116">
                  <c:v>0.25913995110024451</c:v>
                </c:pt>
                <c:pt idx="117">
                  <c:v>0.26136273838630808</c:v>
                </c:pt>
                <c:pt idx="118">
                  <c:v>0.26358552567237165</c:v>
                </c:pt>
                <c:pt idx="119">
                  <c:v>0.26580831295843527</c:v>
                </c:pt>
                <c:pt idx="120">
                  <c:v>0.26803110024449878</c:v>
                </c:pt>
                <c:pt idx="121">
                  <c:v>0.27025388753056234</c:v>
                </c:pt>
                <c:pt idx="122">
                  <c:v>0.27247667481662591</c:v>
                </c:pt>
                <c:pt idx="123">
                  <c:v>0.27469946210268947</c:v>
                </c:pt>
                <c:pt idx="124">
                  <c:v>0.27692224938875304</c:v>
                </c:pt>
                <c:pt idx="125">
                  <c:v>0.27914503667481666</c:v>
                </c:pt>
                <c:pt idx="126">
                  <c:v>0.28136782396088023</c:v>
                </c:pt>
                <c:pt idx="127">
                  <c:v>0.28359061124694374</c:v>
                </c:pt>
                <c:pt idx="128">
                  <c:v>0.28581339853300736</c:v>
                </c:pt>
                <c:pt idx="129">
                  <c:v>0.28803618581907092</c:v>
                </c:pt>
                <c:pt idx="130">
                  <c:v>0.29025897310513443</c:v>
                </c:pt>
                <c:pt idx="131">
                  <c:v>0.292481760391198</c:v>
                </c:pt>
                <c:pt idx="132">
                  <c:v>0.29470454767726162</c:v>
                </c:pt>
                <c:pt idx="133">
                  <c:v>0.29692733496332524</c:v>
                </c:pt>
                <c:pt idx="134">
                  <c:v>0.29915012224938875</c:v>
                </c:pt>
                <c:pt idx="135">
                  <c:v>0.30137290953545237</c:v>
                </c:pt>
                <c:pt idx="136">
                  <c:v>0.30359569682151588</c:v>
                </c:pt>
                <c:pt idx="137">
                  <c:v>0.30581848410757945</c:v>
                </c:pt>
                <c:pt idx="138">
                  <c:v>0.30804127139364307</c:v>
                </c:pt>
                <c:pt idx="139">
                  <c:v>0.31026405867970658</c:v>
                </c:pt>
                <c:pt idx="140">
                  <c:v>0.31248684596577009</c:v>
                </c:pt>
                <c:pt idx="141">
                  <c:v>0.31470963325183376</c:v>
                </c:pt>
                <c:pt idx="142">
                  <c:v>0.31693242053789733</c:v>
                </c:pt>
                <c:pt idx="143">
                  <c:v>0.3191552078239609</c:v>
                </c:pt>
                <c:pt idx="144">
                  <c:v>0.32137799511002446</c:v>
                </c:pt>
                <c:pt idx="145">
                  <c:v>0.32360078239608803</c:v>
                </c:pt>
                <c:pt idx="146">
                  <c:v>0.32582356968215159</c:v>
                </c:pt>
                <c:pt idx="147">
                  <c:v>0.32804635696821516</c:v>
                </c:pt>
                <c:pt idx="148">
                  <c:v>0.33026914425427867</c:v>
                </c:pt>
                <c:pt idx="149">
                  <c:v>0.33249193154034234</c:v>
                </c:pt>
                <c:pt idx="150">
                  <c:v>0.33471471882640591</c:v>
                </c:pt>
                <c:pt idx="151">
                  <c:v>0.33693750611246942</c:v>
                </c:pt>
                <c:pt idx="152">
                  <c:v>0.33916029339853304</c:v>
                </c:pt>
                <c:pt idx="153">
                  <c:v>0.34138308068459655</c:v>
                </c:pt>
                <c:pt idx="154">
                  <c:v>0.34360586797066017</c:v>
                </c:pt>
                <c:pt idx="155">
                  <c:v>0.34582865525672368</c:v>
                </c:pt>
                <c:pt idx="156">
                  <c:v>0.34805144254278725</c:v>
                </c:pt>
                <c:pt idx="157">
                  <c:v>0.35027422982885087</c:v>
                </c:pt>
                <c:pt idx="158">
                  <c:v>0.35249701711491449</c:v>
                </c:pt>
                <c:pt idx="159">
                  <c:v>0.354719804400978</c:v>
                </c:pt>
                <c:pt idx="160">
                  <c:v>0.35694259168704162</c:v>
                </c:pt>
                <c:pt idx="161">
                  <c:v>0.35916537897310513</c:v>
                </c:pt>
                <c:pt idx="162">
                  <c:v>0.36138816625916864</c:v>
                </c:pt>
                <c:pt idx="163">
                  <c:v>0.36361095354523232</c:v>
                </c:pt>
                <c:pt idx="164">
                  <c:v>0.36583374083129583</c:v>
                </c:pt>
                <c:pt idx="165">
                  <c:v>0.36805652811735939</c:v>
                </c:pt>
                <c:pt idx="166">
                  <c:v>0.37027931540342301</c:v>
                </c:pt>
                <c:pt idx="167">
                  <c:v>0.37250210268948658</c:v>
                </c:pt>
                <c:pt idx="168">
                  <c:v>0.37472488997555015</c:v>
                </c:pt>
                <c:pt idx="169">
                  <c:v>0.37694767726161371</c:v>
                </c:pt>
                <c:pt idx="170">
                  <c:v>0.37917046454767728</c:v>
                </c:pt>
                <c:pt idx="171">
                  <c:v>0.38139325183374079</c:v>
                </c:pt>
                <c:pt idx="172">
                  <c:v>0.38361603911980441</c:v>
                </c:pt>
                <c:pt idx="173">
                  <c:v>0.38583882640586792</c:v>
                </c:pt>
                <c:pt idx="174">
                  <c:v>0.3880616136919316</c:v>
                </c:pt>
                <c:pt idx="175">
                  <c:v>0.39028440097799516</c:v>
                </c:pt>
                <c:pt idx="176">
                  <c:v>0.39250718826405867</c:v>
                </c:pt>
                <c:pt idx="177">
                  <c:v>0.39472997555012229</c:v>
                </c:pt>
                <c:pt idx="178">
                  <c:v>0.3969527628361858</c:v>
                </c:pt>
                <c:pt idx="179">
                  <c:v>0.39917555012224937</c:v>
                </c:pt>
                <c:pt idx="180">
                  <c:v>0.40139833740831299</c:v>
                </c:pt>
                <c:pt idx="181">
                  <c:v>0.4036211246943765</c:v>
                </c:pt>
                <c:pt idx="182">
                  <c:v>0.40584391198044012</c:v>
                </c:pt>
                <c:pt idx="183">
                  <c:v>0.40806669926650369</c:v>
                </c:pt>
                <c:pt idx="184">
                  <c:v>0.4102894865525672</c:v>
                </c:pt>
                <c:pt idx="185">
                  <c:v>0.41251227383863087</c:v>
                </c:pt>
                <c:pt idx="186">
                  <c:v>0.41473506112469438</c:v>
                </c:pt>
                <c:pt idx="187">
                  <c:v>0.41695784841075789</c:v>
                </c:pt>
                <c:pt idx="188">
                  <c:v>0.41918063569682157</c:v>
                </c:pt>
                <c:pt idx="189">
                  <c:v>0.42140342298288513</c:v>
                </c:pt>
                <c:pt idx="190">
                  <c:v>0.42362621026894864</c:v>
                </c:pt>
                <c:pt idx="191">
                  <c:v>0.42584899755501227</c:v>
                </c:pt>
                <c:pt idx="192">
                  <c:v>0.42807178484107578</c:v>
                </c:pt>
                <c:pt idx="193">
                  <c:v>0.4302945721271394</c:v>
                </c:pt>
                <c:pt idx="194">
                  <c:v>0.43251735941320296</c:v>
                </c:pt>
                <c:pt idx="195">
                  <c:v>0.43474014669926653</c:v>
                </c:pt>
                <c:pt idx="196">
                  <c:v>0.43696293398533004</c:v>
                </c:pt>
                <c:pt idx="197">
                  <c:v>0.43918572127139366</c:v>
                </c:pt>
                <c:pt idx="198">
                  <c:v>0.44140850855745722</c:v>
                </c:pt>
                <c:pt idx="199">
                  <c:v>0.44363129584352085</c:v>
                </c:pt>
                <c:pt idx="200">
                  <c:v>0.44585408312958436</c:v>
                </c:pt>
                <c:pt idx="201">
                  <c:v>0.44807687041564787</c:v>
                </c:pt>
                <c:pt idx="202">
                  <c:v>0.45029965770171154</c:v>
                </c:pt>
                <c:pt idx="203">
                  <c:v>0.45252244498777505</c:v>
                </c:pt>
                <c:pt idx="204">
                  <c:v>0.45474523227383862</c:v>
                </c:pt>
                <c:pt idx="205">
                  <c:v>0.45696801955990218</c:v>
                </c:pt>
                <c:pt idx="206">
                  <c:v>0.4591908068459658</c:v>
                </c:pt>
                <c:pt idx="207">
                  <c:v>0.46141359413202937</c:v>
                </c:pt>
                <c:pt idx="208">
                  <c:v>0.46363638141809294</c:v>
                </c:pt>
                <c:pt idx="209">
                  <c:v>0.46585916870415645</c:v>
                </c:pt>
                <c:pt idx="210">
                  <c:v>0.46808195599022012</c:v>
                </c:pt>
                <c:pt idx="211">
                  <c:v>0.47030474327628363</c:v>
                </c:pt>
                <c:pt idx="212">
                  <c:v>0.47252753056234714</c:v>
                </c:pt>
                <c:pt idx="213">
                  <c:v>0.47475031784841082</c:v>
                </c:pt>
                <c:pt idx="214">
                  <c:v>0.47697310513447427</c:v>
                </c:pt>
                <c:pt idx="215">
                  <c:v>0.47919589242053789</c:v>
                </c:pt>
                <c:pt idx="216">
                  <c:v>0.48141867970660152</c:v>
                </c:pt>
                <c:pt idx="217">
                  <c:v>0.48364146699266503</c:v>
                </c:pt>
                <c:pt idx="218">
                  <c:v>0.48586425427872859</c:v>
                </c:pt>
                <c:pt idx="219">
                  <c:v>0.48808704156479216</c:v>
                </c:pt>
                <c:pt idx="220">
                  <c:v>0.49030982885085572</c:v>
                </c:pt>
                <c:pt idx="221">
                  <c:v>0.4925326161369194</c:v>
                </c:pt>
                <c:pt idx="222">
                  <c:v>0.49475540342298291</c:v>
                </c:pt>
                <c:pt idx="223">
                  <c:v>0.49697819070904642</c:v>
                </c:pt>
                <c:pt idx="224">
                  <c:v>0.4992009779951101</c:v>
                </c:pt>
                <c:pt idx="225">
                  <c:v>0.50142376528117361</c:v>
                </c:pt>
                <c:pt idx="226">
                  <c:v>0.50364655256723712</c:v>
                </c:pt>
                <c:pt idx="227">
                  <c:v>0.50586933985330074</c:v>
                </c:pt>
                <c:pt idx="228">
                  <c:v>0.50809212713936425</c:v>
                </c:pt>
                <c:pt idx="229">
                  <c:v>0.51031491442542787</c:v>
                </c:pt>
                <c:pt idx="230">
                  <c:v>0.51253770171149138</c:v>
                </c:pt>
                <c:pt idx="231">
                  <c:v>0.514760488997555</c:v>
                </c:pt>
                <c:pt idx="232">
                  <c:v>0.51698327628361862</c:v>
                </c:pt>
                <c:pt idx="233">
                  <c:v>0.51920606356968224</c:v>
                </c:pt>
                <c:pt idx="234">
                  <c:v>0.52142885085574575</c:v>
                </c:pt>
                <c:pt idx="235">
                  <c:v>0.52365163814180937</c:v>
                </c:pt>
                <c:pt idx="236">
                  <c:v>0.52587442542787288</c:v>
                </c:pt>
                <c:pt idx="237">
                  <c:v>0.52809721271393639</c:v>
                </c:pt>
                <c:pt idx="238">
                  <c:v>0.53032000000000001</c:v>
                </c:pt>
                <c:pt idx="239">
                  <c:v>0.53254278728606363</c:v>
                </c:pt>
                <c:pt idx="240">
                  <c:v>0.53476557457212714</c:v>
                </c:pt>
                <c:pt idx="241">
                  <c:v>0.53698836185819077</c:v>
                </c:pt>
                <c:pt idx="242">
                  <c:v>0.53921114914425428</c:v>
                </c:pt>
                <c:pt idx="243">
                  <c:v>0.5414339364303179</c:v>
                </c:pt>
                <c:pt idx="244">
                  <c:v>0.54365672371638141</c:v>
                </c:pt>
                <c:pt idx="245">
                  <c:v>0.54587951100244492</c:v>
                </c:pt>
                <c:pt idx="246">
                  <c:v>0.54810229828850854</c:v>
                </c:pt>
                <c:pt idx="247">
                  <c:v>0.55032508557457205</c:v>
                </c:pt>
                <c:pt idx="248">
                  <c:v>0.55254787286063567</c:v>
                </c:pt>
                <c:pt idx="249">
                  <c:v>0.5547706601466994</c:v>
                </c:pt>
                <c:pt idx="250">
                  <c:v>0.55699344743276291</c:v>
                </c:pt>
                <c:pt idx="251">
                  <c:v>0.55921623471882642</c:v>
                </c:pt>
                <c:pt idx="252">
                  <c:v>0.56143902200489004</c:v>
                </c:pt>
                <c:pt idx="253">
                  <c:v>0.56366180929095355</c:v>
                </c:pt>
                <c:pt idx="254">
                  <c:v>0.56588459657701706</c:v>
                </c:pt>
                <c:pt idx="255">
                  <c:v>0.56810738386308068</c:v>
                </c:pt>
                <c:pt idx="256">
                  <c:v>0.57033017114914419</c:v>
                </c:pt>
                <c:pt idx="257">
                  <c:v>0.57255295843520793</c:v>
                </c:pt>
                <c:pt idx="258">
                  <c:v>0.57477574572127144</c:v>
                </c:pt>
                <c:pt idx="259">
                  <c:v>0.57699853300733495</c:v>
                </c:pt>
                <c:pt idx="260">
                  <c:v>0.57922132029339857</c:v>
                </c:pt>
                <c:pt idx="261">
                  <c:v>0.58144410757946197</c:v>
                </c:pt>
                <c:pt idx="262">
                  <c:v>0.58366689486552559</c:v>
                </c:pt>
                <c:pt idx="263">
                  <c:v>0.58588968215158921</c:v>
                </c:pt>
                <c:pt idx="264">
                  <c:v>0.58811246943765272</c:v>
                </c:pt>
                <c:pt idx="265">
                  <c:v>0.59033525672371645</c:v>
                </c:pt>
                <c:pt idx="266">
                  <c:v>0.59255804400978007</c:v>
                </c:pt>
                <c:pt idx="267">
                  <c:v>0.59478083129584358</c:v>
                </c:pt>
                <c:pt idx="268">
                  <c:v>0.5970036185819072</c:v>
                </c:pt>
                <c:pt idx="269">
                  <c:v>0.59922640586797071</c:v>
                </c:pt>
                <c:pt idx="270">
                  <c:v>0.60144919315403422</c:v>
                </c:pt>
                <c:pt idx="271">
                  <c:v>0.60367198044009784</c:v>
                </c:pt>
                <c:pt idx="272">
                  <c:v>0.60589476772616147</c:v>
                </c:pt>
                <c:pt idx="273">
                  <c:v>0.60811755501222486</c:v>
                </c:pt>
                <c:pt idx="274">
                  <c:v>0.6103403422982886</c:v>
                </c:pt>
                <c:pt idx="275">
                  <c:v>0.61256312958435211</c:v>
                </c:pt>
                <c:pt idx="276">
                  <c:v>0.61478591687041562</c:v>
                </c:pt>
                <c:pt idx="277">
                  <c:v>0.61700870415647924</c:v>
                </c:pt>
                <c:pt idx="278">
                  <c:v>0.61923149144254275</c:v>
                </c:pt>
                <c:pt idx="279">
                  <c:v>0.62145427872860626</c:v>
                </c:pt>
                <c:pt idx="280">
                  <c:v>0.62367706601466977</c:v>
                </c:pt>
                <c:pt idx="281">
                  <c:v>0.62589985330073339</c:v>
                </c:pt>
                <c:pt idx="282">
                  <c:v>0.62812264058679701</c:v>
                </c:pt>
                <c:pt idx="283">
                  <c:v>0.63034542787286085</c:v>
                </c:pt>
                <c:pt idx="284">
                  <c:v>0.63256821515892425</c:v>
                </c:pt>
                <c:pt idx="285">
                  <c:v>0.63479100244498787</c:v>
                </c:pt>
                <c:pt idx="286">
                  <c:v>0.63701378973105138</c:v>
                </c:pt>
                <c:pt idx="287">
                  <c:v>0.639236577017115</c:v>
                </c:pt>
                <c:pt idx="288">
                  <c:v>0.64145936430317851</c:v>
                </c:pt>
                <c:pt idx="289">
                  <c:v>0.64368215158924202</c:v>
                </c:pt>
                <c:pt idx="290">
                  <c:v>0.64590493887530565</c:v>
                </c:pt>
                <c:pt idx="291">
                  <c:v>0.64812772616136927</c:v>
                </c:pt>
                <c:pt idx="292">
                  <c:v>0.65035051344743278</c:v>
                </c:pt>
                <c:pt idx="293">
                  <c:v>0.6525733007334964</c:v>
                </c:pt>
                <c:pt idx="294">
                  <c:v>0.65479608801955991</c:v>
                </c:pt>
                <c:pt idx="295">
                  <c:v>0.65701887530562342</c:v>
                </c:pt>
                <c:pt idx="296">
                  <c:v>0.65924166259168715</c:v>
                </c:pt>
                <c:pt idx="297">
                  <c:v>0.66146444987775066</c:v>
                </c:pt>
                <c:pt idx="298">
                  <c:v>0.66368723716381417</c:v>
                </c:pt>
                <c:pt idx="299">
                  <c:v>0.66591002444987779</c:v>
                </c:pt>
                <c:pt idx="300">
                  <c:v>0.66813281173594141</c:v>
                </c:pt>
                <c:pt idx="301">
                  <c:v>0.67035559902200481</c:v>
                </c:pt>
                <c:pt idx="302">
                  <c:v>0.67257838630806843</c:v>
                </c:pt>
                <c:pt idx="303">
                  <c:v>0.67480117359413205</c:v>
                </c:pt>
                <c:pt idx="304">
                  <c:v>0.67702396088019556</c:v>
                </c:pt>
                <c:pt idx="305">
                  <c:v>0.67924674816625918</c:v>
                </c:pt>
                <c:pt idx="306">
                  <c:v>0.68146953545232269</c:v>
                </c:pt>
                <c:pt idx="307">
                  <c:v>0.6836923227383862</c:v>
                </c:pt>
                <c:pt idx="308">
                  <c:v>0.68591511002444983</c:v>
                </c:pt>
                <c:pt idx="309">
                  <c:v>0.68813789731051345</c:v>
                </c:pt>
                <c:pt idx="310">
                  <c:v>0.69036068459657707</c:v>
                </c:pt>
                <c:pt idx="311">
                  <c:v>0.69258347188264069</c:v>
                </c:pt>
                <c:pt idx="312">
                  <c:v>0.69480625916870431</c:v>
                </c:pt>
                <c:pt idx="313">
                  <c:v>0.69702904645476782</c:v>
                </c:pt>
                <c:pt idx="314">
                  <c:v>0.69925183374083133</c:v>
                </c:pt>
                <c:pt idx="315">
                  <c:v>0.70147462102689495</c:v>
                </c:pt>
                <c:pt idx="316">
                  <c:v>0.70369740831295846</c:v>
                </c:pt>
                <c:pt idx="317">
                  <c:v>0.70592019559902197</c:v>
                </c:pt>
                <c:pt idx="318">
                  <c:v>0.7081429828850857</c:v>
                </c:pt>
                <c:pt idx="319">
                  <c:v>0.71036577017114921</c:v>
                </c:pt>
                <c:pt idx="320">
                  <c:v>0.71258855745721272</c:v>
                </c:pt>
                <c:pt idx="321">
                  <c:v>0.71481134474327634</c:v>
                </c:pt>
                <c:pt idx="322">
                  <c:v>0.71703413202933985</c:v>
                </c:pt>
                <c:pt idx="323">
                  <c:v>0.71925691931540336</c:v>
                </c:pt>
                <c:pt idx="324">
                  <c:v>0.72147970660146699</c:v>
                </c:pt>
                <c:pt idx="325">
                  <c:v>0.7237024938875305</c:v>
                </c:pt>
                <c:pt idx="326">
                  <c:v>0.72592528117359401</c:v>
                </c:pt>
                <c:pt idx="327">
                  <c:v>0.72814806845965774</c:v>
                </c:pt>
                <c:pt idx="328">
                  <c:v>0.73037085574572125</c:v>
                </c:pt>
                <c:pt idx="329">
                  <c:v>0.73259364303178465</c:v>
                </c:pt>
                <c:pt idx="330">
                  <c:v>0.73481643031784849</c:v>
                </c:pt>
                <c:pt idx="331">
                  <c:v>0.737039217603912</c:v>
                </c:pt>
                <c:pt idx="332">
                  <c:v>0.73926200488997551</c:v>
                </c:pt>
                <c:pt idx="333">
                  <c:v>0.74148479217603913</c:v>
                </c:pt>
                <c:pt idx="334">
                  <c:v>0.74370757946210264</c:v>
                </c:pt>
                <c:pt idx="335">
                  <c:v>0.74593036674816637</c:v>
                </c:pt>
                <c:pt idx="336">
                  <c:v>0.74815315403422988</c:v>
                </c:pt>
                <c:pt idx="337">
                  <c:v>0.7503759413202935</c:v>
                </c:pt>
                <c:pt idx="338">
                  <c:v>0.75259872860635701</c:v>
                </c:pt>
                <c:pt idx="339">
                  <c:v>0.75482151589242052</c:v>
                </c:pt>
                <c:pt idx="340">
                  <c:v>0.75704430317848415</c:v>
                </c:pt>
                <c:pt idx="341">
                  <c:v>0.75926709046454766</c:v>
                </c:pt>
                <c:pt idx="342">
                  <c:v>0.76148987775061117</c:v>
                </c:pt>
                <c:pt idx="343">
                  <c:v>0.76371266503667479</c:v>
                </c:pt>
                <c:pt idx="344">
                  <c:v>0.76593545232273841</c:v>
                </c:pt>
                <c:pt idx="345">
                  <c:v>0.76815823960880192</c:v>
                </c:pt>
                <c:pt idx="346">
                  <c:v>0.77038102689486565</c:v>
                </c:pt>
                <c:pt idx="347">
                  <c:v>0.77260381418092916</c:v>
                </c:pt>
                <c:pt idx="348">
                  <c:v>0.77482660146699267</c:v>
                </c:pt>
                <c:pt idx="349">
                  <c:v>0.77704938875305629</c:v>
                </c:pt>
                <c:pt idx="350">
                  <c:v>0.77927217603911969</c:v>
                </c:pt>
                <c:pt idx="351">
                  <c:v>0.78149496332518331</c:v>
                </c:pt>
                <c:pt idx="352">
                  <c:v>0.78371775061124693</c:v>
                </c:pt>
                <c:pt idx="353">
                  <c:v>0.78594053789731055</c:v>
                </c:pt>
                <c:pt idx="354">
                  <c:v>0.78816332518337406</c:v>
                </c:pt>
                <c:pt idx="355">
                  <c:v>0.79038611246943768</c:v>
                </c:pt>
                <c:pt idx="356">
                  <c:v>0.7926088997555012</c:v>
                </c:pt>
                <c:pt idx="357">
                  <c:v>0.79483168704156471</c:v>
                </c:pt>
                <c:pt idx="358">
                  <c:v>0.79705447432762833</c:v>
                </c:pt>
                <c:pt idx="359">
                  <c:v>0.79927726161369173</c:v>
                </c:pt>
                <c:pt idx="360">
                  <c:v>0.80150004889975557</c:v>
                </c:pt>
                <c:pt idx="361">
                  <c:v>0.80372283618581919</c:v>
                </c:pt>
                <c:pt idx="362">
                  <c:v>0.8059456234718827</c:v>
                </c:pt>
                <c:pt idx="363">
                  <c:v>0.80816841075794632</c:v>
                </c:pt>
                <c:pt idx="364">
                  <c:v>0.81039119804400983</c:v>
                </c:pt>
                <c:pt idx="365">
                  <c:v>0.81261398533007345</c:v>
                </c:pt>
                <c:pt idx="366">
                  <c:v>0.81483677261613696</c:v>
                </c:pt>
                <c:pt idx="367">
                  <c:v>0.81705955990220047</c:v>
                </c:pt>
                <c:pt idx="368">
                  <c:v>0.81928234718826409</c:v>
                </c:pt>
                <c:pt idx="369">
                  <c:v>0.8215051344743276</c:v>
                </c:pt>
                <c:pt idx="370">
                  <c:v>0.82372792176039122</c:v>
                </c:pt>
                <c:pt idx="371">
                  <c:v>0.82595070904645473</c:v>
                </c:pt>
                <c:pt idx="372">
                  <c:v>0.82817349633251836</c:v>
                </c:pt>
                <c:pt idx="373">
                  <c:v>0.83039628361858187</c:v>
                </c:pt>
                <c:pt idx="374">
                  <c:v>0.83261907090464549</c:v>
                </c:pt>
                <c:pt idx="375">
                  <c:v>0.834841858190709</c:v>
                </c:pt>
                <c:pt idx="376">
                  <c:v>0.83706464547677251</c:v>
                </c:pt>
                <c:pt idx="377">
                  <c:v>0.83928743276283624</c:v>
                </c:pt>
                <c:pt idx="378">
                  <c:v>0.84151022004889975</c:v>
                </c:pt>
                <c:pt idx="379">
                  <c:v>0.84373300733496337</c:v>
                </c:pt>
                <c:pt idx="380">
                  <c:v>0.84595579462102699</c:v>
                </c:pt>
                <c:pt idx="381">
                  <c:v>0.84817858190709061</c:v>
                </c:pt>
                <c:pt idx="382">
                  <c:v>0.85040136919315401</c:v>
                </c:pt>
                <c:pt idx="383">
                  <c:v>0.85262415647921763</c:v>
                </c:pt>
                <c:pt idx="384">
                  <c:v>0.85484694376528114</c:v>
                </c:pt>
                <c:pt idx="385">
                  <c:v>0.85706973105134476</c:v>
                </c:pt>
                <c:pt idx="386">
                  <c:v>0.85929251833740827</c:v>
                </c:pt>
                <c:pt idx="387">
                  <c:v>0.86151530562347189</c:v>
                </c:pt>
                <c:pt idx="388">
                  <c:v>0.86373809290953552</c:v>
                </c:pt>
                <c:pt idx="389">
                  <c:v>0.86596088019559903</c:v>
                </c:pt>
                <c:pt idx="390">
                  <c:v>0.86818366748166254</c:v>
                </c:pt>
                <c:pt idx="391">
                  <c:v>0.87040645476772616</c:v>
                </c:pt>
                <c:pt idx="392">
                  <c:v>0.87262924205378967</c:v>
                </c:pt>
                <c:pt idx="393">
                  <c:v>0.8748520293398534</c:v>
                </c:pt>
                <c:pt idx="394">
                  <c:v>0.87707481662591691</c:v>
                </c:pt>
                <c:pt idx="395">
                  <c:v>0.87929760391198042</c:v>
                </c:pt>
                <c:pt idx="396">
                  <c:v>0.88152039119804415</c:v>
                </c:pt>
                <c:pt idx="397">
                  <c:v>0.88374317848410766</c:v>
                </c:pt>
                <c:pt idx="398">
                  <c:v>0.88596596577017117</c:v>
                </c:pt>
                <c:pt idx="399">
                  <c:v>0.88818875305623479</c:v>
                </c:pt>
                <c:pt idx="400">
                  <c:v>0.89041154034229819</c:v>
                </c:pt>
                <c:pt idx="401">
                  <c:v>0.89263432762836181</c:v>
                </c:pt>
                <c:pt idx="402">
                  <c:v>0.89485711491442543</c:v>
                </c:pt>
                <c:pt idx="403">
                  <c:v>0.89707990220048894</c:v>
                </c:pt>
                <c:pt idx="404">
                  <c:v>0.89930268948655245</c:v>
                </c:pt>
                <c:pt idx="405">
                  <c:v>0.90152547677261619</c:v>
                </c:pt>
                <c:pt idx="406">
                  <c:v>0.9037482640586797</c:v>
                </c:pt>
                <c:pt idx="407">
                  <c:v>0.90597105134474321</c:v>
                </c:pt>
                <c:pt idx="408">
                  <c:v>0.90819383863080683</c:v>
                </c:pt>
                <c:pt idx="409">
                  <c:v>0.91041662591687056</c:v>
                </c:pt>
                <c:pt idx="410">
                  <c:v>0.91263941320293407</c:v>
                </c:pt>
                <c:pt idx="411">
                  <c:v>0.91486220048899758</c:v>
                </c:pt>
                <c:pt idx="412">
                  <c:v>0.9170849877750612</c:v>
                </c:pt>
                <c:pt idx="413">
                  <c:v>0.91930777506112471</c:v>
                </c:pt>
                <c:pt idx="414">
                  <c:v>0.92153056234718833</c:v>
                </c:pt>
                <c:pt idx="415">
                  <c:v>0.92375334963325195</c:v>
                </c:pt>
                <c:pt idx="416">
                  <c:v>0.92597613691931546</c:v>
                </c:pt>
                <c:pt idx="417">
                  <c:v>0.92819892420537897</c:v>
                </c:pt>
                <c:pt idx="418">
                  <c:v>0.93042171149144259</c:v>
                </c:pt>
                <c:pt idx="419">
                  <c:v>0.9326444987775061</c:v>
                </c:pt>
                <c:pt idx="420">
                  <c:v>0.93486728606356961</c:v>
                </c:pt>
                <c:pt idx="421">
                  <c:v>0.93709007334963323</c:v>
                </c:pt>
                <c:pt idx="422">
                  <c:v>0.93931286063569674</c:v>
                </c:pt>
                <c:pt idx="423">
                  <c:v>0.94153564792176037</c:v>
                </c:pt>
                <c:pt idx="424">
                  <c:v>0.9437584352078241</c:v>
                </c:pt>
                <c:pt idx="425">
                  <c:v>0.94598122249388761</c:v>
                </c:pt>
                <c:pt idx="426">
                  <c:v>0.94820400977995112</c:v>
                </c:pt>
                <c:pt idx="427">
                  <c:v>0.95042679706601474</c:v>
                </c:pt>
                <c:pt idx="428">
                  <c:v>0.95264958435207825</c:v>
                </c:pt>
                <c:pt idx="429">
                  <c:v>0.95487237163814165</c:v>
                </c:pt>
                <c:pt idx="430">
                  <c:v>0.95709515892420549</c:v>
                </c:pt>
                <c:pt idx="431">
                  <c:v>0.959317946210269</c:v>
                </c:pt>
                <c:pt idx="432">
                  <c:v>0.96154073349633251</c:v>
                </c:pt>
                <c:pt idx="433">
                  <c:v>0.96376352078239613</c:v>
                </c:pt>
                <c:pt idx="434">
                  <c:v>0.96598630806845975</c:v>
                </c:pt>
                <c:pt idx="435">
                  <c:v>0.96820909535452326</c:v>
                </c:pt>
                <c:pt idx="436">
                  <c:v>0.97043188264058677</c:v>
                </c:pt>
                <c:pt idx="437">
                  <c:v>0.97265466992665039</c:v>
                </c:pt>
                <c:pt idx="438">
                  <c:v>0.9748774572127139</c:v>
                </c:pt>
                <c:pt idx="439">
                  <c:v>0.97710024449877741</c:v>
                </c:pt>
                <c:pt idx="440">
                  <c:v>0.97932303178484126</c:v>
                </c:pt>
                <c:pt idx="441">
                  <c:v>0.98154581907090488</c:v>
                </c:pt>
                <c:pt idx="442">
                  <c:v>0.98376860635696828</c:v>
                </c:pt>
                <c:pt idx="443">
                  <c:v>0.9859913936430319</c:v>
                </c:pt>
                <c:pt idx="444">
                  <c:v>0.98821418092909541</c:v>
                </c:pt>
                <c:pt idx="445">
                  <c:v>0.99043696821515892</c:v>
                </c:pt>
                <c:pt idx="446">
                  <c:v>0.99265975550122254</c:v>
                </c:pt>
                <c:pt idx="447">
                  <c:v>0.99488254278728605</c:v>
                </c:pt>
                <c:pt idx="448">
                  <c:v>0.99710533007334945</c:v>
                </c:pt>
                <c:pt idx="449">
                  <c:v>0.99932811735941329</c:v>
                </c:pt>
                <c:pt idx="450">
                  <c:v>1.0015509046454767</c:v>
                </c:pt>
                <c:pt idx="451">
                  <c:v>1.0037736919315403</c:v>
                </c:pt>
                <c:pt idx="452">
                  <c:v>1.0059964792176039</c:v>
                </c:pt>
                <c:pt idx="453">
                  <c:v>1.0082192665036676</c:v>
                </c:pt>
                <c:pt idx="454">
                  <c:v>1.010442053789731</c:v>
                </c:pt>
                <c:pt idx="455">
                  <c:v>1.0126648410757946</c:v>
                </c:pt>
                <c:pt idx="456">
                  <c:v>1.0148876283618582</c:v>
                </c:pt>
                <c:pt idx="457">
                  <c:v>1.0171104156479216</c:v>
                </c:pt>
                <c:pt idx="458">
                  <c:v>1.0193332029339854</c:v>
                </c:pt>
                <c:pt idx="459">
                  <c:v>1.0215559902200491</c:v>
                </c:pt>
                <c:pt idx="460">
                  <c:v>1.0237787775061125</c:v>
                </c:pt>
                <c:pt idx="461">
                  <c:v>1.0260015647921759</c:v>
                </c:pt>
                <c:pt idx="462">
                  <c:v>1.0282243520782397</c:v>
                </c:pt>
                <c:pt idx="463">
                  <c:v>1.0304471393643033</c:v>
                </c:pt>
                <c:pt idx="464">
                  <c:v>1.0326699266503667</c:v>
                </c:pt>
                <c:pt idx="465">
                  <c:v>1.0348927139364306</c:v>
                </c:pt>
                <c:pt idx="466">
                  <c:v>1.037115501222494</c:v>
                </c:pt>
                <c:pt idx="467">
                  <c:v>1.0393382885085576</c:v>
                </c:pt>
                <c:pt idx="468">
                  <c:v>1.041561075794621</c:v>
                </c:pt>
                <c:pt idx="469">
                  <c:v>1.0437838630806846</c:v>
                </c:pt>
                <c:pt idx="470">
                  <c:v>1.046006650366748</c:v>
                </c:pt>
                <c:pt idx="471">
                  <c:v>1.0482294376528118</c:v>
                </c:pt>
                <c:pt idx="472">
                  <c:v>1.0504522249388755</c:v>
                </c:pt>
                <c:pt idx="473">
                  <c:v>1.0526750122249389</c:v>
                </c:pt>
                <c:pt idx="474">
                  <c:v>1.0548977995110027</c:v>
                </c:pt>
                <c:pt idx="475">
                  <c:v>1.0571205867970659</c:v>
                </c:pt>
                <c:pt idx="476">
                  <c:v>1.0593433740831295</c:v>
                </c:pt>
                <c:pt idx="477">
                  <c:v>1.0615661613691931</c:v>
                </c:pt>
                <c:pt idx="478">
                  <c:v>1.0637889486552567</c:v>
                </c:pt>
                <c:pt idx="479">
                  <c:v>1.0660117359413204</c:v>
                </c:pt>
                <c:pt idx="480">
                  <c:v>1.0682345232273838</c:v>
                </c:pt>
                <c:pt idx="481">
                  <c:v>1.0704573105134474</c:v>
                </c:pt>
                <c:pt idx="482">
                  <c:v>1.072680097799511</c:v>
                </c:pt>
                <c:pt idx="483">
                  <c:v>1.0749028850855746</c:v>
                </c:pt>
                <c:pt idx="484">
                  <c:v>1.0771256723716383</c:v>
                </c:pt>
                <c:pt idx="485">
                  <c:v>1.0793484596577019</c:v>
                </c:pt>
                <c:pt idx="486">
                  <c:v>1.0815712469437653</c:v>
                </c:pt>
                <c:pt idx="487">
                  <c:v>1.0837940342298289</c:v>
                </c:pt>
                <c:pt idx="488">
                  <c:v>1.0860168215158925</c:v>
                </c:pt>
                <c:pt idx="489">
                  <c:v>1.0882396088019557</c:v>
                </c:pt>
                <c:pt idx="490">
                  <c:v>1.0904623960880198</c:v>
                </c:pt>
                <c:pt idx="491">
                  <c:v>1.0926851833740832</c:v>
                </c:pt>
                <c:pt idx="492">
                  <c:v>1.0949079706601468</c:v>
                </c:pt>
                <c:pt idx="493">
                  <c:v>1.0971307579462102</c:v>
                </c:pt>
                <c:pt idx="494">
                  <c:v>1.0993535452322738</c:v>
                </c:pt>
                <c:pt idx="495">
                  <c:v>1.1015763325183372</c:v>
                </c:pt>
                <c:pt idx="496">
                  <c:v>1.103799119804401</c:v>
                </c:pt>
                <c:pt idx="497">
                  <c:v>1.1060219070904647</c:v>
                </c:pt>
                <c:pt idx="498">
                  <c:v>1.1082446943765281</c:v>
                </c:pt>
                <c:pt idx="499">
                  <c:v>1.1104674816625919</c:v>
                </c:pt>
                <c:pt idx="500">
                  <c:v>1.1126902689486553</c:v>
                </c:pt>
                <c:pt idx="501">
                  <c:v>1.1149130562347189</c:v>
                </c:pt>
                <c:pt idx="502">
                  <c:v>1.1171358435207823</c:v>
                </c:pt>
                <c:pt idx="503">
                  <c:v>1.1193586308068459</c:v>
                </c:pt>
                <c:pt idx="504">
                  <c:v>1.1215814180929093</c:v>
                </c:pt>
                <c:pt idx="505">
                  <c:v>1.1238042053789732</c:v>
                </c:pt>
                <c:pt idx="506">
                  <c:v>1.1260269926650368</c:v>
                </c:pt>
                <c:pt idx="507">
                  <c:v>1.1282497799511002</c:v>
                </c:pt>
                <c:pt idx="508">
                  <c:v>1.1304725672371638</c:v>
                </c:pt>
                <c:pt idx="509">
                  <c:v>1.1326953545232274</c:v>
                </c:pt>
                <c:pt idx="510">
                  <c:v>1.1349181418092911</c:v>
                </c:pt>
                <c:pt idx="511">
                  <c:v>1.1371409290953545</c:v>
                </c:pt>
                <c:pt idx="512">
                  <c:v>1.1393637163814181</c:v>
                </c:pt>
                <c:pt idx="513">
                  <c:v>1.1415865036674817</c:v>
                </c:pt>
                <c:pt idx="514">
                  <c:v>1.1438092909535453</c:v>
                </c:pt>
                <c:pt idx="515">
                  <c:v>1.146032078239609</c:v>
                </c:pt>
                <c:pt idx="516">
                  <c:v>1.1482548655256724</c:v>
                </c:pt>
                <c:pt idx="517">
                  <c:v>1.150477652811736</c:v>
                </c:pt>
                <c:pt idx="518">
                  <c:v>1.1527004400977996</c:v>
                </c:pt>
                <c:pt idx="519">
                  <c:v>1.1549232273838632</c:v>
                </c:pt>
                <c:pt idx="520">
                  <c:v>1.1571460146699266</c:v>
                </c:pt>
                <c:pt idx="521">
                  <c:v>1.1593688019559902</c:v>
                </c:pt>
                <c:pt idx="522">
                  <c:v>1.1615915892420536</c:v>
                </c:pt>
                <c:pt idx="523">
                  <c:v>1.1638143765281173</c:v>
                </c:pt>
                <c:pt idx="524">
                  <c:v>1.1660371638141811</c:v>
                </c:pt>
                <c:pt idx="525">
                  <c:v>1.1682599511002445</c:v>
                </c:pt>
                <c:pt idx="526">
                  <c:v>1.1704827383863081</c:v>
                </c:pt>
                <c:pt idx="527">
                  <c:v>1.1727055256723715</c:v>
                </c:pt>
                <c:pt idx="528">
                  <c:v>1.1749283129584351</c:v>
                </c:pt>
                <c:pt idx="529">
                  <c:v>1.1771511002444985</c:v>
                </c:pt>
                <c:pt idx="530">
                  <c:v>1.1793738875305624</c:v>
                </c:pt>
                <c:pt idx="531">
                  <c:v>1.1815966748166258</c:v>
                </c:pt>
                <c:pt idx="532">
                  <c:v>1.1838194621026896</c:v>
                </c:pt>
                <c:pt idx="533">
                  <c:v>1.1860422493887532</c:v>
                </c:pt>
                <c:pt idx="534">
                  <c:v>1.1882650366748166</c:v>
                </c:pt>
                <c:pt idx="535">
                  <c:v>1.1904878239608803</c:v>
                </c:pt>
                <c:pt idx="536">
                  <c:v>1.1927106112469437</c:v>
                </c:pt>
                <c:pt idx="537">
                  <c:v>1.1949333985330075</c:v>
                </c:pt>
                <c:pt idx="538">
                  <c:v>1.1971561858190707</c:v>
                </c:pt>
                <c:pt idx="539">
                  <c:v>1.1993789731051345</c:v>
                </c:pt>
                <c:pt idx="540">
                  <c:v>1.2016017603911981</c:v>
                </c:pt>
                <c:pt idx="541">
                  <c:v>1.2038245476772618</c:v>
                </c:pt>
                <c:pt idx="542">
                  <c:v>1.2060473349633252</c:v>
                </c:pt>
                <c:pt idx="543">
                  <c:v>1.2082701222493888</c:v>
                </c:pt>
                <c:pt idx="544">
                  <c:v>1.2104929095354522</c:v>
                </c:pt>
                <c:pt idx="545">
                  <c:v>1.2127156968215158</c:v>
                </c:pt>
                <c:pt idx="546">
                  <c:v>1.2149384841075797</c:v>
                </c:pt>
                <c:pt idx="547">
                  <c:v>1.2171612713936431</c:v>
                </c:pt>
                <c:pt idx="548">
                  <c:v>1.2193840586797067</c:v>
                </c:pt>
                <c:pt idx="549">
                  <c:v>1.2216068459657703</c:v>
                </c:pt>
                <c:pt idx="550">
                  <c:v>1.2238296332518337</c:v>
                </c:pt>
                <c:pt idx="551">
                  <c:v>1.2260524205378973</c:v>
                </c:pt>
                <c:pt idx="552">
                  <c:v>1.2282752078239609</c:v>
                </c:pt>
                <c:pt idx="553">
                  <c:v>1.2304979951100246</c:v>
                </c:pt>
                <c:pt idx="554">
                  <c:v>1.232720782396088</c:v>
                </c:pt>
                <c:pt idx="555">
                  <c:v>1.2349435696821516</c:v>
                </c:pt>
                <c:pt idx="556">
                  <c:v>1.2371663569682152</c:v>
                </c:pt>
                <c:pt idx="557">
                  <c:v>1.2393891442542786</c:v>
                </c:pt>
                <c:pt idx="558">
                  <c:v>1.2416119315403424</c:v>
                </c:pt>
                <c:pt idx="559">
                  <c:v>1.2438347188264061</c:v>
                </c:pt>
                <c:pt idx="560">
                  <c:v>1.2460575061124695</c:v>
                </c:pt>
                <c:pt idx="561">
                  <c:v>1.2482802933985331</c:v>
                </c:pt>
                <c:pt idx="562">
                  <c:v>1.2505030806845967</c:v>
                </c:pt>
                <c:pt idx="563">
                  <c:v>1.2527258679706601</c:v>
                </c:pt>
                <c:pt idx="564">
                  <c:v>1.2549486552567237</c:v>
                </c:pt>
                <c:pt idx="565">
                  <c:v>1.2571714425427873</c:v>
                </c:pt>
                <c:pt idx="566">
                  <c:v>1.259394229828851</c:v>
                </c:pt>
                <c:pt idx="567">
                  <c:v>1.2616170171149146</c:v>
                </c:pt>
                <c:pt idx="568">
                  <c:v>1.263839804400978</c:v>
                </c:pt>
                <c:pt idx="569">
                  <c:v>1.2660625916870416</c:v>
                </c:pt>
                <c:pt idx="570">
                  <c:v>1.268285378973105</c:v>
                </c:pt>
                <c:pt idx="571">
                  <c:v>1.2705081662591688</c:v>
                </c:pt>
                <c:pt idx="572">
                  <c:v>1.2727309535452322</c:v>
                </c:pt>
                <c:pt idx="573">
                  <c:v>1.2749537408312959</c:v>
                </c:pt>
                <c:pt idx="574">
                  <c:v>1.2771765281173593</c:v>
                </c:pt>
                <c:pt idx="575">
                  <c:v>1.2793993154034231</c:v>
                </c:pt>
                <c:pt idx="576">
                  <c:v>1.2816221026894865</c:v>
                </c:pt>
                <c:pt idx="577">
                  <c:v>1.2838448899755501</c:v>
                </c:pt>
                <c:pt idx="578">
                  <c:v>1.286067677261614</c:v>
                </c:pt>
                <c:pt idx="579">
                  <c:v>1.2882904645476771</c:v>
                </c:pt>
                <c:pt idx="580">
                  <c:v>1.290513251833741</c:v>
                </c:pt>
                <c:pt idx="581">
                  <c:v>1.2927360391198044</c:v>
                </c:pt>
                <c:pt idx="582">
                  <c:v>1.294958826405868</c:v>
                </c:pt>
                <c:pt idx="583">
                  <c:v>1.2971816136919314</c:v>
                </c:pt>
                <c:pt idx="584">
                  <c:v>1.2994044009779953</c:v>
                </c:pt>
                <c:pt idx="585">
                  <c:v>1.3016271882640587</c:v>
                </c:pt>
                <c:pt idx="586">
                  <c:v>1.3038499755501223</c:v>
                </c:pt>
                <c:pt idx="587">
                  <c:v>1.3060727628361859</c:v>
                </c:pt>
                <c:pt idx="588">
                  <c:v>1.3082955501222493</c:v>
                </c:pt>
                <c:pt idx="589">
                  <c:v>1.3105183374083129</c:v>
                </c:pt>
                <c:pt idx="590">
                  <c:v>1.3127411246943765</c:v>
                </c:pt>
                <c:pt idx="591">
                  <c:v>1.3149639119804404</c:v>
                </c:pt>
                <c:pt idx="592">
                  <c:v>1.3171866992665036</c:v>
                </c:pt>
                <c:pt idx="593">
                  <c:v>1.3194094865525674</c:v>
                </c:pt>
                <c:pt idx="594">
                  <c:v>1.3216322738386308</c:v>
                </c:pt>
                <c:pt idx="595">
                  <c:v>1.3238550611246944</c:v>
                </c:pt>
                <c:pt idx="596">
                  <c:v>1.326077848410758</c:v>
                </c:pt>
                <c:pt idx="597">
                  <c:v>1.3283006356968217</c:v>
                </c:pt>
                <c:pt idx="598">
                  <c:v>1.3305234229828851</c:v>
                </c:pt>
                <c:pt idx="599">
                  <c:v>1.3327462102689487</c:v>
                </c:pt>
                <c:pt idx="600">
                  <c:v>1.3349689975550123</c:v>
                </c:pt>
                <c:pt idx="601">
                  <c:v>1.3371917848410759</c:v>
                </c:pt>
                <c:pt idx="602">
                  <c:v>1.3394145721271393</c:v>
                </c:pt>
                <c:pt idx="603">
                  <c:v>1.3416373594132032</c:v>
                </c:pt>
                <c:pt idx="604">
                  <c:v>1.3438601466992663</c:v>
                </c:pt>
                <c:pt idx="605">
                  <c:v>1.3460829339853302</c:v>
                </c:pt>
                <c:pt idx="606">
                  <c:v>1.3483057212713936</c:v>
                </c:pt>
                <c:pt idx="607">
                  <c:v>1.3505285085574572</c:v>
                </c:pt>
                <c:pt idx="608">
                  <c:v>1.3527512958435206</c:v>
                </c:pt>
                <c:pt idx="609">
                  <c:v>1.3549740831295845</c:v>
                </c:pt>
                <c:pt idx="610">
                  <c:v>1.3571968704156476</c:v>
                </c:pt>
                <c:pt idx="611">
                  <c:v>1.3594196577017115</c:v>
                </c:pt>
                <c:pt idx="612">
                  <c:v>1.3616424449877753</c:v>
                </c:pt>
                <c:pt idx="613">
                  <c:v>1.3638652322738385</c:v>
                </c:pt>
                <c:pt idx="614">
                  <c:v>1.3660880195599023</c:v>
                </c:pt>
                <c:pt idx="615">
                  <c:v>1.3683108068459657</c:v>
                </c:pt>
                <c:pt idx="616">
                  <c:v>1.3705335941320296</c:v>
                </c:pt>
                <c:pt idx="617">
                  <c:v>1.3727563814180928</c:v>
                </c:pt>
                <c:pt idx="618">
                  <c:v>1.3749791687041566</c:v>
                </c:pt>
                <c:pt idx="619">
                  <c:v>1.37720195599022</c:v>
                </c:pt>
                <c:pt idx="620">
                  <c:v>1.3794247432762836</c:v>
                </c:pt>
                <c:pt idx="621">
                  <c:v>1.3816475305623472</c:v>
                </c:pt>
                <c:pt idx="622">
                  <c:v>1.3838703178484109</c:v>
                </c:pt>
                <c:pt idx="623">
                  <c:v>1.3860931051344743</c:v>
                </c:pt>
                <c:pt idx="624">
                  <c:v>1.3883158924205379</c:v>
                </c:pt>
                <c:pt idx="625">
                  <c:v>1.3905386797066017</c:v>
                </c:pt>
                <c:pt idx="626">
                  <c:v>1.3927614669926649</c:v>
                </c:pt>
                <c:pt idx="627">
                  <c:v>1.3949842542787287</c:v>
                </c:pt>
                <c:pt idx="628">
                  <c:v>1.3972070415647924</c:v>
                </c:pt>
                <c:pt idx="629">
                  <c:v>1.3994298288508558</c:v>
                </c:pt>
                <c:pt idx="630">
                  <c:v>1.4016526161369194</c:v>
                </c:pt>
                <c:pt idx="631">
                  <c:v>1.403875403422983</c:v>
                </c:pt>
                <c:pt idx="632">
                  <c:v>1.4060981907090464</c:v>
                </c:pt>
                <c:pt idx="633">
                  <c:v>1.40832097799511</c:v>
                </c:pt>
                <c:pt idx="634">
                  <c:v>1.4105437652811736</c:v>
                </c:pt>
                <c:pt idx="635">
                  <c:v>1.412766552567237</c:v>
                </c:pt>
                <c:pt idx="636">
                  <c:v>1.4149893398533007</c:v>
                </c:pt>
                <c:pt idx="637">
                  <c:v>1.4172121271393645</c:v>
                </c:pt>
                <c:pt idx="638">
                  <c:v>1.4194349144254277</c:v>
                </c:pt>
                <c:pt idx="639">
                  <c:v>1.4216577017114915</c:v>
                </c:pt>
                <c:pt idx="640">
                  <c:v>1.4238804889975551</c:v>
                </c:pt>
                <c:pt idx="641">
                  <c:v>1.4261032762836188</c:v>
                </c:pt>
                <c:pt idx="642">
                  <c:v>1.4283260635696822</c:v>
                </c:pt>
                <c:pt idx="643">
                  <c:v>1.4305488508557458</c:v>
                </c:pt>
                <c:pt idx="644">
                  <c:v>1.4327716381418092</c:v>
                </c:pt>
                <c:pt idx="645">
                  <c:v>1.4349944254278728</c:v>
                </c:pt>
                <c:pt idx="646">
                  <c:v>1.4372172127139367</c:v>
                </c:pt>
                <c:pt idx="647">
                  <c:v>1.4394400000000001</c:v>
                </c:pt>
                <c:pt idx="648">
                  <c:v>1.4416627872860637</c:v>
                </c:pt>
                <c:pt idx="649">
                  <c:v>1.4438855745721271</c:v>
                </c:pt>
                <c:pt idx="650">
                  <c:v>1.4461083618581909</c:v>
                </c:pt>
                <c:pt idx="651">
                  <c:v>1.4483311491442541</c:v>
                </c:pt>
                <c:pt idx="652">
                  <c:v>1.4505539364303182</c:v>
                </c:pt>
                <c:pt idx="653">
                  <c:v>1.4527767237163813</c:v>
                </c:pt>
                <c:pt idx="654">
                  <c:v>1.4549995110024447</c:v>
                </c:pt>
                <c:pt idx="655">
                  <c:v>1.4572222982885086</c:v>
                </c:pt>
                <c:pt idx="656">
                  <c:v>1.4594450855745722</c:v>
                </c:pt>
                <c:pt idx="657">
                  <c:v>1.4616678728606356</c:v>
                </c:pt>
                <c:pt idx="658">
                  <c:v>1.4638906601466992</c:v>
                </c:pt>
                <c:pt idx="659">
                  <c:v>1.4661134474327633</c:v>
                </c:pt>
                <c:pt idx="660">
                  <c:v>1.4683362347188262</c:v>
                </c:pt>
                <c:pt idx="661">
                  <c:v>1.4705590220048901</c:v>
                </c:pt>
                <c:pt idx="662">
                  <c:v>1.4727818092909537</c:v>
                </c:pt>
                <c:pt idx="663">
                  <c:v>1.4750045965770171</c:v>
                </c:pt>
                <c:pt idx="664">
                  <c:v>1.4772273838630805</c:v>
                </c:pt>
                <c:pt idx="665">
                  <c:v>1.4794501711491443</c:v>
                </c:pt>
                <c:pt idx="666">
                  <c:v>1.481672958435208</c:v>
                </c:pt>
                <c:pt idx="667">
                  <c:v>1.4838957457212714</c:v>
                </c:pt>
                <c:pt idx="668">
                  <c:v>1.486118533007335</c:v>
                </c:pt>
                <c:pt idx="669">
                  <c:v>1.4883413202933984</c:v>
                </c:pt>
                <c:pt idx="670">
                  <c:v>1.490564107579462</c:v>
                </c:pt>
                <c:pt idx="671">
                  <c:v>1.4927868948655258</c:v>
                </c:pt>
                <c:pt idx="672">
                  <c:v>1.4950096821515895</c:v>
                </c:pt>
                <c:pt idx="673">
                  <c:v>1.4972324694376529</c:v>
                </c:pt>
                <c:pt idx="674">
                  <c:v>1.4994552567237165</c:v>
                </c:pt>
                <c:pt idx="675">
                  <c:v>1.5016780440097801</c:v>
                </c:pt>
                <c:pt idx="676">
                  <c:v>1.5039008312958435</c:v>
                </c:pt>
                <c:pt idx="677">
                  <c:v>1.5061236185819071</c:v>
                </c:pt>
                <c:pt idx="678">
                  <c:v>1.508346405867971</c:v>
                </c:pt>
                <c:pt idx="679">
                  <c:v>1.5105691931540342</c:v>
                </c:pt>
                <c:pt idx="680">
                  <c:v>1.512791980440098</c:v>
                </c:pt>
                <c:pt idx="681">
                  <c:v>1.5150147677261614</c:v>
                </c:pt>
                <c:pt idx="682">
                  <c:v>1.517237555012225</c:v>
                </c:pt>
                <c:pt idx="683">
                  <c:v>1.5194603422982882</c:v>
                </c:pt>
                <c:pt idx="684">
                  <c:v>1.5216831295843523</c:v>
                </c:pt>
                <c:pt idx="685">
                  <c:v>1.5239059168704154</c:v>
                </c:pt>
                <c:pt idx="686">
                  <c:v>1.5261287041564795</c:v>
                </c:pt>
                <c:pt idx="687">
                  <c:v>1.5283514914425429</c:v>
                </c:pt>
                <c:pt idx="688">
                  <c:v>1.5305742787286063</c:v>
                </c:pt>
                <c:pt idx="689">
                  <c:v>1.5327970660146701</c:v>
                </c:pt>
                <c:pt idx="690">
                  <c:v>1.5350198533007333</c:v>
                </c:pt>
                <c:pt idx="691">
                  <c:v>1.5372426405867974</c:v>
                </c:pt>
                <c:pt idx="692">
                  <c:v>1.5394654278728606</c:v>
                </c:pt>
                <c:pt idx="693">
                  <c:v>1.5416882151589244</c:v>
                </c:pt>
                <c:pt idx="694">
                  <c:v>1.5439110024449876</c:v>
                </c:pt>
                <c:pt idx="695">
                  <c:v>1.5461337897310514</c:v>
                </c:pt>
                <c:pt idx="696">
                  <c:v>1.5483565770171148</c:v>
                </c:pt>
                <c:pt idx="697">
                  <c:v>1.5505793643031787</c:v>
                </c:pt>
                <c:pt idx="698">
                  <c:v>1.5528021515892418</c:v>
                </c:pt>
                <c:pt idx="699">
                  <c:v>1.5550249388753057</c:v>
                </c:pt>
                <c:pt idx="700">
                  <c:v>1.5572477261613693</c:v>
                </c:pt>
                <c:pt idx="701">
                  <c:v>1.5594705134474327</c:v>
                </c:pt>
                <c:pt idx="702">
                  <c:v>1.5616933007334963</c:v>
                </c:pt>
                <c:pt idx="703">
                  <c:v>1.5639160880195599</c:v>
                </c:pt>
                <c:pt idx="704">
                  <c:v>1.5661388753056233</c:v>
                </c:pt>
                <c:pt idx="705">
                  <c:v>1.568361662591687</c:v>
                </c:pt>
                <c:pt idx="706">
                  <c:v>1.5705844498777508</c:v>
                </c:pt>
                <c:pt idx="707">
                  <c:v>1.5728072371638142</c:v>
                </c:pt>
                <c:pt idx="708">
                  <c:v>1.5750300244498778</c:v>
                </c:pt>
                <c:pt idx="709">
                  <c:v>1.5772528117359415</c:v>
                </c:pt>
                <c:pt idx="710">
                  <c:v>1.5794755990220049</c:v>
                </c:pt>
                <c:pt idx="711">
                  <c:v>1.5816983863080685</c:v>
                </c:pt>
                <c:pt idx="712">
                  <c:v>1.5839211735941321</c:v>
                </c:pt>
                <c:pt idx="713">
                  <c:v>1.5861439608801955</c:v>
                </c:pt>
                <c:pt idx="714">
                  <c:v>1.5883667481662591</c:v>
                </c:pt>
                <c:pt idx="715">
                  <c:v>1.590589535452323</c:v>
                </c:pt>
                <c:pt idx="716">
                  <c:v>1.5928123227383866</c:v>
                </c:pt>
                <c:pt idx="717">
                  <c:v>1.5950351100244495</c:v>
                </c:pt>
                <c:pt idx="718">
                  <c:v>1.5972578973105136</c:v>
                </c:pt>
                <c:pt idx="719">
                  <c:v>1.5994806845965766</c:v>
                </c:pt>
                <c:pt idx="720">
                  <c:v>1.6017034718826406</c:v>
                </c:pt>
                <c:pt idx="721">
                  <c:v>1.6039262591687042</c:v>
                </c:pt>
                <c:pt idx="722">
                  <c:v>1.6061490464547681</c:v>
                </c:pt>
                <c:pt idx="723">
                  <c:v>1.6083718337408315</c:v>
                </c:pt>
                <c:pt idx="724">
                  <c:v>1.6105946210268947</c:v>
                </c:pt>
                <c:pt idx="725">
                  <c:v>1.6128174083129587</c:v>
                </c:pt>
                <c:pt idx="726">
                  <c:v>1.6150401955990219</c:v>
                </c:pt>
                <c:pt idx="727">
                  <c:v>1.6172629828850857</c:v>
                </c:pt>
                <c:pt idx="728">
                  <c:v>1.6194857701711491</c:v>
                </c:pt>
                <c:pt idx="729">
                  <c:v>1.6217085574572128</c:v>
                </c:pt>
                <c:pt idx="730">
                  <c:v>1.6239313447432762</c:v>
                </c:pt>
                <c:pt idx="731">
                  <c:v>1.62615413202934</c:v>
                </c:pt>
                <c:pt idx="732">
                  <c:v>1.6283769193154032</c:v>
                </c:pt>
                <c:pt idx="733">
                  <c:v>1.6305997066014668</c:v>
                </c:pt>
                <c:pt idx="734">
                  <c:v>1.6328224938875306</c:v>
                </c:pt>
                <c:pt idx="735">
                  <c:v>1.6350452811735938</c:v>
                </c:pt>
                <c:pt idx="736">
                  <c:v>1.6372680684596577</c:v>
                </c:pt>
                <c:pt idx="737">
                  <c:v>1.6394908557457213</c:v>
                </c:pt>
                <c:pt idx="738">
                  <c:v>1.6417136430317847</c:v>
                </c:pt>
                <c:pt idx="739">
                  <c:v>1.6439364303178483</c:v>
                </c:pt>
                <c:pt idx="740">
                  <c:v>1.6461592176039119</c:v>
                </c:pt>
                <c:pt idx="741">
                  <c:v>1.6483820048899758</c:v>
                </c:pt>
                <c:pt idx="742">
                  <c:v>1.6506047921760389</c:v>
                </c:pt>
                <c:pt idx="743">
                  <c:v>1.6528275794621028</c:v>
                </c:pt>
                <c:pt idx="744">
                  <c:v>1.6550503667481662</c:v>
                </c:pt>
                <c:pt idx="745">
                  <c:v>1.6572731540342298</c:v>
                </c:pt>
                <c:pt idx="746">
                  <c:v>1.6594959413202934</c:v>
                </c:pt>
                <c:pt idx="747">
                  <c:v>1.6617187286063571</c:v>
                </c:pt>
                <c:pt idx="748">
                  <c:v>1.6639415158924205</c:v>
                </c:pt>
                <c:pt idx="749">
                  <c:v>1.6661643031784843</c:v>
                </c:pt>
                <c:pt idx="750">
                  <c:v>1.6683870904645477</c:v>
                </c:pt>
                <c:pt idx="751">
                  <c:v>1.6706098777506111</c:v>
                </c:pt>
                <c:pt idx="752">
                  <c:v>1.6728326650366749</c:v>
                </c:pt>
                <c:pt idx="753">
                  <c:v>1.6750554523227386</c:v>
                </c:pt>
                <c:pt idx="754">
                  <c:v>1.677278239608802</c:v>
                </c:pt>
                <c:pt idx="755">
                  <c:v>1.6795010268948656</c:v>
                </c:pt>
                <c:pt idx="756">
                  <c:v>1.6817238141809292</c:v>
                </c:pt>
                <c:pt idx="757">
                  <c:v>1.6839466014669926</c:v>
                </c:pt>
                <c:pt idx="758">
                  <c:v>1.6861693887530562</c:v>
                </c:pt>
                <c:pt idx="759">
                  <c:v>1.6883921760391201</c:v>
                </c:pt>
                <c:pt idx="760">
                  <c:v>1.6906149633251835</c:v>
                </c:pt>
                <c:pt idx="761">
                  <c:v>1.6928377506112471</c:v>
                </c:pt>
                <c:pt idx="762">
                  <c:v>1.6950605378973105</c:v>
                </c:pt>
                <c:pt idx="763">
                  <c:v>1.6972833251833741</c:v>
                </c:pt>
                <c:pt idx="764">
                  <c:v>1.6995061124694375</c:v>
                </c:pt>
                <c:pt idx="765">
                  <c:v>1.7017288997555013</c:v>
                </c:pt>
                <c:pt idx="766">
                  <c:v>1.7039516870415652</c:v>
                </c:pt>
                <c:pt idx="767">
                  <c:v>1.7061744743276286</c:v>
                </c:pt>
                <c:pt idx="768">
                  <c:v>1.7083972616136922</c:v>
                </c:pt>
                <c:pt idx="769">
                  <c:v>1.7106200488997556</c:v>
                </c:pt>
                <c:pt idx="770">
                  <c:v>1.7128428361858192</c:v>
                </c:pt>
                <c:pt idx="771">
                  <c:v>1.7150656234718826</c:v>
                </c:pt>
                <c:pt idx="772">
                  <c:v>1.7172884107579467</c:v>
                </c:pt>
                <c:pt idx="773">
                  <c:v>1.7195111980440096</c:v>
                </c:pt>
                <c:pt idx="774">
                  <c:v>1.7217339853300735</c:v>
                </c:pt>
                <c:pt idx="775">
                  <c:v>1.7239567726161369</c:v>
                </c:pt>
                <c:pt idx="776">
                  <c:v>1.7261795599022005</c:v>
                </c:pt>
                <c:pt idx="777">
                  <c:v>1.7284023471882639</c:v>
                </c:pt>
                <c:pt idx="778">
                  <c:v>1.7306251344743278</c:v>
                </c:pt>
                <c:pt idx="779">
                  <c:v>1.7328479217603909</c:v>
                </c:pt>
                <c:pt idx="780">
                  <c:v>1.7350707090464548</c:v>
                </c:pt>
                <c:pt idx="781">
                  <c:v>1.7372934963325184</c:v>
                </c:pt>
                <c:pt idx="782">
                  <c:v>1.7395162836185818</c:v>
                </c:pt>
                <c:pt idx="783">
                  <c:v>1.7417390709046454</c:v>
                </c:pt>
                <c:pt idx="784">
                  <c:v>1.743961858190709</c:v>
                </c:pt>
                <c:pt idx="785">
                  <c:v>1.7461846454767724</c:v>
                </c:pt>
                <c:pt idx="786">
                  <c:v>1.7484074327628363</c:v>
                </c:pt>
                <c:pt idx="787">
                  <c:v>1.7506302200488999</c:v>
                </c:pt>
                <c:pt idx="788">
                  <c:v>1.7528530073349633</c:v>
                </c:pt>
                <c:pt idx="789">
                  <c:v>1.7550757946210269</c:v>
                </c:pt>
                <c:pt idx="790">
                  <c:v>1.7572985819070905</c:v>
                </c:pt>
                <c:pt idx="791">
                  <c:v>1.7595213691931542</c:v>
                </c:pt>
                <c:pt idx="792">
                  <c:v>1.7617441564792176</c:v>
                </c:pt>
                <c:pt idx="793">
                  <c:v>1.7639669437652814</c:v>
                </c:pt>
                <c:pt idx="794">
                  <c:v>1.7661897310513446</c:v>
                </c:pt>
                <c:pt idx="795">
                  <c:v>1.7684125183374082</c:v>
                </c:pt>
                <c:pt idx="796">
                  <c:v>1.7706353056234716</c:v>
                </c:pt>
                <c:pt idx="797">
                  <c:v>1.7728580929095357</c:v>
                </c:pt>
                <c:pt idx="798">
                  <c:v>1.7750808801955986</c:v>
                </c:pt>
                <c:pt idx="799">
                  <c:v>1.7773036674816627</c:v>
                </c:pt>
                <c:pt idx="800">
                  <c:v>1.7795264547677263</c:v>
                </c:pt>
                <c:pt idx="801">
                  <c:v>1.7817492420537897</c:v>
                </c:pt>
                <c:pt idx="802">
                  <c:v>1.7839720293398533</c:v>
                </c:pt>
                <c:pt idx="803">
                  <c:v>1.7861948166259167</c:v>
                </c:pt>
                <c:pt idx="804">
                  <c:v>1.7884176039119806</c:v>
                </c:pt>
                <c:pt idx="805">
                  <c:v>1.7906403911980437</c:v>
                </c:pt>
                <c:pt idx="806">
                  <c:v>1.7928631784841078</c:v>
                </c:pt>
                <c:pt idx="807">
                  <c:v>1.795085965770171</c:v>
                </c:pt>
                <c:pt idx="808">
                  <c:v>1.7973087530562348</c:v>
                </c:pt>
                <c:pt idx="809">
                  <c:v>1.7995315403422982</c:v>
                </c:pt>
                <c:pt idx="810">
                  <c:v>1.8017543276283619</c:v>
                </c:pt>
                <c:pt idx="811">
                  <c:v>1.8039771149144257</c:v>
                </c:pt>
                <c:pt idx="812">
                  <c:v>1.8061999022004891</c:v>
                </c:pt>
                <c:pt idx="813">
                  <c:v>1.8084226894865525</c:v>
                </c:pt>
                <c:pt idx="814">
                  <c:v>1.8106454767726159</c:v>
                </c:pt>
                <c:pt idx="815">
                  <c:v>1.8128682640586797</c:v>
                </c:pt>
                <c:pt idx="816">
                  <c:v>1.8150910513447434</c:v>
                </c:pt>
                <c:pt idx="817">
                  <c:v>1.817313838630807</c:v>
                </c:pt>
                <c:pt idx="818">
                  <c:v>1.8195366259168704</c:v>
                </c:pt>
                <c:pt idx="819">
                  <c:v>1.821759413202934</c:v>
                </c:pt>
                <c:pt idx="820">
                  <c:v>1.8239822004889978</c:v>
                </c:pt>
                <c:pt idx="821">
                  <c:v>1.826204987775061</c:v>
                </c:pt>
                <c:pt idx="822">
                  <c:v>1.8284277750611249</c:v>
                </c:pt>
                <c:pt idx="823">
                  <c:v>1.8306505623471883</c:v>
                </c:pt>
                <c:pt idx="824">
                  <c:v>1.8328733496332519</c:v>
                </c:pt>
                <c:pt idx="825">
                  <c:v>1.8350961369193155</c:v>
                </c:pt>
                <c:pt idx="826">
                  <c:v>1.8373189242053789</c:v>
                </c:pt>
                <c:pt idx="827">
                  <c:v>1.8395417114914425</c:v>
                </c:pt>
                <c:pt idx="828">
                  <c:v>1.8417644987775061</c:v>
                </c:pt>
                <c:pt idx="829">
                  <c:v>1.84398728606357</c:v>
                </c:pt>
                <c:pt idx="830">
                  <c:v>1.8462100733496334</c:v>
                </c:pt>
                <c:pt idx="831">
                  <c:v>1.848432860635697</c:v>
                </c:pt>
                <c:pt idx="832">
                  <c:v>1.8506556479217604</c:v>
                </c:pt>
                <c:pt idx="833">
                  <c:v>1.8523227383863079</c:v>
                </c:pt>
              </c:numCache>
            </c:numRef>
          </c:xVal>
          <c:yVal>
            <c:numRef>
              <c:f>'Wafer#10 SIMS'!$D$3:$D$836</c:f>
              <c:numCache>
                <c:formatCode>General</c:formatCode>
                <c:ptCount val="834"/>
                <c:pt idx="0">
                  <c:v>8.315039398676279E+17</c:v>
                </c:pt>
                <c:pt idx="1">
                  <c:v>7160605628091290</c:v>
                </c:pt>
                <c:pt idx="2">
                  <c:v>3978112795762345</c:v>
                </c:pt>
                <c:pt idx="3">
                  <c:v>5569358923513496</c:v>
                </c:pt>
                <c:pt idx="4">
                  <c:v>6364982203699052</c:v>
                </c:pt>
                <c:pt idx="5">
                  <c:v>1.0343100767727432E+16</c:v>
                </c:pt>
                <c:pt idx="6">
                  <c:v>8751852909495884</c:v>
                </c:pt>
                <c:pt idx="7">
                  <c:v>7160605628091290</c:v>
                </c:pt>
                <c:pt idx="8">
                  <c:v>7160605628091290</c:v>
                </c:pt>
                <c:pt idx="9">
                  <c:v>3978112795762345</c:v>
                </c:pt>
                <c:pt idx="10">
                  <c:v>2386867244837679</c:v>
                </c:pt>
                <c:pt idx="11">
                  <c:v>3182489948196711.5</c:v>
                </c:pt>
                <c:pt idx="12">
                  <c:v>1591244685685230</c:v>
                </c:pt>
                <c:pt idx="13">
                  <c:v>2386867244837679</c:v>
                </c:pt>
                <c:pt idx="14">
                  <c:v>238686659590823.53</c:v>
                </c:pt>
                <c:pt idx="15">
                  <c:v>238686659590823.53</c:v>
                </c:pt>
                <c:pt idx="16">
                  <c:v>1591244685685230</c:v>
                </c:pt>
                <c:pt idx="17">
                  <c:v>795622270739343.63</c:v>
                </c:pt>
                <c:pt idx="18">
                  <c:v>795622270739343.63</c:v>
                </c:pt>
                <c:pt idx="19">
                  <c:v>795622270739343.63</c:v>
                </c:pt>
                <c:pt idx="20">
                  <c:v>1591244685685230</c:v>
                </c:pt>
                <c:pt idx="21">
                  <c:v>238686659590823.53</c:v>
                </c:pt>
                <c:pt idx="22">
                  <c:v>2386867244837679</c:v>
                </c:pt>
                <c:pt idx="23">
                  <c:v>795622270739343.63</c:v>
                </c:pt>
                <c:pt idx="24">
                  <c:v>238686659590823.53</c:v>
                </c:pt>
                <c:pt idx="25">
                  <c:v>795622270739343.63</c:v>
                </c:pt>
                <c:pt idx="26">
                  <c:v>795622270739343.63</c:v>
                </c:pt>
                <c:pt idx="27">
                  <c:v>238686659590823.53</c:v>
                </c:pt>
                <c:pt idx="28">
                  <c:v>238686659590823.53</c:v>
                </c:pt>
                <c:pt idx="29">
                  <c:v>238686659590823.53</c:v>
                </c:pt>
                <c:pt idx="30">
                  <c:v>238686659590823.53</c:v>
                </c:pt>
                <c:pt idx="31">
                  <c:v>238686659590823.53</c:v>
                </c:pt>
                <c:pt idx="32">
                  <c:v>238686659590823.53</c:v>
                </c:pt>
                <c:pt idx="33">
                  <c:v>238686659590823.53</c:v>
                </c:pt>
                <c:pt idx="34">
                  <c:v>238686659590823.53</c:v>
                </c:pt>
                <c:pt idx="35">
                  <c:v>795622270739343.63</c:v>
                </c:pt>
                <c:pt idx="36">
                  <c:v>238686659590823.53</c:v>
                </c:pt>
                <c:pt idx="37">
                  <c:v>1591244685685230</c:v>
                </c:pt>
                <c:pt idx="38">
                  <c:v>795622270739343.63</c:v>
                </c:pt>
                <c:pt idx="39">
                  <c:v>238686659590823.53</c:v>
                </c:pt>
                <c:pt idx="40">
                  <c:v>795622270739343.63</c:v>
                </c:pt>
                <c:pt idx="41">
                  <c:v>795622270739343.63</c:v>
                </c:pt>
                <c:pt idx="42">
                  <c:v>1591244685685230</c:v>
                </c:pt>
                <c:pt idx="43">
                  <c:v>795622270739343.63</c:v>
                </c:pt>
                <c:pt idx="44">
                  <c:v>238686659590823.53</c:v>
                </c:pt>
                <c:pt idx="45">
                  <c:v>238686659590823.53</c:v>
                </c:pt>
                <c:pt idx="46">
                  <c:v>238686659590823.53</c:v>
                </c:pt>
                <c:pt idx="47">
                  <c:v>238686659590823.53</c:v>
                </c:pt>
                <c:pt idx="48">
                  <c:v>238686659590823.53</c:v>
                </c:pt>
                <c:pt idx="49">
                  <c:v>238686659590823.53</c:v>
                </c:pt>
                <c:pt idx="50">
                  <c:v>238686659590823.53</c:v>
                </c:pt>
                <c:pt idx="51">
                  <c:v>795622270739343.63</c:v>
                </c:pt>
                <c:pt idx="52">
                  <c:v>1591244685685230</c:v>
                </c:pt>
                <c:pt idx="53">
                  <c:v>238686659590823.53</c:v>
                </c:pt>
                <c:pt idx="54">
                  <c:v>238686659590823.53</c:v>
                </c:pt>
                <c:pt idx="55">
                  <c:v>238686659590823.53</c:v>
                </c:pt>
                <c:pt idx="56">
                  <c:v>238686659590823.53</c:v>
                </c:pt>
                <c:pt idx="57">
                  <c:v>795622270739343.63</c:v>
                </c:pt>
                <c:pt idx="58">
                  <c:v>795622270739343.63</c:v>
                </c:pt>
                <c:pt idx="59">
                  <c:v>238686659590823.53</c:v>
                </c:pt>
                <c:pt idx="60">
                  <c:v>238686659590823.53</c:v>
                </c:pt>
                <c:pt idx="61">
                  <c:v>795622270739343.63</c:v>
                </c:pt>
                <c:pt idx="62">
                  <c:v>238686659590823.53</c:v>
                </c:pt>
                <c:pt idx="63">
                  <c:v>238686659590823.53</c:v>
                </c:pt>
                <c:pt idx="64">
                  <c:v>238686659590823.53</c:v>
                </c:pt>
                <c:pt idx="65">
                  <c:v>795622270739343.63</c:v>
                </c:pt>
                <c:pt idx="66">
                  <c:v>238686659590823.53</c:v>
                </c:pt>
                <c:pt idx="67">
                  <c:v>238686659590823.53</c:v>
                </c:pt>
                <c:pt idx="68">
                  <c:v>795622270739343.63</c:v>
                </c:pt>
                <c:pt idx="69">
                  <c:v>2386867244837679</c:v>
                </c:pt>
                <c:pt idx="70">
                  <c:v>238686659590823.53</c:v>
                </c:pt>
                <c:pt idx="71">
                  <c:v>238686659590823.53</c:v>
                </c:pt>
                <c:pt idx="72">
                  <c:v>1591244685685230</c:v>
                </c:pt>
                <c:pt idx="73">
                  <c:v>795622270739343.63</c:v>
                </c:pt>
                <c:pt idx="74">
                  <c:v>238686659590823.53</c:v>
                </c:pt>
                <c:pt idx="75">
                  <c:v>238686659590823.53</c:v>
                </c:pt>
                <c:pt idx="76">
                  <c:v>795622270739343.63</c:v>
                </c:pt>
                <c:pt idx="77">
                  <c:v>238686659590823.53</c:v>
                </c:pt>
                <c:pt idx="78">
                  <c:v>795622270739343.63</c:v>
                </c:pt>
                <c:pt idx="79">
                  <c:v>795622270739343.63</c:v>
                </c:pt>
                <c:pt idx="80">
                  <c:v>238686659590823.53</c:v>
                </c:pt>
                <c:pt idx="81">
                  <c:v>238686659590823.53</c:v>
                </c:pt>
                <c:pt idx="82">
                  <c:v>238686659590823.53</c:v>
                </c:pt>
                <c:pt idx="83">
                  <c:v>795622270739343.63</c:v>
                </c:pt>
                <c:pt idx="84">
                  <c:v>238686659590823.53</c:v>
                </c:pt>
                <c:pt idx="85">
                  <c:v>238686659590823.53</c:v>
                </c:pt>
                <c:pt idx="86">
                  <c:v>1591244685685230</c:v>
                </c:pt>
                <c:pt idx="87">
                  <c:v>238686659590823.53</c:v>
                </c:pt>
                <c:pt idx="88">
                  <c:v>238686659590823.53</c:v>
                </c:pt>
                <c:pt idx="89">
                  <c:v>238686659590823.53</c:v>
                </c:pt>
                <c:pt idx="90">
                  <c:v>238686659590823.53</c:v>
                </c:pt>
                <c:pt idx="91">
                  <c:v>795622270739343.63</c:v>
                </c:pt>
                <c:pt idx="92">
                  <c:v>238686659590823.53</c:v>
                </c:pt>
                <c:pt idx="93">
                  <c:v>795622270739343.63</c:v>
                </c:pt>
                <c:pt idx="94">
                  <c:v>238686659590823.53</c:v>
                </c:pt>
                <c:pt idx="95">
                  <c:v>1591244685685230</c:v>
                </c:pt>
                <c:pt idx="96">
                  <c:v>2386867244837679</c:v>
                </c:pt>
                <c:pt idx="97">
                  <c:v>238686659590823.53</c:v>
                </c:pt>
                <c:pt idx="98">
                  <c:v>795622270739343.63</c:v>
                </c:pt>
                <c:pt idx="99">
                  <c:v>795622270739343.63</c:v>
                </c:pt>
                <c:pt idx="100">
                  <c:v>795622270739343.63</c:v>
                </c:pt>
                <c:pt idx="101">
                  <c:v>238686659590823.53</c:v>
                </c:pt>
                <c:pt idx="102">
                  <c:v>238686659590823.53</c:v>
                </c:pt>
                <c:pt idx="103">
                  <c:v>1591244685685230</c:v>
                </c:pt>
                <c:pt idx="104">
                  <c:v>238686659590823.53</c:v>
                </c:pt>
                <c:pt idx="105">
                  <c:v>795622270739343.63</c:v>
                </c:pt>
                <c:pt idx="106">
                  <c:v>795622270739343.63</c:v>
                </c:pt>
                <c:pt idx="107">
                  <c:v>795622270739343.63</c:v>
                </c:pt>
                <c:pt idx="108">
                  <c:v>238686659590823.53</c:v>
                </c:pt>
                <c:pt idx="109">
                  <c:v>238686659590823.53</c:v>
                </c:pt>
                <c:pt idx="110">
                  <c:v>238686659590823.53</c:v>
                </c:pt>
                <c:pt idx="111">
                  <c:v>795622270739343.63</c:v>
                </c:pt>
                <c:pt idx="112">
                  <c:v>238686659590823.53</c:v>
                </c:pt>
                <c:pt idx="113">
                  <c:v>238686659590823.53</c:v>
                </c:pt>
                <c:pt idx="114">
                  <c:v>795622270739343.63</c:v>
                </c:pt>
                <c:pt idx="115">
                  <c:v>1591244685685230</c:v>
                </c:pt>
                <c:pt idx="116">
                  <c:v>1591244685685230</c:v>
                </c:pt>
                <c:pt idx="117">
                  <c:v>795622270739343.63</c:v>
                </c:pt>
                <c:pt idx="118">
                  <c:v>795622270739343.63</c:v>
                </c:pt>
                <c:pt idx="119">
                  <c:v>1591244685685230</c:v>
                </c:pt>
                <c:pt idx="120">
                  <c:v>795622270739343.63</c:v>
                </c:pt>
                <c:pt idx="121">
                  <c:v>238686659590823.53</c:v>
                </c:pt>
                <c:pt idx="122">
                  <c:v>238686659590823.53</c:v>
                </c:pt>
                <c:pt idx="123">
                  <c:v>795622270739343.63</c:v>
                </c:pt>
                <c:pt idx="124">
                  <c:v>238686659590823.53</c:v>
                </c:pt>
                <c:pt idx="125">
                  <c:v>795622270739343.63</c:v>
                </c:pt>
                <c:pt idx="126">
                  <c:v>238686659590823.53</c:v>
                </c:pt>
                <c:pt idx="127">
                  <c:v>795622270739343.63</c:v>
                </c:pt>
                <c:pt idx="128">
                  <c:v>238686659590823.53</c:v>
                </c:pt>
                <c:pt idx="129">
                  <c:v>238686659590823.53</c:v>
                </c:pt>
                <c:pt idx="130">
                  <c:v>1591244685685230</c:v>
                </c:pt>
                <c:pt idx="131">
                  <c:v>238686659590823.53</c:v>
                </c:pt>
                <c:pt idx="132">
                  <c:v>1591244685685230</c:v>
                </c:pt>
                <c:pt idx="133">
                  <c:v>238686659590823.53</c:v>
                </c:pt>
                <c:pt idx="134">
                  <c:v>795622270739343.63</c:v>
                </c:pt>
                <c:pt idx="135">
                  <c:v>1591244685685230</c:v>
                </c:pt>
                <c:pt idx="136">
                  <c:v>795622270739343.63</c:v>
                </c:pt>
                <c:pt idx="137">
                  <c:v>238686659590823.53</c:v>
                </c:pt>
                <c:pt idx="138">
                  <c:v>238686659590823.53</c:v>
                </c:pt>
                <c:pt idx="139">
                  <c:v>795622270739343.63</c:v>
                </c:pt>
                <c:pt idx="140">
                  <c:v>795622270739343.63</c:v>
                </c:pt>
                <c:pt idx="141">
                  <c:v>795622270739343.63</c:v>
                </c:pt>
                <c:pt idx="142">
                  <c:v>1591244685685230</c:v>
                </c:pt>
                <c:pt idx="143">
                  <c:v>2386867244837679</c:v>
                </c:pt>
                <c:pt idx="144">
                  <c:v>238686659590823.53</c:v>
                </c:pt>
                <c:pt idx="145">
                  <c:v>238686659590823.53</c:v>
                </c:pt>
                <c:pt idx="146">
                  <c:v>238686659590823.53</c:v>
                </c:pt>
                <c:pt idx="147">
                  <c:v>2386867244837679</c:v>
                </c:pt>
                <c:pt idx="148">
                  <c:v>795622270739343.63</c:v>
                </c:pt>
                <c:pt idx="149">
                  <c:v>3978112795762345</c:v>
                </c:pt>
                <c:pt idx="150">
                  <c:v>2386867244837679</c:v>
                </c:pt>
                <c:pt idx="151">
                  <c:v>1591244685685230</c:v>
                </c:pt>
                <c:pt idx="152">
                  <c:v>2386867244837679</c:v>
                </c:pt>
                <c:pt idx="153">
                  <c:v>1591244685685230</c:v>
                </c:pt>
                <c:pt idx="154">
                  <c:v>795622270739343.63</c:v>
                </c:pt>
                <c:pt idx="155">
                  <c:v>1591244685685230</c:v>
                </c:pt>
                <c:pt idx="156">
                  <c:v>1591244685685230</c:v>
                </c:pt>
                <c:pt idx="157">
                  <c:v>238686659590823.53</c:v>
                </c:pt>
                <c:pt idx="158">
                  <c:v>2386867244837679</c:v>
                </c:pt>
                <c:pt idx="159">
                  <c:v>795622270739343.63</c:v>
                </c:pt>
                <c:pt idx="160">
                  <c:v>1591244685685230</c:v>
                </c:pt>
                <c:pt idx="161">
                  <c:v>795622270739343.63</c:v>
                </c:pt>
                <c:pt idx="162">
                  <c:v>238686659590823.53</c:v>
                </c:pt>
                <c:pt idx="163">
                  <c:v>2386867244837679</c:v>
                </c:pt>
                <c:pt idx="164">
                  <c:v>2386867244837679</c:v>
                </c:pt>
                <c:pt idx="165">
                  <c:v>795622270739343.63</c:v>
                </c:pt>
                <c:pt idx="166">
                  <c:v>1591244685685230</c:v>
                </c:pt>
                <c:pt idx="167">
                  <c:v>1591244685685230</c:v>
                </c:pt>
                <c:pt idx="168">
                  <c:v>795622270739343.63</c:v>
                </c:pt>
                <c:pt idx="169">
                  <c:v>1591244685685230</c:v>
                </c:pt>
                <c:pt idx="170">
                  <c:v>238686659590823.53</c:v>
                </c:pt>
                <c:pt idx="171">
                  <c:v>1591244685685230</c:v>
                </c:pt>
                <c:pt idx="172">
                  <c:v>795622270739343.63</c:v>
                </c:pt>
                <c:pt idx="173">
                  <c:v>795622270739343.63</c:v>
                </c:pt>
                <c:pt idx="174">
                  <c:v>1591244685685230</c:v>
                </c:pt>
                <c:pt idx="175">
                  <c:v>795622270739343.63</c:v>
                </c:pt>
                <c:pt idx="176">
                  <c:v>1591244685685230</c:v>
                </c:pt>
                <c:pt idx="177">
                  <c:v>238686659590823.53</c:v>
                </c:pt>
                <c:pt idx="178">
                  <c:v>3182489948196711.5</c:v>
                </c:pt>
                <c:pt idx="179">
                  <c:v>238686659590823.53</c:v>
                </c:pt>
                <c:pt idx="180">
                  <c:v>2386867244837679</c:v>
                </c:pt>
                <c:pt idx="181">
                  <c:v>795622270739343.63</c:v>
                </c:pt>
                <c:pt idx="182">
                  <c:v>2386867244837679</c:v>
                </c:pt>
                <c:pt idx="183">
                  <c:v>795622270739343.63</c:v>
                </c:pt>
                <c:pt idx="184">
                  <c:v>3978112795762345</c:v>
                </c:pt>
                <c:pt idx="185">
                  <c:v>1591244685685230</c:v>
                </c:pt>
                <c:pt idx="186">
                  <c:v>795622270739343.63</c:v>
                </c:pt>
                <c:pt idx="187">
                  <c:v>795622270739343.63</c:v>
                </c:pt>
                <c:pt idx="188">
                  <c:v>2386867244837679</c:v>
                </c:pt>
                <c:pt idx="189">
                  <c:v>795622270739343.63</c:v>
                </c:pt>
                <c:pt idx="190">
                  <c:v>238686659590823.53</c:v>
                </c:pt>
                <c:pt idx="191">
                  <c:v>795622270739343.63</c:v>
                </c:pt>
                <c:pt idx="192">
                  <c:v>2386867244837679</c:v>
                </c:pt>
                <c:pt idx="193">
                  <c:v>1591244685685230</c:v>
                </c:pt>
                <c:pt idx="194">
                  <c:v>2386867244837679</c:v>
                </c:pt>
                <c:pt idx="195">
                  <c:v>795622270739343.63</c:v>
                </c:pt>
                <c:pt idx="196">
                  <c:v>2386867244837679</c:v>
                </c:pt>
                <c:pt idx="197">
                  <c:v>3978112795762345</c:v>
                </c:pt>
                <c:pt idx="198">
                  <c:v>2386867244837679</c:v>
                </c:pt>
                <c:pt idx="199">
                  <c:v>3182489948196711.5</c:v>
                </c:pt>
                <c:pt idx="200">
                  <c:v>2386867244837679</c:v>
                </c:pt>
                <c:pt idx="201">
                  <c:v>1591244685685230</c:v>
                </c:pt>
                <c:pt idx="202">
                  <c:v>1591244685685230</c:v>
                </c:pt>
                <c:pt idx="203">
                  <c:v>3182489948196711.5</c:v>
                </c:pt>
                <c:pt idx="204">
                  <c:v>3978112795762345</c:v>
                </c:pt>
                <c:pt idx="205">
                  <c:v>3182489948196711.5</c:v>
                </c:pt>
                <c:pt idx="206">
                  <c:v>3978112795762345</c:v>
                </c:pt>
                <c:pt idx="207">
                  <c:v>3182489948196711.5</c:v>
                </c:pt>
                <c:pt idx="208">
                  <c:v>2386867244837679</c:v>
                </c:pt>
                <c:pt idx="209">
                  <c:v>3182489948196711.5</c:v>
                </c:pt>
                <c:pt idx="210">
                  <c:v>3978112795762345</c:v>
                </c:pt>
                <c:pt idx="211">
                  <c:v>5569358923513497</c:v>
                </c:pt>
                <c:pt idx="212">
                  <c:v>3182489948196711.5</c:v>
                </c:pt>
                <c:pt idx="213">
                  <c:v>3182489948196711.5</c:v>
                </c:pt>
                <c:pt idx="214">
                  <c:v>1591244685685230</c:v>
                </c:pt>
                <c:pt idx="215">
                  <c:v>795622270739343.63</c:v>
                </c:pt>
                <c:pt idx="216">
                  <c:v>2386867244837679</c:v>
                </c:pt>
                <c:pt idx="217">
                  <c:v>6364982203699052</c:v>
                </c:pt>
                <c:pt idx="218">
                  <c:v>3978112795762345</c:v>
                </c:pt>
                <c:pt idx="219">
                  <c:v>2386867244837679</c:v>
                </c:pt>
                <c:pt idx="220">
                  <c:v>4773735787534599</c:v>
                </c:pt>
                <c:pt idx="221">
                  <c:v>795622270739343.63</c:v>
                </c:pt>
                <c:pt idx="222">
                  <c:v>3978112795762345</c:v>
                </c:pt>
                <c:pt idx="223">
                  <c:v>3978112795762345</c:v>
                </c:pt>
                <c:pt idx="224">
                  <c:v>3978112795762345</c:v>
                </c:pt>
                <c:pt idx="225">
                  <c:v>3182489948196711.5</c:v>
                </c:pt>
                <c:pt idx="226">
                  <c:v>3978112795762345</c:v>
                </c:pt>
                <c:pt idx="227">
                  <c:v>5569358923513496</c:v>
                </c:pt>
                <c:pt idx="228">
                  <c:v>2386867244837679</c:v>
                </c:pt>
                <c:pt idx="229">
                  <c:v>2386867244837679</c:v>
                </c:pt>
                <c:pt idx="230">
                  <c:v>3978112795762345</c:v>
                </c:pt>
                <c:pt idx="231">
                  <c:v>3978112795762345</c:v>
                </c:pt>
                <c:pt idx="232">
                  <c:v>2386867244837679</c:v>
                </c:pt>
                <c:pt idx="233">
                  <c:v>3978112795762345</c:v>
                </c:pt>
                <c:pt idx="234">
                  <c:v>3182489948196711.5</c:v>
                </c:pt>
                <c:pt idx="235">
                  <c:v>3978112795762345</c:v>
                </c:pt>
                <c:pt idx="236">
                  <c:v>5569358923513497</c:v>
                </c:pt>
                <c:pt idx="237">
                  <c:v>3978112795762345</c:v>
                </c:pt>
                <c:pt idx="238">
                  <c:v>1591244685685230</c:v>
                </c:pt>
                <c:pt idx="239">
                  <c:v>3182489948196711.5</c:v>
                </c:pt>
                <c:pt idx="240">
                  <c:v>1591244685685230</c:v>
                </c:pt>
                <c:pt idx="241">
                  <c:v>3978112795762345</c:v>
                </c:pt>
                <c:pt idx="242">
                  <c:v>3978112795762345</c:v>
                </c:pt>
                <c:pt idx="243">
                  <c:v>1591244685685230</c:v>
                </c:pt>
                <c:pt idx="244">
                  <c:v>4773735787534599</c:v>
                </c:pt>
                <c:pt idx="245">
                  <c:v>3182489948196711.5</c:v>
                </c:pt>
                <c:pt idx="246">
                  <c:v>2386867244837679</c:v>
                </c:pt>
                <c:pt idx="247">
                  <c:v>3978112795762345</c:v>
                </c:pt>
                <c:pt idx="248">
                  <c:v>1591244685685230</c:v>
                </c:pt>
                <c:pt idx="249">
                  <c:v>1591244685685230</c:v>
                </c:pt>
                <c:pt idx="250">
                  <c:v>1591244685685230</c:v>
                </c:pt>
                <c:pt idx="251">
                  <c:v>6364982203699052</c:v>
                </c:pt>
                <c:pt idx="252">
                  <c:v>5569358923513496</c:v>
                </c:pt>
                <c:pt idx="253">
                  <c:v>5569358923513496</c:v>
                </c:pt>
                <c:pt idx="254">
                  <c:v>3182489948196711.5</c:v>
                </c:pt>
                <c:pt idx="255">
                  <c:v>5569358923513497</c:v>
                </c:pt>
                <c:pt idx="256">
                  <c:v>2386867244837679</c:v>
                </c:pt>
                <c:pt idx="257">
                  <c:v>3978112795762345</c:v>
                </c:pt>
                <c:pt idx="258">
                  <c:v>1591244685685230</c:v>
                </c:pt>
                <c:pt idx="259">
                  <c:v>3978112795762345</c:v>
                </c:pt>
                <c:pt idx="260">
                  <c:v>6364982203699052</c:v>
                </c:pt>
                <c:pt idx="261">
                  <c:v>8751852909495884</c:v>
                </c:pt>
                <c:pt idx="262">
                  <c:v>6364982203699052</c:v>
                </c:pt>
                <c:pt idx="263">
                  <c:v>4773735787534600</c:v>
                </c:pt>
                <c:pt idx="264">
                  <c:v>3978112795762345</c:v>
                </c:pt>
                <c:pt idx="265">
                  <c:v>1.1138724913153368E+16</c:v>
                </c:pt>
                <c:pt idx="266">
                  <c:v>7956229196690228</c:v>
                </c:pt>
                <c:pt idx="267">
                  <c:v>7956229196690228</c:v>
                </c:pt>
                <c:pt idx="268">
                  <c:v>5569358923513496</c:v>
                </c:pt>
                <c:pt idx="269">
                  <c:v>8751852909495884</c:v>
                </c:pt>
                <c:pt idx="270">
                  <c:v>5569358923513496</c:v>
                </c:pt>
                <c:pt idx="271">
                  <c:v>6364982203699052</c:v>
                </c:pt>
                <c:pt idx="272">
                  <c:v>5569358923513496</c:v>
                </c:pt>
                <c:pt idx="273">
                  <c:v>5569358923513496</c:v>
                </c:pt>
                <c:pt idx="274">
                  <c:v>5532798486255591</c:v>
                </c:pt>
                <c:pt idx="275">
                  <c:v>6624852467230986</c:v>
                </c:pt>
                <c:pt idx="276">
                  <c:v>7160605628091290</c:v>
                </c:pt>
                <c:pt idx="277">
                  <c:v>7956229196690228</c:v>
                </c:pt>
                <c:pt idx="278">
                  <c:v>6364982203699052</c:v>
                </c:pt>
                <c:pt idx="279">
                  <c:v>9547476766508280</c:v>
                </c:pt>
                <c:pt idx="280">
                  <c:v>3978112795762345</c:v>
                </c:pt>
                <c:pt idx="281">
                  <c:v>3978112795762345</c:v>
                </c:pt>
                <c:pt idx="282">
                  <c:v>4773735787534599</c:v>
                </c:pt>
                <c:pt idx="283">
                  <c:v>7956229196690228</c:v>
                </c:pt>
                <c:pt idx="284">
                  <c:v>7956229196690228</c:v>
                </c:pt>
                <c:pt idx="285">
                  <c:v>1.19343492027861E+16</c:v>
                </c:pt>
                <c:pt idx="286">
                  <c:v>8751852909495884</c:v>
                </c:pt>
                <c:pt idx="287">
                  <c:v>5569358923513497</c:v>
                </c:pt>
                <c:pt idx="288">
                  <c:v>7160605628091290</c:v>
                </c:pt>
                <c:pt idx="289">
                  <c:v>1.1138724913153366E+16</c:v>
                </c:pt>
                <c:pt idx="290">
                  <c:v>1.0343100767727432E+16</c:v>
                </c:pt>
                <c:pt idx="291">
                  <c:v>1.0343100767727432E+16</c:v>
                </c:pt>
                <c:pt idx="292">
                  <c:v>7160605628091290</c:v>
                </c:pt>
                <c:pt idx="293">
                  <c:v>5569358923513497</c:v>
                </c:pt>
                <c:pt idx="294">
                  <c:v>7160605628091290</c:v>
                </c:pt>
                <c:pt idx="295">
                  <c:v>3978112795762345</c:v>
                </c:pt>
                <c:pt idx="296">
                  <c:v>5569358923513496</c:v>
                </c:pt>
                <c:pt idx="297">
                  <c:v>1.19343492027861E+16</c:v>
                </c:pt>
                <c:pt idx="298">
                  <c:v>7160605628091290</c:v>
                </c:pt>
                <c:pt idx="299">
                  <c:v>8751852909495884</c:v>
                </c:pt>
                <c:pt idx="300">
                  <c:v>7160605628091290</c:v>
                </c:pt>
                <c:pt idx="301">
                  <c:v>6364982203699052</c:v>
                </c:pt>
                <c:pt idx="302">
                  <c:v>7956229196690228</c:v>
                </c:pt>
                <c:pt idx="303">
                  <c:v>1.1138724913153366E+16</c:v>
                </c:pt>
                <c:pt idx="304">
                  <c:v>6364982203699052</c:v>
                </c:pt>
                <c:pt idx="305">
                  <c:v>1.3525598214672034E+16</c:v>
                </c:pt>
                <c:pt idx="306">
                  <c:v>1.432122293692527E+16</c:v>
                </c:pt>
                <c:pt idx="307">
                  <c:v>7956229196690228</c:v>
                </c:pt>
                <c:pt idx="308">
                  <c:v>1.19343492027861E+16</c:v>
                </c:pt>
                <c:pt idx="309">
                  <c:v>7160605628091290</c:v>
                </c:pt>
                <c:pt idx="310">
                  <c:v>1.2729973636625648E+16</c:v>
                </c:pt>
                <c:pt idx="311">
                  <c:v>9547476766508280</c:v>
                </c:pt>
                <c:pt idx="312">
                  <c:v>1.1138724913153366E+16</c:v>
                </c:pt>
                <c:pt idx="313">
                  <c:v>7160605628091290</c:v>
                </c:pt>
                <c:pt idx="314">
                  <c:v>1.432122293692527E+16</c:v>
                </c:pt>
                <c:pt idx="315">
                  <c:v>1.0343100767727432E+16</c:v>
                </c:pt>
                <c:pt idx="316">
                  <c:v>7160605628091290</c:v>
                </c:pt>
                <c:pt idx="317">
                  <c:v>1.5116847803385396E+16</c:v>
                </c:pt>
                <c:pt idx="318">
                  <c:v>9547476766508280</c:v>
                </c:pt>
                <c:pt idx="319">
                  <c:v>1.1138724913153366E+16</c:v>
                </c:pt>
                <c:pt idx="320">
                  <c:v>7160605628091290</c:v>
                </c:pt>
                <c:pt idx="321">
                  <c:v>1.0343100767727432E+16</c:v>
                </c:pt>
                <c:pt idx="322">
                  <c:v>7160605628091290</c:v>
                </c:pt>
                <c:pt idx="323">
                  <c:v>9547476766508280</c:v>
                </c:pt>
                <c:pt idx="324">
                  <c:v>8751852909495884</c:v>
                </c:pt>
                <c:pt idx="325">
                  <c:v>1.5116847803385396E+16</c:v>
                </c:pt>
                <c:pt idx="326">
                  <c:v>1.0343100767727432E+16</c:v>
                </c:pt>
                <c:pt idx="327">
                  <c:v>1.0343100767727432E+16</c:v>
                </c:pt>
                <c:pt idx="328">
                  <c:v>1.19343492027861E+16</c:v>
                </c:pt>
                <c:pt idx="329">
                  <c:v>1.3525598214672034E+16</c:v>
                </c:pt>
                <c:pt idx="330">
                  <c:v>1.2729973636625648E+16</c:v>
                </c:pt>
                <c:pt idx="331">
                  <c:v>1.9094974298789816E+16</c:v>
                </c:pt>
                <c:pt idx="332">
                  <c:v>9547476766508280</c:v>
                </c:pt>
                <c:pt idx="333">
                  <c:v>1.3525598214672034E+16</c:v>
                </c:pt>
                <c:pt idx="334">
                  <c:v>1.5116847803385396E+16</c:v>
                </c:pt>
                <c:pt idx="335">
                  <c:v>1.670809796892634E+16</c:v>
                </c:pt>
                <c:pt idx="336">
                  <c:v>1.19343492027861E+16</c:v>
                </c:pt>
                <c:pt idx="337">
                  <c:v>8751852909495884</c:v>
                </c:pt>
                <c:pt idx="338">
                  <c:v>1.432122293692527E+16</c:v>
                </c:pt>
                <c:pt idx="339">
                  <c:v>1.5116847803385396E+16</c:v>
                </c:pt>
                <c:pt idx="340">
                  <c:v>1.2729973636625648E+16</c:v>
                </c:pt>
                <c:pt idx="341">
                  <c:v>1.5116847803385396E+16</c:v>
                </c:pt>
                <c:pt idx="342">
                  <c:v>1.5116847803385396E+16</c:v>
                </c:pt>
                <c:pt idx="343">
                  <c:v>1.591247281405241E+16</c:v>
                </c:pt>
                <c:pt idx="344">
                  <c:v>1.5116847803385396E+16</c:v>
                </c:pt>
                <c:pt idx="345">
                  <c:v>1.670809796892634E+16</c:v>
                </c:pt>
                <c:pt idx="346">
                  <c:v>1.591247281405241E+16</c:v>
                </c:pt>
                <c:pt idx="347">
                  <c:v>1.432122293692527E+16</c:v>
                </c:pt>
                <c:pt idx="348">
                  <c:v>1.591247281405241E+16</c:v>
                </c:pt>
                <c:pt idx="349">
                  <c:v>1.5116847803385396E+16</c:v>
                </c:pt>
                <c:pt idx="350">
                  <c:v>1.2729973636625648E+16</c:v>
                </c:pt>
                <c:pt idx="351">
                  <c:v>1.5116847803385396E+16</c:v>
                </c:pt>
                <c:pt idx="352">
                  <c:v>1.591247281405241E+16</c:v>
                </c:pt>
                <c:pt idx="353">
                  <c:v>1.1138724913153366E+16</c:v>
                </c:pt>
                <c:pt idx="354">
                  <c:v>1.2729973636625648E+16</c:v>
                </c:pt>
                <c:pt idx="355">
                  <c:v>1.432122293692527E+16</c:v>
                </c:pt>
                <c:pt idx="356">
                  <c:v>9547476766508280</c:v>
                </c:pt>
                <c:pt idx="357">
                  <c:v>8751852909495884</c:v>
                </c:pt>
                <c:pt idx="358">
                  <c:v>1.9890600030491604E+16</c:v>
                </c:pt>
                <c:pt idx="359">
                  <c:v>1.9094974298789816E+16</c:v>
                </c:pt>
                <c:pt idx="360">
                  <c:v>1.1138724913153366E+16</c:v>
                </c:pt>
                <c:pt idx="361">
                  <c:v>1.7503723268007204E+16</c:v>
                </c:pt>
                <c:pt idx="362">
                  <c:v>1.8299348711295024E+16</c:v>
                </c:pt>
                <c:pt idx="363">
                  <c:v>1.8299348711295024E+16</c:v>
                </c:pt>
                <c:pt idx="364">
                  <c:v>1.909497429878982E+16</c:v>
                </c:pt>
                <c:pt idx="365">
                  <c:v>1.432122293692527E+16</c:v>
                </c:pt>
                <c:pt idx="366">
                  <c:v>2.3073104399369092E+16</c:v>
                </c:pt>
                <c:pt idx="367">
                  <c:v>1.19343492027861E+16</c:v>
                </c:pt>
                <c:pt idx="368">
                  <c:v>1.670809796892634E+16</c:v>
                </c:pt>
                <c:pt idx="369">
                  <c:v>1.7503723268007204E+16</c:v>
                </c:pt>
                <c:pt idx="370">
                  <c:v>1.5116847803385396E+16</c:v>
                </c:pt>
                <c:pt idx="371">
                  <c:v>2.1481851926516244E+16</c:v>
                </c:pt>
                <c:pt idx="372">
                  <c:v>1.591247281405241E+16</c:v>
                </c:pt>
                <c:pt idx="373">
                  <c:v>1.670809796892634E+16</c:v>
                </c:pt>
                <c:pt idx="374">
                  <c:v>1.670809796892634E+16</c:v>
                </c:pt>
                <c:pt idx="375">
                  <c:v>1.591247281405241E+16</c:v>
                </c:pt>
                <c:pt idx="376">
                  <c:v>2.386873085210614E+16</c:v>
                </c:pt>
                <c:pt idx="377">
                  <c:v>2.386873085210614E+16</c:v>
                </c:pt>
                <c:pt idx="378">
                  <c:v>1.591247281405241E+16</c:v>
                </c:pt>
                <c:pt idx="379">
                  <c:v>1.5116847803385396E+16</c:v>
                </c:pt>
                <c:pt idx="380">
                  <c:v>2.0686225906400408E+16</c:v>
                </c:pt>
                <c:pt idx="381">
                  <c:v>1.0343100767727432E+16</c:v>
                </c:pt>
                <c:pt idx="382">
                  <c:v>1.8299348711295024E+16</c:v>
                </c:pt>
                <c:pt idx="383">
                  <c:v>1.9094974298789816E+16</c:v>
                </c:pt>
                <c:pt idx="384">
                  <c:v>1.9094974298789816E+16</c:v>
                </c:pt>
                <c:pt idx="385">
                  <c:v>2.7051238105125668E+16</c:v>
                </c:pt>
                <c:pt idx="386">
                  <c:v>1.5116847803385396E+16</c:v>
                </c:pt>
                <c:pt idx="387">
                  <c:v>1.9094974298789816E+16</c:v>
                </c:pt>
                <c:pt idx="388">
                  <c:v>1.670809796892634E+16</c:v>
                </c:pt>
                <c:pt idx="389">
                  <c:v>2.0409695205276116E+16</c:v>
                </c:pt>
                <c:pt idx="390">
                  <c:v>2.0686225906400408E+16</c:v>
                </c:pt>
                <c:pt idx="391">
                  <c:v>1.9890600030491604E+16</c:v>
                </c:pt>
                <c:pt idx="392">
                  <c:v>1.9890600030491604E+16</c:v>
                </c:pt>
                <c:pt idx="393">
                  <c:v>2.54599841902016E+16</c:v>
                </c:pt>
                <c:pt idx="394">
                  <c:v>2.3868730852106148E+16</c:v>
                </c:pt>
                <c:pt idx="395">
                  <c:v>2.2277478090839132E+16</c:v>
                </c:pt>
                <c:pt idx="396">
                  <c:v>2.2277478090839132E+16</c:v>
                </c:pt>
                <c:pt idx="397">
                  <c:v>2.943812005906574E+16</c:v>
                </c:pt>
                <c:pt idx="398">
                  <c:v>2.2277478090839136E+16</c:v>
                </c:pt>
                <c:pt idx="399">
                  <c:v>1.8299348711295024E+16</c:v>
                </c:pt>
                <c:pt idx="400">
                  <c:v>1.19343492027861E+16</c:v>
                </c:pt>
                <c:pt idx="401">
                  <c:v>2.8642492596878488E+16</c:v>
                </c:pt>
                <c:pt idx="402">
                  <c:v>1.8299348711295024E+16</c:v>
                </c:pt>
                <c:pt idx="403">
                  <c:v>1.7503723268007204E+16</c:v>
                </c:pt>
                <c:pt idx="404">
                  <c:v>2.3868730852106148E+16</c:v>
                </c:pt>
                <c:pt idx="405">
                  <c:v>2.2277478090839132E+16</c:v>
                </c:pt>
                <c:pt idx="406">
                  <c:v>2.1481851926516244E+16</c:v>
                </c:pt>
                <c:pt idx="407">
                  <c:v>2.4664357449050316E+16</c:v>
                </c:pt>
                <c:pt idx="408">
                  <c:v>1.9890600030491604E+16</c:v>
                </c:pt>
                <c:pt idx="409">
                  <c:v>2.3073104399369092E+16</c:v>
                </c:pt>
                <c:pt idx="410">
                  <c:v>1.591247281405241E+16</c:v>
                </c:pt>
                <c:pt idx="411">
                  <c:v>1.8299348711295024E+16</c:v>
                </c:pt>
                <c:pt idx="412">
                  <c:v>2.2277478090839132E+16</c:v>
                </c:pt>
                <c:pt idx="413">
                  <c:v>2.1481851926516244E+16</c:v>
                </c:pt>
                <c:pt idx="414">
                  <c:v>1.9094974298789816E+16</c:v>
                </c:pt>
                <c:pt idx="415">
                  <c:v>1.670809796892634E+16</c:v>
                </c:pt>
                <c:pt idx="416">
                  <c:v>2.386873085210614E+16</c:v>
                </c:pt>
                <c:pt idx="417">
                  <c:v>2.4613495322300132E+16</c:v>
                </c:pt>
                <c:pt idx="418">
                  <c:v>2.6255611075560048E+16</c:v>
                </c:pt>
                <c:pt idx="419">
                  <c:v>2.0640145934068572E+16</c:v>
                </c:pt>
                <c:pt idx="420">
                  <c:v>1.9890600030491604E+16</c:v>
                </c:pt>
                <c:pt idx="421">
                  <c:v>2.54599841902016E+16</c:v>
                </c:pt>
                <c:pt idx="422">
                  <c:v>2.3073104399369092E+16</c:v>
                </c:pt>
                <c:pt idx="423">
                  <c:v>1.7503723268007204E+16</c:v>
                </c:pt>
                <c:pt idx="424">
                  <c:v>2.2277478090839132E+16</c:v>
                </c:pt>
                <c:pt idx="425">
                  <c:v>2.54599841902016E+16</c:v>
                </c:pt>
                <c:pt idx="426">
                  <c:v>1.9890600030491604E+16</c:v>
                </c:pt>
                <c:pt idx="427">
                  <c:v>2.3073104399369092E+16</c:v>
                </c:pt>
                <c:pt idx="428">
                  <c:v>1.670809796892634E+16</c:v>
                </c:pt>
                <c:pt idx="429">
                  <c:v>1.9094974298789816E+16</c:v>
                </c:pt>
                <c:pt idx="430">
                  <c:v>1.7503723268007204E+16</c:v>
                </c:pt>
                <c:pt idx="431">
                  <c:v>2.4664357449050316E+16</c:v>
                </c:pt>
                <c:pt idx="432">
                  <c:v>1.9890600030491604E+16</c:v>
                </c:pt>
                <c:pt idx="433">
                  <c:v>2.4664357449050316E+16</c:v>
                </c:pt>
                <c:pt idx="434">
                  <c:v>1.8299348711295024E+16</c:v>
                </c:pt>
                <c:pt idx="435">
                  <c:v>2.2277478090839132E+16</c:v>
                </c:pt>
                <c:pt idx="436">
                  <c:v>1.5116847803385396E+16</c:v>
                </c:pt>
                <c:pt idx="437">
                  <c:v>2.0686225906400408E+16</c:v>
                </c:pt>
                <c:pt idx="438">
                  <c:v>1.3525598214672034E+16</c:v>
                </c:pt>
                <c:pt idx="439">
                  <c:v>2.3073104399369092E+16</c:v>
                </c:pt>
                <c:pt idx="440">
                  <c:v>1.591247281405241E+16</c:v>
                </c:pt>
                <c:pt idx="441">
                  <c:v>1.8299348711295024E+16</c:v>
                </c:pt>
                <c:pt idx="442">
                  <c:v>1.3525598214672034E+16</c:v>
                </c:pt>
                <c:pt idx="443">
                  <c:v>1.2729973636625648E+16</c:v>
                </c:pt>
                <c:pt idx="444">
                  <c:v>1.8299348711295024E+16</c:v>
                </c:pt>
                <c:pt idx="445">
                  <c:v>1.591247281405241E+16</c:v>
                </c:pt>
                <c:pt idx="446">
                  <c:v>2.0686225906400408E+16</c:v>
                </c:pt>
                <c:pt idx="447">
                  <c:v>1.591247281405241E+16</c:v>
                </c:pt>
                <c:pt idx="448">
                  <c:v>1.9094974298789816E+16</c:v>
                </c:pt>
                <c:pt idx="449">
                  <c:v>1.1138724913153368E+16</c:v>
                </c:pt>
                <c:pt idx="450">
                  <c:v>1.9890600030491604E+16</c:v>
                </c:pt>
                <c:pt idx="451">
                  <c:v>1.432122293692527E+16</c:v>
                </c:pt>
                <c:pt idx="452">
                  <c:v>1.8299348711295024E+16</c:v>
                </c:pt>
                <c:pt idx="453">
                  <c:v>1.670809796892634E+16</c:v>
                </c:pt>
                <c:pt idx="454">
                  <c:v>1.7503723268007204E+16</c:v>
                </c:pt>
                <c:pt idx="455">
                  <c:v>1.591247281405241E+16</c:v>
                </c:pt>
                <c:pt idx="456">
                  <c:v>1.19343492027861E+16</c:v>
                </c:pt>
                <c:pt idx="457">
                  <c:v>1.9890600030491604E+16</c:v>
                </c:pt>
                <c:pt idx="458">
                  <c:v>1.9890600030491604E+16</c:v>
                </c:pt>
                <c:pt idx="459">
                  <c:v>2.0686225906400408E+16</c:v>
                </c:pt>
                <c:pt idx="460">
                  <c:v>1.2729973636625648E+16</c:v>
                </c:pt>
                <c:pt idx="461">
                  <c:v>1.5116847803385396E+16</c:v>
                </c:pt>
                <c:pt idx="462">
                  <c:v>1.2729973636625648E+16</c:v>
                </c:pt>
                <c:pt idx="463">
                  <c:v>1.432122293692527E+16</c:v>
                </c:pt>
                <c:pt idx="464">
                  <c:v>1.2729973636625648E+16</c:v>
                </c:pt>
                <c:pt idx="465">
                  <c:v>1.8299348711295024E+16</c:v>
                </c:pt>
                <c:pt idx="466">
                  <c:v>1.2729973636625648E+16</c:v>
                </c:pt>
                <c:pt idx="467">
                  <c:v>1.19343492027861E+16</c:v>
                </c:pt>
                <c:pt idx="468">
                  <c:v>1.19343492027861E+16</c:v>
                </c:pt>
                <c:pt idx="469">
                  <c:v>1.432122293692527E+16</c:v>
                </c:pt>
                <c:pt idx="470">
                  <c:v>1.432122293692527E+16</c:v>
                </c:pt>
                <c:pt idx="471">
                  <c:v>1.591247281405241E+16</c:v>
                </c:pt>
                <c:pt idx="472">
                  <c:v>1.3525598214672034E+16</c:v>
                </c:pt>
                <c:pt idx="473">
                  <c:v>1.5116847803385396E+16</c:v>
                </c:pt>
                <c:pt idx="474">
                  <c:v>1.0343100767727432E+16</c:v>
                </c:pt>
                <c:pt idx="475">
                  <c:v>1.2729973636625648E+16</c:v>
                </c:pt>
                <c:pt idx="476">
                  <c:v>8751852909495884</c:v>
                </c:pt>
                <c:pt idx="477">
                  <c:v>1.19343492027861E+16</c:v>
                </c:pt>
                <c:pt idx="478">
                  <c:v>7160605628091290</c:v>
                </c:pt>
                <c:pt idx="479">
                  <c:v>1.2729973636625648E+16</c:v>
                </c:pt>
                <c:pt idx="480">
                  <c:v>1.19343492027861E+16</c:v>
                </c:pt>
                <c:pt idx="481">
                  <c:v>7956229196690228</c:v>
                </c:pt>
                <c:pt idx="482">
                  <c:v>8751852909495884</c:v>
                </c:pt>
                <c:pt idx="483">
                  <c:v>1.432122293692527E+16</c:v>
                </c:pt>
                <c:pt idx="484">
                  <c:v>5569358923513496</c:v>
                </c:pt>
                <c:pt idx="485">
                  <c:v>7956229196690228</c:v>
                </c:pt>
                <c:pt idx="486">
                  <c:v>1.3525598214672034E+16</c:v>
                </c:pt>
                <c:pt idx="487">
                  <c:v>1.5116847803385396E+16</c:v>
                </c:pt>
                <c:pt idx="488">
                  <c:v>1.1138724913153366E+16</c:v>
                </c:pt>
                <c:pt idx="489">
                  <c:v>7956229196690228</c:v>
                </c:pt>
                <c:pt idx="490">
                  <c:v>1.1138724913153366E+16</c:v>
                </c:pt>
                <c:pt idx="491">
                  <c:v>1.2729973636625648E+16</c:v>
                </c:pt>
                <c:pt idx="492">
                  <c:v>1.19343492027861E+16</c:v>
                </c:pt>
                <c:pt idx="493">
                  <c:v>9547476766508280</c:v>
                </c:pt>
                <c:pt idx="494">
                  <c:v>9547476766508280</c:v>
                </c:pt>
                <c:pt idx="495">
                  <c:v>6364982203699052</c:v>
                </c:pt>
                <c:pt idx="496">
                  <c:v>1.2734469888967386E+16</c:v>
                </c:pt>
                <c:pt idx="497">
                  <c:v>7956229196690228</c:v>
                </c:pt>
                <c:pt idx="498">
                  <c:v>3182489948196711.5</c:v>
                </c:pt>
                <c:pt idx="499">
                  <c:v>9547476766508280</c:v>
                </c:pt>
                <c:pt idx="500">
                  <c:v>5569358923513496</c:v>
                </c:pt>
                <c:pt idx="501">
                  <c:v>4773735787534599</c:v>
                </c:pt>
                <c:pt idx="502">
                  <c:v>1.0343100767727432E+16</c:v>
                </c:pt>
                <c:pt idx="503">
                  <c:v>1.19343492027861E+16</c:v>
                </c:pt>
                <c:pt idx="504">
                  <c:v>3978112795762345</c:v>
                </c:pt>
                <c:pt idx="505">
                  <c:v>1.0343100767727432E+16</c:v>
                </c:pt>
                <c:pt idx="506">
                  <c:v>4773735787534599</c:v>
                </c:pt>
                <c:pt idx="507">
                  <c:v>7956229196690228</c:v>
                </c:pt>
                <c:pt idx="508">
                  <c:v>7447980098238853</c:v>
                </c:pt>
                <c:pt idx="509">
                  <c:v>4773735787534599</c:v>
                </c:pt>
                <c:pt idx="510">
                  <c:v>4773735787534599</c:v>
                </c:pt>
                <c:pt idx="511">
                  <c:v>7261614948940790</c:v>
                </c:pt>
                <c:pt idx="512">
                  <c:v>3182489948196711.5</c:v>
                </c:pt>
                <c:pt idx="513">
                  <c:v>5663078214043643</c:v>
                </c:pt>
                <c:pt idx="514">
                  <c:v>7160605628091290</c:v>
                </c:pt>
                <c:pt idx="515">
                  <c:v>5245547118998423</c:v>
                </c:pt>
                <c:pt idx="516">
                  <c:v>9547476766508280</c:v>
                </c:pt>
                <c:pt idx="517">
                  <c:v>3978112795762345</c:v>
                </c:pt>
                <c:pt idx="518">
                  <c:v>7160605628091290</c:v>
                </c:pt>
                <c:pt idx="519">
                  <c:v>6364982203699052</c:v>
                </c:pt>
                <c:pt idx="520">
                  <c:v>7160605628091290</c:v>
                </c:pt>
                <c:pt idx="521">
                  <c:v>3978112795762345</c:v>
                </c:pt>
                <c:pt idx="522">
                  <c:v>3978112795762345</c:v>
                </c:pt>
                <c:pt idx="523">
                  <c:v>6364982203699052</c:v>
                </c:pt>
                <c:pt idx="524">
                  <c:v>8751852909495884</c:v>
                </c:pt>
                <c:pt idx="525">
                  <c:v>4773735787534599</c:v>
                </c:pt>
                <c:pt idx="526">
                  <c:v>6364982203699052</c:v>
                </c:pt>
                <c:pt idx="527">
                  <c:v>4773735787534600</c:v>
                </c:pt>
                <c:pt idx="528">
                  <c:v>3978112795762345</c:v>
                </c:pt>
                <c:pt idx="529">
                  <c:v>7017231975482029</c:v>
                </c:pt>
                <c:pt idx="530">
                  <c:v>9547476766508280</c:v>
                </c:pt>
                <c:pt idx="531">
                  <c:v>2386867244837679</c:v>
                </c:pt>
                <c:pt idx="532">
                  <c:v>7956229196690228</c:v>
                </c:pt>
                <c:pt idx="533">
                  <c:v>7160605628091290</c:v>
                </c:pt>
                <c:pt idx="534">
                  <c:v>1591244685685230</c:v>
                </c:pt>
                <c:pt idx="535">
                  <c:v>6364982203699052</c:v>
                </c:pt>
                <c:pt idx="536">
                  <c:v>4773735787534599</c:v>
                </c:pt>
                <c:pt idx="537">
                  <c:v>3182489948196711.5</c:v>
                </c:pt>
                <c:pt idx="538">
                  <c:v>2386867244837679</c:v>
                </c:pt>
                <c:pt idx="539">
                  <c:v>795622270739343.63</c:v>
                </c:pt>
                <c:pt idx="540">
                  <c:v>3978112795762345</c:v>
                </c:pt>
                <c:pt idx="541">
                  <c:v>1591244685685230</c:v>
                </c:pt>
                <c:pt idx="542">
                  <c:v>5569358923513496</c:v>
                </c:pt>
                <c:pt idx="543">
                  <c:v>3978112795762345</c:v>
                </c:pt>
                <c:pt idx="544">
                  <c:v>5569358923513497</c:v>
                </c:pt>
                <c:pt idx="545">
                  <c:v>795622270739343.63</c:v>
                </c:pt>
                <c:pt idx="546">
                  <c:v>2386867244837679</c:v>
                </c:pt>
                <c:pt idx="547">
                  <c:v>3978112795762345</c:v>
                </c:pt>
                <c:pt idx="548">
                  <c:v>3978112795762345</c:v>
                </c:pt>
                <c:pt idx="549">
                  <c:v>1591244685685230</c:v>
                </c:pt>
                <c:pt idx="550">
                  <c:v>2386867244837679</c:v>
                </c:pt>
                <c:pt idx="551">
                  <c:v>1591244685685230</c:v>
                </c:pt>
                <c:pt idx="552">
                  <c:v>2386867244837679</c:v>
                </c:pt>
                <c:pt idx="553">
                  <c:v>5569358923513497</c:v>
                </c:pt>
                <c:pt idx="554">
                  <c:v>6364982203699052</c:v>
                </c:pt>
                <c:pt idx="555">
                  <c:v>1591244685685230</c:v>
                </c:pt>
                <c:pt idx="556">
                  <c:v>4773735787534599</c:v>
                </c:pt>
                <c:pt idx="557">
                  <c:v>1591244685685230</c:v>
                </c:pt>
                <c:pt idx="558">
                  <c:v>795622270739343.63</c:v>
                </c:pt>
                <c:pt idx="559">
                  <c:v>3182489948196711.5</c:v>
                </c:pt>
                <c:pt idx="560">
                  <c:v>2386867244837679</c:v>
                </c:pt>
                <c:pt idx="561">
                  <c:v>1591244685685230</c:v>
                </c:pt>
                <c:pt idx="562">
                  <c:v>1591244685685230</c:v>
                </c:pt>
                <c:pt idx="563">
                  <c:v>3182489948196711.5</c:v>
                </c:pt>
                <c:pt idx="564">
                  <c:v>795622270739343.63</c:v>
                </c:pt>
                <c:pt idx="565">
                  <c:v>1591244685685230</c:v>
                </c:pt>
                <c:pt idx="566">
                  <c:v>1591244685685230</c:v>
                </c:pt>
                <c:pt idx="567">
                  <c:v>3978112795762345</c:v>
                </c:pt>
                <c:pt idx="568">
                  <c:v>795622270739343.63</c:v>
                </c:pt>
                <c:pt idx="569">
                  <c:v>2386867244837679</c:v>
                </c:pt>
                <c:pt idx="570">
                  <c:v>3978112795762345</c:v>
                </c:pt>
                <c:pt idx="571">
                  <c:v>795622270739343.63</c:v>
                </c:pt>
                <c:pt idx="572">
                  <c:v>1591244685685230</c:v>
                </c:pt>
                <c:pt idx="573">
                  <c:v>238686659590823.53</c:v>
                </c:pt>
                <c:pt idx="574">
                  <c:v>795622270739343.63</c:v>
                </c:pt>
                <c:pt idx="575">
                  <c:v>1591244685685230</c:v>
                </c:pt>
                <c:pt idx="576">
                  <c:v>795622270739343.63</c:v>
                </c:pt>
                <c:pt idx="577">
                  <c:v>795622270739343.63</c:v>
                </c:pt>
                <c:pt idx="578">
                  <c:v>2386867244837679</c:v>
                </c:pt>
                <c:pt idx="579">
                  <c:v>1591244685685230</c:v>
                </c:pt>
                <c:pt idx="580">
                  <c:v>795622270739343.63</c:v>
                </c:pt>
                <c:pt idx="581">
                  <c:v>1591244685685230</c:v>
                </c:pt>
                <c:pt idx="582">
                  <c:v>4773735787534599</c:v>
                </c:pt>
                <c:pt idx="583">
                  <c:v>2386867244837679</c:v>
                </c:pt>
                <c:pt idx="584">
                  <c:v>2386867244837679</c:v>
                </c:pt>
                <c:pt idx="585">
                  <c:v>238686659590823.53</c:v>
                </c:pt>
                <c:pt idx="586">
                  <c:v>1591244685685230</c:v>
                </c:pt>
                <c:pt idx="587">
                  <c:v>238686659590823.53</c:v>
                </c:pt>
                <c:pt idx="588">
                  <c:v>795622270739343.63</c:v>
                </c:pt>
                <c:pt idx="589">
                  <c:v>238686659590823.53</c:v>
                </c:pt>
                <c:pt idx="590">
                  <c:v>795622270739343.63</c:v>
                </c:pt>
                <c:pt idx="591">
                  <c:v>2386867244837679</c:v>
                </c:pt>
                <c:pt idx="592">
                  <c:v>1591244685685230</c:v>
                </c:pt>
                <c:pt idx="593">
                  <c:v>238686659590823.53</c:v>
                </c:pt>
                <c:pt idx="594">
                  <c:v>2386867244837679</c:v>
                </c:pt>
                <c:pt idx="595">
                  <c:v>1591244685685230</c:v>
                </c:pt>
                <c:pt idx="596">
                  <c:v>795622270739343.63</c:v>
                </c:pt>
                <c:pt idx="597">
                  <c:v>238686659590823.53</c:v>
                </c:pt>
                <c:pt idx="598">
                  <c:v>795622270739343.63</c:v>
                </c:pt>
                <c:pt idx="599">
                  <c:v>795622270739343.63</c:v>
                </c:pt>
                <c:pt idx="600">
                  <c:v>1591244685685230</c:v>
                </c:pt>
                <c:pt idx="601">
                  <c:v>238686659590823.53</c:v>
                </c:pt>
                <c:pt idx="602">
                  <c:v>238686659590823.53</c:v>
                </c:pt>
                <c:pt idx="603">
                  <c:v>238686659590823.53</c:v>
                </c:pt>
                <c:pt idx="604">
                  <c:v>1591244685685230</c:v>
                </c:pt>
                <c:pt idx="605">
                  <c:v>238686659590823.53</c:v>
                </c:pt>
                <c:pt idx="606">
                  <c:v>1591244685685230</c:v>
                </c:pt>
                <c:pt idx="607">
                  <c:v>1591244685685230</c:v>
                </c:pt>
                <c:pt idx="608">
                  <c:v>1591244685685230</c:v>
                </c:pt>
                <c:pt idx="609">
                  <c:v>238686659590823.53</c:v>
                </c:pt>
                <c:pt idx="610">
                  <c:v>238686659590823.53</c:v>
                </c:pt>
                <c:pt idx="611">
                  <c:v>795622270739343.63</c:v>
                </c:pt>
                <c:pt idx="612">
                  <c:v>795622270739343.63</c:v>
                </c:pt>
                <c:pt idx="613">
                  <c:v>1591244685685230</c:v>
                </c:pt>
                <c:pt idx="614">
                  <c:v>795622270739343.63</c:v>
                </c:pt>
                <c:pt idx="615">
                  <c:v>795622270739343.63</c:v>
                </c:pt>
                <c:pt idx="616">
                  <c:v>795622270739343.63</c:v>
                </c:pt>
                <c:pt idx="617">
                  <c:v>1591244685685230</c:v>
                </c:pt>
                <c:pt idx="618">
                  <c:v>795622270739343.63</c:v>
                </c:pt>
                <c:pt idx="619">
                  <c:v>1591244685685230</c:v>
                </c:pt>
                <c:pt idx="620">
                  <c:v>2386867244837679</c:v>
                </c:pt>
                <c:pt idx="621">
                  <c:v>795622270739343.63</c:v>
                </c:pt>
                <c:pt idx="622">
                  <c:v>795622270739343.63</c:v>
                </c:pt>
                <c:pt idx="623">
                  <c:v>1591244685685230</c:v>
                </c:pt>
                <c:pt idx="624">
                  <c:v>795622270739343.63</c:v>
                </c:pt>
                <c:pt idx="625">
                  <c:v>238686659590823.53</c:v>
                </c:pt>
                <c:pt idx="626">
                  <c:v>238686659590823.53</c:v>
                </c:pt>
                <c:pt idx="627">
                  <c:v>238686659590823.53</c:v>
                </c:pt>
                <c:pt idx="628">
                  <c:v>795622270739343.63</c:v>
                </c:pt>
                <c:pt idx="629">
                  <c:v>1591244685685230</c:v>
                </c:pt>
                <c:pt idx="630">
                  <c:v>238686659590823.53</c:v>
                </c:pt>
                <c:pt idx="631">
                  <c:v>238686659590823.53</c:v>
                </c:pt>
                <c:pt idx="632">
                  <c:v>238686659590823.53</c:v>
                </c:pt>
                <c:pt idx="633">
                  <c:v>1591244685685230</c:v>
                </c:pt>
                <c:pt idx="634">
                  <c:v>238686659590823.53</c:v>
                </c:pt>
                <c:pt idx="635">
                  <c:v>795622270739343.63</c:v>
                </c:pt>
                <c:pt idx="636">
                  <c:v>795622270739343.63</c:v>
                </c:pt>
                <c:pt idx="637">
                  <c:v>238686659590823.53</c:v>
                </c:pt>
                <c:pt idx="638">
                  <c:v>238686659590823.53</c:v>
                </c:pt>
                <c:pt idx="639">
                  <c:v>795622270739343.63</c:v>
                </c:pt>
                <c:pt idx="640">
                  <c:v>2386867244837679</c:v>
                </c:pt>
                <c:pt idx="641">
                  <c:v>795622270739343.63</c:v>
                </c:pt>
                <c:pt idx="642">
                  <c:v>1591244685685230</c:v>
                </c:pt>
                <c:pt idx="643">
                  <c:v>238686659590823.53</c:v>
                </c:pt>
                <c:pt idx="644">
                  <c:v>795622270739343.63</c:v>
                </c:pt>
                <c:pt idx="645">
                  <c:v>238686659590823.53</c:v>
                </c:pt>
                <c:pt idx="646">
                  <c:v>1591244685685230</c:v>
                </c:pt>
                <c:pt idx="647">
                  <c:v>795622270739343.63</c:v>
                </c:pt>
                <c:pt idx="648">
                  <c:v>2386867244837679</c:v>
                </c:pt>
                <c:pt idx="649">
                  <c:v>238686659590823.53</c:v>
                </c:pt>
                <c:pt idx="650">
                  <c:v>238686659590823.53</c:v>
                </c:pt>
                <c:pt idx="651">
                  <c:v>238686659590823.53</c:v>
                </c:pt>
                <c:pt idx="652">
                  <c:v>795622270739343.63</c:v>
                </c:pt>
                <c:pt idx="653">
                  <c:v>238686659590823.53</c:v>
                </c:pt>
                <c:pt idx="654">
                  <c:v>795622270739343.63</c:v>
                </c:pt>
                <c:pt idx="655">
                  <c:v>1591244685685230</c:v>
                </c:pt>
                <c:pt idx="656">
                  <c:v>795622270739343.63</c:v>
                </c:pt>
                <c:pt idx="657">
                  <c:v>238686659590823.53</c:v>
                </c:pt>
                <c:pt idx="658">
                  <c:v>795622270739343.63</c:v>
                </c:pt>
                <c:pt idx="659">
                  <c:v>795622270739343.63</c:v>
                </c:pt>
                <c:pt idx="660">
                  <c:v>238686659590823.53</c:v>
                </c:pt>
                <c:pt idx="661">
                  <c:v>238686659590823.53</c:v>
                </c:pt>
                <c:pt idx="662">
                  <c:v>238686659590823.53</c:v>
                </c:pt>
                <c:pt idx="663">
                  <c:v>238686659590823.53</c:v>
                </c:pt>
                <c:pt idx="664">
                  <c:v>795622270739343.63</c:v>
                </c:pt>
                <c:pt idx="665">
                  <c:v>238686659590823.53</c:v>
                </c:pt>
                <c:pt idx="666">
                  <c:v>238686659590823.53</c:v>
                </c:pt>
                <c:pt idx="667">
                  <c:v>238686659590823.53</c:v>
                </c:pt>
                <c:pt idx="668">
                  <c:v>795622270739343.63</c:v>
                </c:pt>
                <c:pt idx="669">
                  <c:v>795622270739343.63</c:v>
                </c:pt>
                <c:pt idx="670">
                  <c:v>795622270739343.63</c:v>
                </c:pt>
                <c:pt idx="671">
                  <c:v>2386867244837679</c:v>
                </c:pt>
                <c:pt idx="672">
                  <c:v>238686659590823.53</c:v>
                </c:pt>
                <c:pt idx="673">
                  <c:v>1591244685685230</c:v>
                </c:pt>
                <c:pt idx="674">
                  <c:v>238686659590823.53</c:v>
                </c:pt>
                <c:pt idx="675">
                  <c:v>238686659590823.53</c:v>
                </c:pt>
                <c:pt idx="676">
                  <c:v>238686659590823.53</c:v>
                </c:pt>
                <c:pt idx="677">
                  <c:v>795622270739343.63</c:v>
                </c:pt>
                <c:pt idx="678">
                  <c:v>238686659590823.53</c:v>
                </c:pt>
                <c:pt idx="679">
                  <c:v>238686659590823.53</c:v>
                </c:pt>
                <c:pt idx="680">
                  <c:v>238686659590823.53</c:v>
                </c:pt>
                <c:pt idx="681">
                  <c:v>795622270739343.63</c:v>
                </c:pt>
                <c:pt idx="682">
                  <c:v>238686659590823.53</c:v>
                </c:pt>
                <c:pt idx="683">
                  <c:v>238686659590823.53</c:v>
                </c:pt>
                <c:pt idx="684">
                  <c:v>1591244685685230</c:v>
                </c:pt>
                <c:pt idx="685">
                  <c:v>238686659590823.53</c:v>
                </c:pt>
                <c:pt idx="686">
                  <c:v>238686659590823.53</c:v>
                </c:pt>
                <c:pt idx="687">
                  <c:v>238686659590823.53</c:v>
                </c:pt>
                <c:pt idx="688">
                  <c:v>238686659590823.53</c:v>
                </c:pt>
                <c:pt idx="689">
                  <c:v>795622270739343.63</c:v>
                </c:pt>
                <c:pt idx="690">
                  <c:v>795622270739343.63</c:v>
                </c:pt>
                <c:pt idx="691">
                  <c:v>238686659590823.53</c:v>
                </c:pt>
                <c:pt idx="692">
                  <c:v>238686659590823.53</c:v>
                </c:pt>
                <c:pt idx="693">
                  <c:v>238686659590823.53</c:v>
                </c:pt>
                <c:pt idx="694">
                  <c:v>1591244685685230</c:v>
                </c:pt>
                <c:pt idx="695">
                  <c:v>238686659590823.53</c:v>
                </c:pt>
                <c:pt idx="696">
                  <c:v>795622270739343.63</c:v>
                </c:pt>
                <c:pt idx="697">
                  <c:v>238686659590823.53</c:v>
                </c:pt>
                <c:pt idx="698">
                  <c:v>2386867244837679</c:v>
                </c:pt>
                <c:pt idx="699">
                  <c:v>1591244685685230</c:v>
                </c:pt>
                <c:pt idx="700">
                  <c:v>238686659590823.53</c:v>
                </c:pt>
                <c:pt idx="701">
                  <c:v>238686659590823.53</c:v>
                </c:pt>
                <c:pt idx="702">
                  <c:v>238686659590823.53</c:v>
                </c:pt>
                <c:pt idx="703">
                  <c:v>238686659590823.53</c:v>
                </c:pt>
                <c:pt idx="704">
                  <c:v>795622270739343.63</c:v>
                </c:pt>
                <c:pt idx="705">
                  <c:v>238686659590823.53</c:v>
                </c:pt>
                <c:pt idx="706">
                  <c:v>238686659590823.53</c:v>
                </c:pt>
                <c:pt idx="707">
                  <c:v>238686659590823.53</c:v>
                </c:pt>
                <c:pt idx="708">
                  <c:v>238686659590823.53</c:v>
                </c:pt>
                <c:pt idx="709">
                  <c:v>795622270739343.63</c:v>
                </c:pt>
                <c:pt idx="710">
                  <c:v>238686659590823.53</c:v>
                </c:pt>
                <c:pt idx="711">
                  <c:v>1591244685685230</c:v>
                </c:pt>
                <c:pt idx="712">
                  <c:v>238686659590823.53</c:v>
                </c:pt>
                <c:pt idx="713">
                  <c:v>238686659590823.53</c:v>
                </c:pt>
                <c:pt idx="714">
                  <c:v>238686659590823.53</c:v>
                </c:pt>
                <c:pt idx="715">
                  <c:v>795622270739343.63</c:v>
                </c:pt>
                <c:pt idx="716">
                  <c:v>238686659590823.53</c:v>
                </c:pt>
                <c:pt idx="717">
                  <c:v>238686659590823.53</c:v>
                </c:pt>
                <c:pt idx="718">
                  <c:v>238686659590823.53</c:v>
                </c:pt>
                <c:pt idx="719">
                  <c:v>238686659590823.53</c:v>
                </c:pt>
                <c:pt idx="720">
                  <c:v>238686659590823.53</c:v>
                </c:pt>
                <c:pt idx="721">
                  <c:v>795622270739343.63</c:v>
                </c:pt>
                <c:pt idx="722">
                  <c:v>238686659590823.53</c:v>
                </c:pt>
                <c:pt idx="723">
                  <c:v>238686659590823.53</c:v>
                </c:pt>
                <c:pt idx="724">
                  <c:v>238686659590823.53</c:v>
                </c:pt>
                <c:pt idx="725">
                  <c:v>238686659590823.53</c:v>
                </c:pt>
                <c:pt idx="726">
                  <c:v>795622270739343.63</c:v>
                </c:pt>
                <c:pt idx="727">
                  <c:v>238686659590823.53</c:v>
                </c:pt>
                <c:pt idx="728">
                  <c:v>238686659590823.53</c:v>
                </c:pt>
                <c:pt idx="729">
                  <c:v>238686659590823.53</c:v>
                </c:pt>
                <c:pt idx="730">
                  <c:v>238686659590823.53</c:v>
                </c:pt>
                <c:pt idx="731">
                  <c:v>238686659590823.53</c:v>
                </c:pt>
                <c:pt idx="732">
                  <c:v>795622270739343.63</c:v>
                </c:pt>
                <c:pt idx="733">
                  <c:v>238686659590823.53</c:v>
                </c:pt>
                <c:pt idx="734">
                  <c:v>238686659590823.53</c:v>
                </c:pt>
                <c:pt idx="735">
                  <c:v>238686659590823.53</c:v>
                </c:pt>
                <c:pt idx="736">
                  <c:v>795622270739343.63</c:v>
                </c:pt>
                <c:pt idx="737">
                  <c:v>238686659590823.53</c:v>
                </c:pt>
                <c:pt idx="738">
                  <c:v>238686659590823.53</c:v>
                </c:pt>
                <c:pt idx="739">
                  <c:v>238686659590823.53</c:v>
                </c:pt>
                <c:pt idx="740">
                  <c:v>238686659590823.53</c:v>
                </c:pt>
                <c:pt idx="741">
                  <c:v>238686659590823.53</c:v>
                </c:pt>
                <c:pt idx="742">
                  <c:v>238686659590823.53</c:v>
                </c:pt>
                <c:pt idx="743">
                  <c:v>1591244685685230</c:v>
                </c:pt>
                <c:pt idx="744">
                  <c:v>238686659590823.53</c:v>
                </c:pt>
                <c:pt idx="745">
                  <c:v>238686659590823.53</c:v>
                </c:pt>
                <c:pt idx="746">
                  <c:v>795622270739343.63</c:v>
                </c:pt>
                <c:pt idx="747">
                  <c:v>795622270739343.63</c:v>
                </c:pt>
                <c:pt idx="748">
                  <c:v>238686659590823.53</c:v>
                </c:pt>
                <c:pt idx="749">
                  <c:v>1591244685685230</c:v>
                </c:pt>
                <c:pt idx="750">
                  <c:v>238686659590823.53</c:v>
                </c:pt>
                <c:pt idx="751">
                  <c:v>238686659590823.53</c:v>
                </c:pt>
                <c:pt idx="752">
                  <c:v>795622270739343.63</c:v>
                </c:pt>
                <c:pt idx="753">
                  <c:v>238686659590823.53</c:v>
                </c:pt>
                <c:pt idx="754">
                  <c:v>238686659590823.53</c:v>
                </c:pt>
                <c:pt idx="755">
                  <c:v>238686659590823.53</c:v>
                </c:pt>
                <c:pt idx="756">
                  <c:v>238686659590823.53</c:v>
                </c:pt>
                <c:pt idx="757">
                  <c:v>238686659590823.53</c:v>
                </c:pt>
                <c:pt idx="758">
                  <c:v>238686659590823.53</c:v>
                </c:pt>
                <c:pt idx="759">
                  <c:v>238686659590823.53</c:v>
                </c:pt>
                <c:pt idx="760">
                  <c:v>238686659590823.53</c:v>
                </c:pt>
                <c:pt idx="761">
                  <c:v>238686659590823.53</c:v>
                </c:pt>
                <c:pt idx="762">
                  <c:v>1591244685685230</c:v>
                </c:pt>
                <c:pt idx="763">
                  <c:v>795622270739343.63</c:v>
                </c:pt>
                <c:pt idx="764">
                  <c:v>238686659590823.53</c:v>
                </c:pt>
                <c:pt idx="765">
                  <c:v>1591244685685230</c:v>
                </c:pt>
                <c:pt idx="766">
                  <c:v>238686659590823.53</c:v>
                </c:pt>
                <c:pt idx="767">
                  <c:v>238686659590823.53</c:v>
                </c:pt>
                <c:pt idx="768">
                  <c:v>795622270739343.63</c:v>
                </c:pt>
                <c:pt idx="769">
                  <c:v>238686659590823.53</c:v>
                </c:pt>
                <c:pt idx="770">
                  <c:v>795622270739343.63</c:v>
                </c:pt>
                <c:pt idx="771">
                  <c:v>238686659590823.53</c:v>
                </c:pt>
                <c:pt idx="772">
                  <c:v>795622270739343.63</c:v>
                </c:pt>
                <c:pt idx="773">
                  <c:v>238686659590823.53</c:v>
                </c:pt>
                <c:pt idx="774">
                  <c:v>238686659590823.53</c:v>
                </c:pt>
                <c:pt idx="775">
                  <c:v>238686659590823.53</c:v>
                </c:pt>
                <c:pt idx="776">
                  <c:v>238686659590823.53</c:v>
                </c:pt>
                <c:pt idx="777">
                  <c:v>238686659590823.53</c:v>
                </c:pt>
                <c:pt idx="778">
                  <c:v>795622270739343.63</c:v>
                </c:pt>
                <c:pt idx="779">
                  <c:v>238686659590823.53</c:v>
                </c:pt>
                <c:pt idx="780">
                  <c:v>795622270739343.63</c:v>
                </c:pt>
                <c:pt idx="781">
                  <c:v>238686659590823.53</c:v>
                </c:pt>
                <c:pt idx="782">
                  <c:v>238686659590823.53</c:v>
                </c:pt>
                <c:pt idx="783">
                  <c:v>238686659590823.53</c:v>
                </c:pt>
                <c:pt idx="784">
                  <c:v>238686659590823.53</c:v>
                </c:pt>
                <c:pt idx="785">
                  <c:v>238686659590823.53</c:v>
                </c:pt>
                <c:pt idx="786">
                  <c:v>238686659590823.53</c:v>
                </c:pt>
                <c:pt idx="787">
                  <c:v>238686659590823.53</c:v>
                </c:pt>
                <c:pt idx="788">
                  <c:v>238686659590823.53</c:v>
                </c:pt>
                <c:pt idx="789">
                  <c:v>238686659590823.53</c:v>
                </c:pt>
                <c:pt idx="790">
                  <c:v>238686659590823.53</c:v>
                </c:pt>
                <c:pt idx="791">
                  <c:v>238686659590823.53</c:v>
                </c:pt>
                <c:pt idx="792">
                  <c:v>238686659590823.53</c:v>
                </c:pt>
                <c:pt idx="793">
                  <c:v>238686659590823.53</c:v>
                </c:pt>
                <c:pt idx="794">
                  <c:v>795622270739343.63</c:v>
                </c:pt>
                <c:pt idx="795">
                  <c:v>795622270739343.63</c:v>
                </c:pt>
                <c:pt idx="796">
                  <c:v>238686659590823.53</c:v>
                </c:pt>
                <c:pt idx="797">
                  <c:v>238686659590823.53</c:v>
                </c:pt>
                <c:pt idx="798">
                  <c:v>238686659590823.53</c:v>
                </c:pt>
                <c:pt idx="799">
                  <c:v>238686659590823.53</c:v>
                </c:pt>
                <c:pt idx="800">
                  <c:v>238686659590823.53</c:v>
                </c:pt>
                <c:pt idx="801">
                  <c:v>795622270739343.63</c:v>
                </c:pt>
                <c:pt idx="802">
                  <c:v>238686659590823.53</c:v>
                </c:pt>
                <c:pt idx="803">
                  <c:v>238686659590823.53</c:v>
                </c:pt>
                <c:pt idx="804">
                  <c:v>238686659590823.53</c:v>
                </c:pt>
                <c:pt idx="805">
                  <c:v>238686659590823.53</c:v>
                </c:pt>
                <c:pt idx="806">
                  <c:v>238686659590823.53</c:v>
                </c:pt>
                <c:pt idx="807">
                  <c:v>238686659590823.53</c:v>
                </c:pt>
                <c:pt idx="808">
                  <c:v>238686659590823.53</c:v>
                </c:pt>
                <c:pt idx="809">
                  <c:v>238686659590823.53</c:v>
                </c:pt>
                <c:pt idx="810">
                  <c:v>238686659590823.53</c:v>
                </c:pt>
                <c:pt idx="811">
                  <c:v>238686659590823.53</c:v>
                </c:pt>
                <c:pt idx="812">
                  <c:v>238686659590823.53</c:v>
                </c:pt>
                <c:pt idx="813">
                  <c:v>238686659590823.53</c:v>
                </c:pt>
                <c:pt idx="814">
                  <c:v>238686659590823.53</c:v>
                </c:pt>
                <c:pt idx="815">
                  <c:v>238686659590823.53</c:v>
                </c:pt>
                <c:pt idx="816">
                  <c:v>238686659590823.53</c:v>
                </c:pt>
                <c:pt idx="817">
                  <c:v>238686659590823.53</c:v>
                </c:pt>
                <c:pt idx="818">
                  <c:v>238686659590823.53</c:v>
                </c:pt>
                <c:pt idx="819">
                  <c:v>795622270739343.63</c:v>
                </c:pt>
                <c:pt idx="820">
                  <c:v>795622270739343.63</c:v>
                </c:pt>
                <c:pt idx="821">
                  <c:v>1591244685685230</c:v>
                </c:pt>
                <c:pt idx="822">
                  <c:v>238686659590823.53</c:v>
                </c:pt>
                <c:pt idx="823">
                  <c:v>238686659590823.53</c:v>
                </c:pt>
                <c:pt idx="824">
                  <c:v>238686659590823.53</c:v>
                </c:pt>
                <c:pt idx="825">
                  <c:v>238686659590823.53</c:v>
                </c:pt>
                <c:pt idx="826">
                  <c:v>238686659590823.53</c:v>
                </c:pt>
                <c:pt idx="827">
                  <c:v>238686659590823.53</c:v>
                </c:pt>
                <c:pt idx="828">
                  <c:v>238686659590823.53</c:v>
                </c:pt>
                <c:pt idx="829">
                  <c:v>238686659590823.53</c:v>
                </c:pt>
                <c:pt idx="830">
                  <c:v>795622270739343.63</c:v>
                </c:pt>
                <c:pt idx="831">
                  <c:v>238686659590823.53</c:v>
                </c:pt>
                <c:pt idx="832">
                  <c:v>238686659590823.53</c:v>
                </c:pt>
                <c:pt idx="833">
                  <c:v>477373319181647.06</c:v>
                </c:pt>
              </c:numCache>
            </c:numRef>
          </c:yVal>
          <c:smooth val="0"/>
          <c:extLst>
            <c:ext xmlns:c16="http://schemas.microsoft.com/office/drawing/2014/chart" uri="{C3380CC4-5D6E-409C-BE32-E72D297353CC}">
              <c16:uniqueId val="{00000002-5CD0-42E4-8CE9-89301C34522F}"/>
            </c:ext>
          </c:extLst>
        </c:ser>
        <c:ser>
          <c:idx val="0"/>
          <c:order val="5"/>
          <c:tx>
            <c:v>SIMS P Center</c:v>
          </c:tx>
          <c:spPr>
            <a:ln w="19050">
              <a:noFill/>
              <a:prstDash val="sysDash"/>
            </a:ln>
          </c:spPr>
          <c:marker>
            <c:symbol val="circle"/>
            <c:size val="5"/>
            <c:spPr>
              <a:noFill/>
              <a:ln>
                <a:solidFill>
                  <a:srgbClr val="0000FF"/>
                </a:solidFill>
              </a:ln>
            </c:spPr>
          </c:marker>
          <c:xVal>
            <c:numRef>
              <c:f>'Wafer#10 SIMS'!$A$3:$A$1044</c:f>
              <c:numCache>
                <c:formatCode>General</c:formatCode>
                <c:ptCount val="1042"/>
                <c:pt idx="0">
                  <c:v>6.2492250464972097E-4</c:v>
                </c:pt>
                <c:pt idx="1">
                  <c:v>1.5623062616243028E-3</c:v>
                </c:pt>
                <c:pt idx="2">
                  <c:v>2.4996900185988839E-3</c:v>
                </c:pt>
                <c:pt idx="3">
                  <c:v>3.4370737755734654E-3</c:v>
                </c:pt>
                <c:pt idx="4">
                  <c:v>4.3744575325480482E-3</c:v>
                </c:pt>
                <c:pt idx="5">
                  <c:v>5.3118412895226293E-3</c:v>
                </c:pt>
                <c:pt idx="6">
                  <c:v>6.2492250464972103E-3</c:v>
                </c:pt>
                <c:pt idx="7">
                  <c:v>7.1866088034717923E-3</c:v>
                </c:pt>
                <c:pt idx="8">
                  <c:v>8.1239925604463734E-3</c:v>
                </c:pt>
                <c:pt idx="9">
                  <c:v>9.0613763174209553E-3</c:v>
                </c:pt>
                <c:pt idx="10">
                  <c:v>9.9987600743955355E-3</c:v>
                </c:pt>
                <c:pt idx="11">
                  <c:v>1.0936143831370119E-2</c:v>
                </c:pt>
                <c:pt idx="12">
                  <c:v>1.1873527588344701E-2</c:v>
                </c:pt>
                <c:pt idx="13">
                  <c:v>1.281091134531928E-2</c:v>
                </c:pt>
                <c:pt idx="14">
                  <c:v>1.3748295102293862E-2</c:v>
                </c:pt>
                <c:pt idx="15">
                  <c:v>1.4685678859268445E-2</c:v>
                </c:pt>
                <c:pt idx="16">
                  <c:v>1.5623062616243027E-2</c:v>
                </c:pt>
                <c:pt idx="17">
                  <c:v>1.6560446373217609E-2</c:v>
                </c:pt>
                <c:pt idx="18">
                  <c:v>1.7497830130192193E-2</c:v>
                </c:pt>
                <c:pt idx="19">
                  <c:v>1.843521388716677E-2</c:v>
                </c:pt>
                <c:pt idx="20">
                  <c:v>1.937259764414135E-2</c:v>
                </c:pt>
                <c:pt idx="21">
                  <c:v>2.0309981401115933E-2</c:v>
                </c:pt>
                <c:pt idx="22">
                  <c:v>2.1247365158090517E-2</c:v>
                </c:pt>
                <c:pt idx="23">
                  <c:v>2.2184748915065097E-2</c:v>
                </c:pt>
                <c:pt idx="24">
                  <c:v>2.3122132672039677E-2</c:v>
                </c:pt>
                <c:pt idx="25">
                  <c:v>2.4059516429014261E-2</c:v>
                </c:pt>
                <c:pt idx="26">
                  <c:v>2.4996900185988841E-2</c:v>
                </c:pt>
                <c:pt idx="27">
                  <c:v>2.5934283942963425E-2</c:v>
                </c:pt>
                <c:pt idx="28">
                  <c:v>2.6871667699938005E-2</c:v>
                </c:pt>
                <c:pt idx="29">
                  <c:v>2.7809051456912585E-2</c:v>
                </c:pt>
                <c:pt idx="30">
                  <c:v>2.8746435213887169E-2</c:v>
                </c:pt>
                <c:pt idx="31">
                  <c:v>2.9683818970861753E-2</c:v>
                </c:pt>
                <c:pt idx="32">
                  <c:v>3.0621202727836326E-2</c:v>
                </c:pt>
                <c:pt idx="33">
                  <c:v>3.1558586484810913E-2</c:v>
                </c:pt>
                <c:pt idx="34">
                  <c:v>3.2495970241785493E-2</c:v>
                </c:pt>
                <c:pt idx="35">
                  <c:v>3.3433353998760074E-2</c:v>
                </c:pt>
                <c:pt idx="36">
                  <c:v>3.4370737755734661E-2</c:v>
                </c:pt>
                <c:pt idx="37">
                  <c:v>3.5308121512709241E-2</c:v>
                </c:pt>
                <c:pt idx="38">
                  <c:v>3.6245505269683821E-2</c:v>
                </c:pt>
                <c:pt idx="39">
                  <c:v>3.7182889026658401E-2</c:v>
                </c:pt>
                <c:pt idx="40">
                  <c:v>3.8120272783632982E-2</c:v>
                </c:pt>
                <c:pt idx="41">
                  <c:v>3.9057656540607569E-2</c:v>
                </c:pt>
                <c:pt idx="42">
                  <c:v>3.9995040297582142E-2</c:v>
                </c:pt>
                <c:pt idx="43">
                  <c:v>4.0932424054556729E-2</c:v>
                </c:pt>
                <c:pt idx="44">
                  <c:v>4.1869807811531309E-2</c:v>
                </c:pt>
                <c:pt idx="45">
                  <c:v>4.2807191568505897E-2</c:v>
                </c:pt>
                <c:pt idx="46">
                  <c:v>4.3744575325480477E-2</c:v>
                </c:pt>
                <c:pt idx="47">
                  <c:v>4.468195908245505E-2</c:v>
                </c:pt>
                <c:pt idx="48">
                  <c:v>4.5619342839429637E-2</c:v>
                </c:pt>
                <c:pt idx="49">
                  <c:v>4.6556726596404217E-2</c:v>
                </c:pt>
                <c:pt idx="50">
                  <c:v>4.7494110353378804E-2</c:v>
                </c:pt>
                <c:pt idx="51">
                  <c:v>4.8431494110353378E-2</c:v>
                </c:pt>
                <c:pt idx="52">
                  <c:v>4.9368877867327958E-2</c:v>
                </c:pt>
                <c:pt idx="53">
                  <c:v>5.0306261624302545E-2</c:v>
                </c:pt>
                <c:pt idx="54">
                  <c:v>5.1243645381277125E-2</c:v>
                </c:pt>
                <c:pt idx="55">
                  <c:v>5.2181029138251706E-2</c:v>
                </c:pt>
                <c:pt idx="56">
                  <c:v>5.3118412895226286E-2</c:v>
                </c:pt>
                <c:pt idx="57">
                  <c:v>5.4055796652200873E-2</c:v>
                </c:pt>
                <c:pt idx="58">
                  <c:v>5.4993180409175453E-2</c:v>
                </c:pt>
                <c:pt idx="59">
                  <c:v>5.5930564166150033E-2</c:v>
                </c:pt>
                <c:pt idx="60">
                  <c:v>5.686794792312462E-2</c:v>
                </c:pt>
                <c:pt idx="61">
                  <c:v>5.7805331680099201E-2</c:v>
                </c:pt>
                <c:pt idx="62">
                  <c:v>5.8742715437073781E-2</c:v>
                </c:pt>
                <c:pt idx="63">
                  <c:v>5.9680099194048361E-2</c:v>
                </c:pt>
                <c:pt idx="64">
                  <c:v>6.0617482951022941E-2</c:v>
                </c:pt>
                <c:pt idx="65">
                  <c:v>6.1554866707997515E-2</c:v>
                </c:pt>
                <c:pt idx="66">
                  <c:v>6.2492250464972102E-2</c:v>
                </c:pt>
                <c:pt idx="67">
                  <c:v>6.3429634221946696E-2</c:v>
                </c:pt>
                <c:pt idx="68">
                  <c:v>6.4367017978921276E-2</c:v>
                </c:pt>
                <c:pt idx="69">
                  <c:v>6.5304401735895842E-2</c:v>
                </c:pt>
                <c:pt idx="70">
                  <c:v>6.6241785492870436E-2</c:v>
                </c:pt>
                <c:pt idx="71">
                  <c:v>6.7179169249845003E-2</c:v>
                </c:pt>
                <c:pt idx="72">
                  <c:v>6.8116553006819597E-2</c:v>
                </c:pt>
                <c:pt idx="73">
                  <c:v>6.9053936763794177E-2</c:v>
                </c:pt>
                <c:pt idx="74">
                  <c:v>6.9991320520768771E-2</c:v>
                </c:pt>
                <c:pt idx="75">
                  <c:v>7.0928704277743337E-2</c:v>
                </c:pt>
                <c:pt idx="76">
                  <c:v>7.1866088034717918E-2</c:v>
                </c:pt>
                <c:pt idx="77">
                  <c:v>7.2803471791692498E-2</c:v>
                </c:pt>
                <c:pt idx="78">
                  <c:v>7.3740855548667078E-2</c:v>
                </c:pt>
                <c:pt idx="79">
                  <c:v>7.4678239305641672E-2</c:v>
                </c:pt>
                <c:pt idx="80">
                  <c:v>7.5615623062616238E-2</c:v>
                </c:pt>
                <c:pt idx="81">
                  <c:v>7.6553006819590833E-2</c:v>
                </c:pt>
                <c:pt idx="82">
                  <c:v>7.7490390576565399E-2</c:v>
                </c:pt>
                <c:pt idx="83">
                  <c:v>7.8427774333540007E-2</c:v>
                </c:pt>
                <c:pt idx="84">
                  <c:v>7.9365158090514573E-2</c:v>
                </c:pt>
                <c:pt idx="85">
                  <c:v>8.0302541847489153E-2</c:v>
                </c:pt>
                <c:pt idx="86">
                  <c:v>8.1239925604463734E-2</c:v>
                </c:pt>
                <c:pt idx="87">
                  <c:v>8.21773093614383E-2</c:v>
                </c:pt>
                <c:pt idx="88">
                  <c:v>8.3114693118412908E-2</c:v>
                </c:pt>
                <c:pt idx="89">
                  <c:v>8.4052076875387474E-2</c:v>
                </c:pt>
                <c:pt idx="90">
                  <c:v>8.4989460632362068E-2</c:v>
                </c:pt>
                <c:pt idx="91">
                  <c:v>8.5926844389336635E-2</c:v>
                </c:pt>
                <c:pt idx="92">
                  <c:v>8.6864228146311243E-2</c:v>
                </c:pt>
                <c:pt idx="93">
                  <c:v>8.7801611903285809E-2</c:v>
                </c:pt>
                <c:pt idx="94">
                  <c:v>8.8738995660260389E-2</c:v>
                </c:pt>
                <c:pt idx="95">
                  <c:v>8.9676379417234969E-2</c:v>
                </c:pt>
                <c:pt idx="96">
                  <c:v>9.061376317420955E-2</c:v>
                </c:pt>
                <c:pt idx="97">
                  <c:v>9.1551146931184144E-2</c:v>
                </c:pt>
                <c:pt idx="98">
                  <c:v>9.248853068815871E-2</c:v>
                </c:pt>
                <c:pt idx="99">
                  <c:v>9.3425914445133304E-2</c:v>
                </c:pt>
                <c:pt idx="100">
                  <c:v>9.436329820210787E-2</c:v>
                </c:pt>
                <c:pt idx="101">
                  <c:v>9.5300681959082464E-2</c:v>
                </c:pt>
                <c:pt idx="102">
                  <c:v>9.6238065716057045E-2</c:v>
                </c:pt>
                <c:pt idx="103">
                  <c:v>9.7175449473031625E-2</c:v>
                </c:pt>
                <c:pt idx="104">
                  <c:v>9.8112833230006205E-2</c:v>
                </c:pt>
                <c:pt idx="105">
                  <c:v>9.9050216986980785E-2</c:v>
                </c:pt>
                <c:pt idx="106">
                  <c:v>9.9987600743955365E-2</c:v>
                </c:pt>
                <c:pt idx="107">
                  <c:v>0.10092498450092995</c:v>
                </c:pt>
                <c:pt idx="108">
                  <c:v>0.10186236825790454</c:v>
                </c:pt>
                <c:pt idx="109">
                  <c:v>0.10279975201487911</c:v>
                </c:pt>
                <c:pt idx="110">
                  <c:v>0.1037371357718537</c:v>
                </c:pt>
                <c:pt idx="111">
                  <c:v>0.10467451952882827</c:v>
                </c:pt>
                <c:pt idx="112">
                  <c:v>0.10561190328580285</c:v>
                </c:pt>
                <c:pt idx="113">
                  <c:v>0.10654928704277744</c:v>
                </c:pt>
                <c:pt idx="114">
                  <c:v>0.10748667079975203</c:v>
                </c:pt>
                <c:pt idx="115">
                  <c:v>0.10842405455672662</c:v>
                </c:pt>
                <c:pt idx="116">
                  <c:v>0.10936143831370117</c:v>
                </c:pt>
                <c:pt idx="117">
                  <c:v>0.11029882207067578</c:v>
                </c:pt>
                <c:pt idx="118">
                  <c:v>0.11123620582765034</c:v>
                </c:pt>
                <c:pt idx="119">
                  <c:v>0.11217358958462494</c:v>
                </c:pt>
                <c:pt idx="120">
                  <c:v>0.1131109733415995</c:v>
                </c:pt>
                <c:pt idx="121">
                  <c:v>0.11404835709857408</c:v>
                </c:pt>
                <c:pt idx="122">
                  <c:v>0.11498574085554868</c:v>
                </c:pt>
                <c:pt idx="123">
                  <c:v>0.11592312461252326</c:v>
                </c:pt>
                <c:pt idx="124">
                  <c:v>0.11686050836949782</c:v>
                </c:pt>
                <c:pt idx="125">
                  <c:v>0.11779789212647242</c:v>
                </c:pt>
                <c:pt idx="126">
                  <c:v>0.11873527588344701</c:v>
                </c:pt>
                <c:pt idx="127">
                  <c:v>0.11967265964042158</c:v>
                </c:pt>
                <c:pt idx="128">
                  <c:v>0.12061004339739614</c:v>
                </c:pt>
                <c:pt idx="129">
                  <c:v>0.12154742715437074</c:v>
                </c:pt>
                <c:pt idx="130">
                  <c:v>0.1224848109113453</c:v>
                </c:pt>
                <c:pt idx="131">
                  <c:v>0.12342219466831993</c:v>
                </c:pt>
                <c:pt idx="132">
                  <c:v>0.12435957842529451</c:v>
                </c:pt>
                <c:pt idx="133">
                  <c:v>0.12529696218226904</c:v>
                </c:pt>
                <c:pt idx="134">
                  <c:v>0.12623434593924365</c:v>
                </c:pt>
                <c:pt idx="135">
                  <c:v>0.12717172969621823</c:v>
                </c:pt>
                <c:pt idx="136">
                  <c:v>0.12810911345319281</c:v>
                </c:pt>
                <c:pt idx="137">
                  <c:v>0.12904649721016739</c:v>
                </c:pt>
                <c:pt idx="138">
                  <c:v>0.12998388096714197</c:v>
                </c:pt>
                <c:pt idx="139">
                  <c:v>0.13092126472411655</c:v>
                </c:pt>
                <c:pt idx="140">
                  <c:v>0.13185864848109113</c:v>
                </c:pt>
                <c:pt idx="141">
                  <c:v>0.13279603223806571</c:v>
                </c:pt>
                <c:pt idx="142">
                  <c:v>0.13373341599504029</c:v>
                </c:pt>
                <c:pt idx="143">
                  <c:v>0.1346707997520149</c:v>
                </c:pt>
                <c:pt idx="144">
                  <c:v>0.13560818350898948</c:v>
                </c:pt>
                <c:pt idx="145">
                  <c:v>0.13654556726596406</c:v>
                </c:pt>
                <c:pt idx="146">
                  <c:v>0.13748295102293864</c:v>
                </c:pt>
                <c:pt idx="147">
                  <c:v>0.1384203347799132</c:v>
                </c:pt>
                <c:pt idx="148">
                  <c:v>0.13935771853688778</c:v>
                </c:pt>
                <c:pt idx="149">
                  <c:v>0.14029510229386238</c:v>
                </c:pt>
                <c:pt idx="150">
                  <c:v>0.14123248605083696</c:v>
                </c:pt>
                <c:pt idx="151">
                  <c:v>0.14216986980781152</c:v>
                </c:pt>
                <c:pt idx="152">
                  <c:v>0.1431072535647861</c:v>
                </c:pt>
                <c:pt idx="153">
                  <c:v>0.14404463732176073</c:v>
                </c:pt>
                <c:pt idx="154">
                  <c:v>0.14498202107873531</c:v>
                </c:pt>
                <c:pt idx="155">
                  <c:v>0.14591940483570986</c:v>
                </c:pt>
                <c:pt idx="156">
                  <c:v>0.14685678859268445</c:v>
                </c:pt>
                <c:pt idx="157">
                  <c:v>0.14779417234965905</c:v>
                </c:pt>
                <c:pt idx="158">
                  <c:v>0.14873155610663361</c:v>
                </c:pt>
                <c:pt idx="159">
                  <c:v>0.14966893986360819</c:v>
                </c:pt>
                <c:pt idx="160">
                  <c:v>0.15060632362058274</c:v>
                </c:pt>
                <c:pt idx="161">
                  <c:v>0.15154370737755735</c:v>
                </c:pt>
                <c:pt idx="162">
                  <c:v>0.15248109113453193</c:v>
                </c:pt>
                <c:pt idx="163">
                  <c:v>0.15341847489150653</c:v>
                </c:pt>
                <c:pt idx="164">
                  <c:v>0.15435585864848111</c:v>
                </c:pt>
                <c:pt idx="165">
                  <c:v>0.15529324240545567</c:v>
                </c:pt>
                <c:pt idx="166">
                  <c:v>0.15623062616243028</c:v>
                </c:pt>
                <c:pt idx="167">
                  <c:v>0.15716800991940486</c:v>
                </c:pt>
                <c:pt idx="168">
                  <c:v>0.15810539367637941</c:v>
                </c:pt>
                <c:pt idx="169">
                  <c:v>0.15904277743335399</c:v>
                </c:pt>
                <c:pt idx="170">
                  <c:v>0.15998016119032857</c:v>
                </c:pt>
                <c:pt idx="171">
                  <c:v>0.16091754494730318</c:v>
                </c:pt>
                <c:pt idx="172">
                  <c:v>0.16185492870427776</c:v>
                </c:pt>
                <c:pt idx="173">
                  <c:v>0.16279231246125234</c:v>
                </c:pt>
                <c:pt idx="174">
                  <c:v>0.16372969621822692</c:v>
                </c:pt>
                <c:pt idx="175">
                  <c:v>0.16466707997520155</c:v>
                </c:pt>
                <c:pt idx="176">
                  <c:v>0.16560446373217605</c:v>
                </c:pt>
                <c:pt idx="177">
                  <c:v>0.16654184748915066</c:v>
                </c:pt>
                <c:pt idx="178">
                  <c:v>0.16747923124612524</c:v>
                </c:pt>
                <c:pt idx="179">
                  <c:v>0.16841661500309979</c:v>
                </c:pt>
                <c:pt idx="180">
                  <c:v>0.1693539987600744</c:v>
                </c:pt>
                <c:pt idx="181">
                  <c:v>0.17029138251704898</c:v>
                </c:pt>
                <c:pt idx="182">
                  <c:v>0.17122876627402359</c:v>
                </c:pt>
                <c:pt idx="183">
                  <c:v>0.17216615003099814</c:v>
                </c:pt>
                <c:pt idx="184">
                  <c:v>0.17310353378797275</c:v>
                </c:pt>
                <c:pt idx="185">
                  <c:v>0.17404091754494733</c:v>
                </c:pt>
                <c:pt idx="186">
                  <c:v>0.17497830130192191</c:v>
                </c:pt>
                <c:pt idx="187">
                  <c:v>0.17591568505889646</c:v>
                </c:pt>
                <c:pt idx="188">
                  <c:v>0.17685306881587104</c:v>
                </c:pt>
                <c:pt idx="189">
                  <c:v>0.17779045257284562</c:v>
                </c:pt>
                <c:pt idx="190">
                  <c:v>0.1787278363298202</c:v>
                </c:pt>
                <c:pt idx="191">
                  <c:v>0.17966522008679478</c:v>
                </c:pt>
                <c:pt idx="192">
                  <c:v>0.18060260384376939</c:v>
                </c:pt>
                <c:pt idx="193">
                  <c:v>0.181539987600744</c:v>
                </c:pt>
                <c:pt idx="194">
                  <c:v>0.18247737135771855</c:v>
                </c:pt>
                <c:pt idx="195">
                  <c:v>0.18341475511469313</c:v>
                </c:pt>
                <c:pt idx="196">
                  <c:v>0.18435213887166771</c:v>
                </c:pt>
                <c:pt idx="197">
                  <c:v>0.18528952262864226</c:v>
                </c:pt>
                <c:pt idx="198">
                  <c:v>0.18622690638561687</c:v>
                </c:pt>
                <c:pt idx="199">
                  <c:v>0.18716429014259145</c:v>
                </c:pt>
                <c:pt idx="200">
                  <c:v>0.18810167389956603</c:v>
                </c:pt>
                <c:pt idx="201">
                  <c:v>0.18903905765654061</c:v>
                </c:pt>
                <c:pt idx="202">
                  <c:v>0.18997644141351522</c:v>
                </c:pt>
                <c:pt idx="203">
                  <c:v>0.1909138251704898</c:v>
                </c:pt>
                <c:pt idx="204">
                  <c:v>0.19185120892746438</c:v>
                </c:pt>
                <c:pt idx="205">
                  <c:v>0.19278859268443893</c:v>
                </c:pt>
                <c:pt idx="206">
                  <c:v>0.19372597644141351</c:v>
                </c:pt>
                <c:pt idx="207">
                  <c:v>0.19466336019838812</c:v>
                </c:pt>
                <c:pt idx="208">
                  <c:v>0.19560074395536267</c:v>
                </c:pt>
                <c:pt idx="209">
                  <c:v>0.19653812771233725</c:v>
                </c:pt>
                <c:pt idx="210">
                  <c:v>0.19747551146931183</c:v>
                </c:pt>
                <c:pt idx="211">
                  <c:v>0.19841289522628647</c:v>
                </c:pt>
                <c:pt idx="212">
                  <c:v>0.19935027898326102</c:v>
                </c:pt>
                <c:pt idx="213">
                  <c:v>0.20028766274023563</c:v>
                </c:pt>
                <c:pt idx="214">
                  <c:v>0.20122504649721018</c:v>
                </c:pt>
                <c:pt idx="215">
                  <c:v>0.20216243025418476</c:v>
                </c:pt>
                <c:pt idx="216">
                  <c:v>0.20309981401115934</c:v>
                </c:pt>
                <c:pt idx="217">
                  <c:v>0.20403719776813392</c:v>
                </c:pt>
                <c:pt idx="218">
                  <c:v>0.2049745815251085</c:v>
                </c:pt>
                <c:pt idx="219">
                  <c:v>0.20591196528208305</c:v>
                </c:pt>
                <c:pt idx="220">
                  <c:v>0.20684934903905766</c:v>
                </c:pt>
                <c:pt idx="221">
                  <c:v>0.20778673279603227</c:v>
                </c:pt>
                <c:pt idx="222">
                  <c:v>0.20872411655300682</c:v>
                </c:pt>
                <c:pt idx="223">
                  <c:v>0.2096615003099814</c:v>
                </c:pt>
                <c:pt idx="224">
                  <c:v>0.21059888406695601</c:v>
                </c:pt>
                <c:pt idx="225">
                  <c:v>0.21153626782393059</c:v>
                </c:pt>
                <c:pt idx="226">
                  <c:v>0.21247365158090514</c:v>
                </c:pt>
                <c:pt idx="227">
                  <c:v>0.21341103533787972</c:v>
                </c:pt>
                <c:pt idx="228">
                  <c:v>0.2143484190948543</c:v>
                </c:pt>
                <c:pt idx="229">
                  <c:v>0.21528580285182891</c:v>
                </c:pt>
                <c:pt idx="230">
                  <c:v>0.21622318660880349</c:v>
                </c:pt>
                <c:pt idx="231">
                  <c:v>0.21716057036577807</c:v>
                </c:pt>
                <c:pt idx="232">
                  <c:v>0.21809795412275265</c:v>
                </c:pt>
                <c:pt idx="233">
                  <c:v>0.21903533787972723</c:v>
                </c:pt>
                <c:pt idx="234">
                  <c:v>0.21997272163670181</c:v>
                </c:pt>
                <c:pt idx="235">
                  <c:v>0.22091010539367639</c:v>
                </c:pt>
                <c:pt idx="236">
                  <c:v>0.22184748915065097</c:v>
                </c:pt>
                <c:pt idx="237">
                  <c:v>0.22278487290762555</c:v>
                </c:pt>
                <c:pt idx="238">
                  <c:v>0.22372225666460013</c:v>
                </c:pt>
                <c:pt idx="239">
                  <c:v>0.22465964042157471</c:v>
                </c:pt>
                <c:pt idx="240">
                  <c:v>0.22559702417854929</c:v>
                </c:pt>
                <c:pt idx="241">
                  <c:v>0.22653440793552387</c:v>
                </c:pt>
                <c:pt idx="242">
                  <c:v>0.22747179169249851</c:v>
                </c:pt>
                <c:pt idx="243">
                  <c:v>0.22840917544947306</c:v>
                </c:pt>
                <c:pt idx="244">
                  <c:v>0.22934655920644761</c:v>
                </c:pt>
                <c:pt idx="245">
                  <c:v>0.23028394296342222</c:v>
                </c:pt>
                <c:pt idx="246">
                  <c:v>0.23122132672039677</c:v>
                </c:pt>
                <c:pt idx="247">
                  <c:v>0.23215871047737136</c:v>
                </c:pt>
                <c:pt idx="248">
                  <c:v>0.23309609423434591</c:v>
                </c:pt>
                <c:pt idx="249">
                  <c:v>0.23403347799132052</c:v>
                </c:pt>
                <c:pt idx="250">
                  <c:v>0.23497086174829515</c:v>
                </c:pt>
                <c:pt idx="251">
                  <c:v>0.2359082455052697</c:v>
                </c:pt>
                <c:pt idx="252">
                  <c:v>0.23684562926224428</c:v>
                </c:pt>
                <c:pt idx="253">
                  <c:v>0.23778301301921889</c:v>
                </c:pt>
                <c:pt idx="254">
                  <c:v>0.23872039677619344</c:v>
                </c:pt>
                <c:pt idx="255">
                  <c:v>0.23965778053316802</c:v>
                </c:pt>
                <c:pt idx="256">
                  <c:v>0.24059516429014258</c:v>
                </c:pt>
                <c:pt idx="257">
                  <c:v>0.24153254804711718</c:v>
                </c:pt>
                <c:pt idx="258">
                  <c:v>0.24246993180409174</c:v>
                </c:pt>
                <c:pt idx="259">
                  <c:v>0.24340731556106635</c:v>
                </c:pt>
                <c:pt idx="260">
                  <c:v>0.24434469931804095</c:v>
                </c:pt>
                <c:pt idx="261">
                  <c:v>0.24528208307501553</c:v>
                </c:pt>
                <c:pt idx="262">
                  <c:v>0.24621946683199009</c:v>
                </c:pt>
                <c:pt idx="263">
                  <c:v>0.24715685058896467</c:v>
                </c:pt>
                <c:pt idx="264">
                  <c:v>0.24809423434593925</c:v>
                </c:pt>
                <c:pt idx="265">
                  <c:v>0.24903161810291383</c:v>
                </c:pt>
                <c:pt idx="266">
                  <c:v>0.24996900185988841</c:v>
                </c:pt>
                <c:pt idx="267">
                  <c:v>0.25090638561686296</c:v>
                </c:pt>
                <c:pt idx="268">
                  <c:v>0.25184376937383757</c:v>
                </c:pt>
                <c:pt idx="269">
                  <c:v>0.25278115313081218</c:v>
                </c:pt>
                <c:pt idx="270">
                  <c:v>0.25371853688778678</c:v>
                </c:pt>
                <c:pt idx="271">
                  <c:v>0.25465592064476134</c:v>
                </c:pt>
                <c:pt idx="272">
                  <c:v>0.25559330440173589</c:v>
                </c:pt>
                <c:pt idx="273">
                  <c:v>0.2565306881587105</c:v>
                </c:pt>
                <c:pt idx="274">
                  <c:v>0.2574680719156851</c:v>
                </c:pt>
                <c:pt idx="275">
                  <c:v>0.25840545567265966</c:v>
                </c:pt>
                <c:pt idx="276">
                  <c:v>0.25934283942963426</c:v>
                </c:pt>
                <c:pt idx="277">
                  <c:v>0.26028022318660882</c:v>
                </c:pt>
                <c:pt idx="278">
                  <c:v>0.26121760694358337</c:v>
                </c:pt>
                <c:pt idx="279">
                  <c:v>0.26215499070055798</c:v>
                </c:pt>
                <c:pt idx="280">
                  <c:v>0.26309237445753259</c:v>
                </c:pt>
                <c:pt idx="281">
                  <c:v>0.26402975821450714</c:v>
                </c:pt>
                <c:pt idx="282">
                  <c:v>0.26496714197148175</c:v>
                </c:pt>
                <c:pt idx="283">
                  <c:v>0.2659045257284563</c:v>
                </c:pt>
                <c:pt idx="284">
                  <c:v>0.26684190948543091</c:v>
                </c:pt>
                <c:pt idx="285">
                  <c:v>0.26777929324240546</c:v>
                </c:pt>
                <c:pt idx="286">
                  <c:v>0.26871667699938001</c:v>
                </c:pt>
                <c:pt idx="287">
                  <c:v>0.26965406075635462</c:v>
                </c:pt>
                <c:pt idx="288">
                  <c:v>0.27059144451332917</c:v>
                </c:pt>
                <c:pt idx="289">
                  <c:v>0.27152882827030378</c:v>
                </c:pt>
                <c:pt idx="290">
                  <c:v>0.27246621202727839</c:v>
                </c:pt>
                <c:pt idx="291">
                  <c:v>0.27340359578425294</c:v>
                </c:pt>
                <c:pt idx="292">
                  <c:v>0.27434097954122749</c:v>
                </c:pt>
                <c:pt idx="293">
                  <c:v>0.27527836329820216</c:v>
                </c:pt>
                <c:pt idx="294">
                  <c:v>0.27621574705517671</c:v>
                </c:pt>
                <c:pt idx="295">
                  <c:v>0.27715313081215132</c:v>
                </c:pt>
                <c:pt idx="296">
                  <c:v>0.27809051456912587</c:v>
                </c:pt>
                <c:pt idx="297">
                  <c:v>0.27902789832610042</c:v>
                </c:pt>
                <c:pt idx="298">
                  <c:v>0.27996528208307508</c:v>
                </c:pt>
                <c:pt idx="299">
                  <c:v>0.28090266584004964</c:v>
                </c:pt>
                <c:pt idx="300">
                  <c:v>0.28184004959702419</c:v>
                </c:pt>
                <c:pt idx="301">
                  <c:v>0.2827774333539988</c:v>
                </c:pt>
                <c:pt idx="302">
                  <c:v>0.28371481711097335</c:v>
                </c:pt>
                <c:pt idx="303">
                  <c:v>0.2846522008679479</c:v>
                </c:pt>
                <c:pt idx="304">
                  <c:v>0.28558958462492251</c:v>
                </c:pt>
                <c:pt idx="305">
                  <c:v>0.28652696838189706</c:v>
                </c:pt>
                <c:pt idx="306">
                  <c:v>0.28746435213887167</c:v>
                </c:pt>
                <c:pt idx="307">
                  <c:v>0.28840173589584628</c:v>
                </c:pt>
                <c:pt idx="308">
                  <c:v>0.28933911965282078</c:v>
                </c:pt>
                <c:pt idx="309">
                  <c:v>0.29027650340979544</c:v>
                </c:pt>
                <c:pt idx="310">
                  <c:v>0.29121388716676999</c:v>
                </c:pt>
                <c:pt idx="311">
                  <c:v>0.29215127092374449</c:v>
                </c:pt>
                <c:pt idx="312">
                  <c:v>0.29308865468071921</c:v>
                </c:pt>
                <c:pt idx="313">
                  <c:v>0.29402603843769376</c:v>
                </c:pt>
                <c:pt idx="314">
                  <c:v>0.29496342219466831</c:v>
                </c:pt>
                <c:pt idx="315">
                  <c:v>0.29590080595164298</c:v>
                </c:pt>
                <c:pt idx="316">
                  <c:v>0.29683818970861753</c:v>
                </c:pt>
                <c:pt idx="317">
                  <c:v>0.29777557346559208</c:v>
                </c:pt>
                <c:pt idx="318">
                  <c:v>0.29871295722256674</c:v>
                </c:pt>
                <c:pt idx="319">
                  <c:v>0.29965034097954124</c:v>
                </c:pt>
                <c:pt idx="320">
                  <c:v>0.30058772473651585</c:v>
                </c:pt>
                <c:pt idx="321">
                  <c:v>0.30152510849349046</c:v>
                </c:pt>
                <c:pt idx="322">
                  <c:v>0.30246249225046495</c:v>
                </c:pt>
                <c:pt idx="323">
                  <c:v>0.30339987600743956</c:v>
                </c:pt>
                <c:pt idx="324">
                  <c:v>0.30433725976441411</c:v>
                </c:pt>
                <c:pt idx="325">
                  <c:v>0.30527464352138872</c:v>
                </c:pt>
                <c:pt idx="326">
                  <c:v>0.30621202727836333</c:v>
                </c:pt>
                <c:pt idx="327">
                  <c:v>0.30714941103533788</c:v>
                </c:pt>
                <c:pt idx="328">
                  <c:v>0.30808679479231244</c:v>
                </c:pt>
                <c:pt idx="329">
                  <c:v>0.30902417854928704</c:v>
                </c:pt>
                <c:pt idx="330">
                  <c:v>0.3099615623062616</c:v>
                </c:pt>
                <c:pt idx="331">
                  <c:v>0.3108989460632362</c:v>
                </c:pt>
                <c:pt idx="332">
                  <c:v>0.31183632982021081</c:v>
                </c:pt>
                <c:pt idx="333">
                  <c:v>0.31277371357718542</c:v>
                </c:pt>
                <c:pt idx="334">
                  <c:v>0.31371109733416003</c:v>
                </c:pt>
                <c:pt idx="335">
                  <c:v>0.31464848109113458</c:v>
                </c:pt>
                <c:pt idx="336">
                  <c:v>0.31558586484810913</c:v>
                </c:pt>
                <c:pt idx="337">
                  <c:v>0.31652324860508368</c:v>
                </c:pt>
                <c:pt idx="338">
                  <c:v>0.31746063236205829</c:v>
                </c:pt>
                <c:pt idx="339">
                  <c:v>0.31839801611903285</c:v>
                </c:pt>
                <c:pt idx="340">
                  <c:v>0.3193353998760074</c:v>
                </c:pt>
                <c:pt idx="341">
                  <c:v>0.32027278363298201</c:v>
                </c:pt>
                <c:pt idx="342">
                  <c:v>0.32121016738995661</c:v>
                </c:pt>
                <c:pt idx="343">
                  <c:v>0.32214755114693122</c:v>
                </c:pt>
                <c:pt idx="344">
                  <c:v>0.32308493490390577</c:v>
                </c:pt>
                <c:pt idx="345">
                  <c:v>0.32402231866088038</c:v>
                </c:pt>
                <c:pt idx="346">
                  <c:v>0.32495970241785493</c:v>
                </c:pt>
                <c:pt idx="347">
                  <c:v>0.32589708617482949</c:v>
                </c:pt>
                <c:pt idx="348">
                  <c:v>0.32683446993180409</c:v>
                </c:pt>
                <c:pt idx="349">
                  <c:v>0.32777185368877865</c:v>
                </c:pt>
                <c:pt idx="350">
                  <c:v>0.3287092374457532</c:v>
                </c:pt>
                <c:pt idx="351">
                  <c:v>0.32964662120272792</c:v>
                </c:pt>
                <c:pt idx="352">
                  <c:v>0.33058400495970247</c:v>
                </c:pt>
                <c:pt idx="353">
                  <c:v>0.33152138871667702</c:v>
                </c:pt>
                <c:pt idx="354">
                  <c:v>0.33245877247365163</c:v>
                </c:pt>
                <c:pt idx="355">
                  <c:v>0.33339615623062618</c:v>
                </c:pt>
                <c:pt idx="356">
                  <c:v>0.33433353998760079</c:v>
                </c:pt>
                <c:pt idx="357">
                  <c:v>0.33527092374457534</c:v>
                </c:pt>
                <c:pt idx="358">
                  <c:v>0.3362083075015499</c:v>
                </c:pt>
                <c:pt idx="359">
                  <c:v>0.3371456912585245</c:v>
                </c:pt>
                <c:pt idx="360">
                  <c:v>0.33808307501549911</c:v>
                </c:pt>
                <c:pt idx="361">
                  <c:v>0.33902045877247367</c:v>
                </c:pt>
                <c:pt idx="362">
                  <c:v>0.33995784252944827</c:v>
                </c:pt>
                <c:pt idx="363">
                  <c:v>0.34089522628642283</c:v>
                </c:pt>
                <c:pt idx="364">
                  <c:v>0.34183261004339738</c:v>
                </c:pt>
                <c:pt idx="365">
                  <c:v>0.34276999380037199</c:v>
                </c:pt>
                <c:pt idx="366">
                  <c:v>0.34370737755734654</c:v>
                </c:pt>
                <c:pt idx="367">
                  <c:v>0.34464476131432109</c:v>
                </c:pt>
                <c:pt idx="368">
                  <c:v>0.3455821450712957</c:v>
                </c:pt>
                <c:pt idx="369">
                  <c:v>0.34651952882827036</c:v>
                </c:pt>
                <c:pt idx="370">
                  <c:v>0.34745691258524497</c:v>
                </c:pt>
                <c:pt idx="371">
                  <c:v>0.34839429634221952</c:v>
                </c:pt>
                <c:pt idx="372">
                  <c:v>0.34933168009919408</c:v>
                </c:pt>
                <c:pt idx="373">
                  <c:v>0.35026906385616868</c:v>
                </c:pt>
                <c:pt idx="374">
                  <c:v>0.35120644761314324</c:v>
                </c:pt>
                <c:pt idx="375">
                  <c:v>0.35214383137011773</c:v>
                </c:pt>
                <c:pt idx="376">
                  <c:v>0.3530812151270924</c:v>
                </c:pt>
                <c:pt idx="377">
                  <c:v>0.35401859888406695</c:v>
                </c:pt>
                <c:pt idx="378">
                  <c:v>0.35495598264104156</c:v>
                </c:pt>
                <c:pt idx="379">
                  <c:v>0.35589336639801616</c:v>
                </c:pt>
                <c:pt idx="380">
                  <c:v>0.35683075015499072</c:v>
                </c:pt>
                <c:pt idx="381">
                  <c:v>0.35776813391196532</c:v>
                </c:pt>
                <c:pt idx="382">
                  <c:v>0.35870551766893988</c:v>
                </c:pt>
                <c:pt idx="383">
                  <c:v>0.35964290142591443</c:v>
                </c:pt>
                <c:pt idx="384">
                  <c:v>0.36058028518288904</c:v>
                </c:pt>
                <c:pt idx="385">
                  <c:v>0.36151766893986365</c:v>
                </c:pt>
                <c:pt idx="386">
                  <c:v>0.3624550526968382</c:v>
                </c:pt>
                <c:pt idx="387">
                  <c:v>0.36339243645381281</c:v>
                </c:pt>
                <c:pt idx="388">
                  <c:v>0.3643298202107873</c:v>
                </c:pt>
                <c:pt idx="389">
                  <c:v>0.36526720396776191</c:v>
                </c:pt>
                <c:pt idx="390">
                  <c:v>0.36620458772473657</c:v>
                </c:pt>
                <c:pt idx="391">
                  <c:v>0.36714197148171113</c:v>
                </c:pt>
                <c:pt idx="392">
                  <c:v>0.36807935523868568</c:v>
                </c:pt>
                <c:pt idx="393">
                  <c:v>0.36901673899566029</c:v>
                </c:pt>
                <c:pt idx="394">
                  <c:v>0.36995412275263484</c:v>
                </c:pt>
                <c:pt idx="395">
                  <c:v>0.37089150650960945</c:v>
                </c:pt>
                <c:pt idx="396">
                  <c:v>0.37182889026658406</c:v>
                </c:pt>
                <c:pt idx="397">
                  <c:v>0.37276627402355861</c:v>
                </c:pt>
                <c:pt idx="398">
                  <c:v>0.37370365778053327</c:v>
                </c:pt>
                <c:pt idx="399">
                  <c:v>0.37464104153750777</c:v>
                </c:pt>
                <c:pt idx="400">
                  <c:v>0.37557842529448232</c:v>
                </c:pt>
                <c:pt idx="401">
                  <c:v>0.37651580905145698</c:v>
                </c:pt>
                <c:pt idx="402">
                  <c:v>0.37745319280843148</c:v>
                </c:pt>
                <c:pt idx="403">
                  <c:v>0.37839057656540603</c:v>
                </c:pt>
                <c:pt idx="404">
                  <c:v>0.3793279603223807</c:v>
                </c:pt>
                <c:pt idx="405">
                  <c:v>0.38026534407935525</c:v>
                </c:pt>
                <c:pt idx="406">
                  <c:v>0.38120272783632986</c:v>
                </c:pt>
                <c:pt idx="407">
                  <c:v>0.38214011159330435</c:v>
                </c:pt>
                <c:pt idx="408">
                  <c:v>0.38307749535027896</c:v>
                </c:pt>
                <c:pt idx="409">
                  <c:v>0.38401487910725363</c:v>
                </c:pt>
                <c:pt idx="410">
                  <c:v>0.38495226286422818</c:v>
                </c:pt>
                <c:pt idx="411">
                  <c:v>0.38588964662120273</c:v>
                </c:pt>
                <c:pt idx="412">
                  <c:v>0.38682703037817734</c:v>
                </c:pt>
                <c:pt idx="413">
                  <c:v>0.38776441413515195</c:v>
                </c:pt>
                <c:pt idx="414">
                  <c:v>0.38870179789212655</c:v>
                </c:pt>
                <c:pt idx="415">
                  <c:v>0.38963918164910111</c:v>
                </c:pt>
                <c:pt idx="416">
                  <c:v>0.39057656540607566</c:v>
                </c:pt>
                <c:pt idx="417">
                  <c:v>0.39151394916305027</c:v>
                </c:pt>
                <c:pt idx="418">
                  <c:v>0.39245133292002482</c:v>
                </c:pt>
                <c:pt idx="419">
                  <c:v>0.39338871667699937</c:v>
                </c:pt>
                <c:pt idx="420">
                  <c:v>0.39432610043397398</c:v>
                </c:pt>
                <c:pt idx="421">
                  <c:v>0.39526348419094853</c:v>
                </c:pt>
                <c:pt idx="422">
                  <c:v>0.39620086794792314</c:v>
                </c:pt>
                <c:pt idx="423">
                  <c:v>0.39713825170489775</c:v>
                </c:pt>
                <c:pt idx="424">
                  <c:v>0.3980756354618723</c:v>
                </c:pt>
                <c:pt idx="425">
                  <c:v>0.39901301921884685</c:v>
                </c:pt>
                <c:pt idx="426">
                  <c:v>0.39995040297582146</c:v>
                </c:pt>
                <c:pt idx="427">
                  <c:v>0.40088778673279601</c:v>
                </c:pt>
                <c:pt idx="428">
                  <c:v>0.40182517048977057</c:v>
                </c:pt>
                <c:pt idx="429">
                  <c:v>0.40276255424674523</c:v>
                </c:pt>
                <c:pt idx="430">
                  <c:v>0.40369993800371978</c:v>
                </c:pt>
                <c:pt idx="431">
                  <c:v>0.40463732176069445</c:v>
                </c:pt>
                <c:pt idx="432">
                  <c:v>0.405574705517669</c:v>
                </c:pt>
                <c:pt idx="433">
                  <c:v>0.4065120892746435</c:v>
                </c:pt>
                <c:pt idx="434">
                  <c:v>0.40744947303161816</c:v>
                </c:pt>
                <c:pt idx="435">
                  <c:v>0.40838685678859271</c:v>
                </c:pt>
                <c:pt idx="436">
                  <c:v>0.40932424054556721</c:v>
                </c:pt>
                <c:pt idx="437">
                  <c:v>0.41026162430254187</c:v>
                </c:pt>
                <c:pt idx="438">
                  <c:v>0.41119900805951642</c:v>
                </c:pt>
                <c:pt idx="439">
                  <c:v>0.41213639181649098</c:v>
                </c:pt>
                <c:pt idx="440">
                  <c:v>0.41307377557346564</c:v>
                </c:pt>
                <c:pt idx="441">
                  <c:v>0.41401115933044019</c:v>
                </c:pt>
                <c:pt idx="442">
                  <c:v>0.4149485430874148</c:v>
                </c:pt>
                <c:pt idx="443">
                  <c:v>0.41588592684438935</c:v>
                </c:pt>
                <c:pt idx="444">
                  <c:v>0.41682331060136391</c:v>
                </c:pt>
                <c:pt idx="445">
                  <c:v>0.41776069435833851</c:v>
                </c:pt>
                <c:pt idx="446">
                  <c:v>0.41869807811531307</c:v>
                </c:pt>
                <c:pt idx="447">
                  <c:v>0.41963546187228762</c:v>
                </c:pt>
                <c:pt idx="448">
                  <c:v>0.42057284562926228</c:v>
                </c:pt>
                <c:pt idx="449">
                  <c:v>0.42151022938623683</c:v>
                </c:pt>
                <c:pt idx="450">
                  <c:v>0.42244761314321144</c:v>
                </c:pt>
                <c:pt idx="451">
                  <c:v>0.42338499690018605</c:v>
                </c:pt>
                <c:pt idx="452">
                  <c:v>0.4243223806571606</c:v>
                </c:pt>
                <c:pt idx="453">
                  <c:v>0.42525976441413516</c:v>
                </c:pt>
                <c:pt idx="454">
                  <c:v>0.42619714817110976</c:v>
                </c:pt>
                <c:pt idx="455">
                  <c:v>0.42713453192808432</c:v>
                </c:pt>
                <c:pt idx="456">
                  <c:v>0.42807191568505892</c:v>
                </c:pt>
                <c:pt idx="457">
                  <c:v>0.42900929944203348</c:v>
                </c:pt>
                <c:pt idx="458">
                  <c:v>0.42994668319900808</c:v>
                </c:pt>
                <c:pt idx="459">
                  <c:v>0.43088406695598275</c:v>
                </c:pt>
                <c:pt idx="460">
                  <c:v>0.43182145071295724</c:v>
                </c:pt>
                <c:pt idx="461">
                  <c:v>0.4327588344699318</c:v>
                </c:pt>
                <c:pt idx="462">
                  <c:v>0.4336962182269064</c:v>
                </c:pt>
                <c:pt idx="463">
                  <c:v>0.43463360198388096</c:v>
                </c:pt>
                <c:pt idx="464">
                  <c:v>0.43557098574085551</c:v>
                </c:pt>
                <c:pt idx="465">
                  <c:v>0.43650836949783012</c:v>
                </c:pt>
                <c:pt idx="466">
                  <c:v>0.43744575325480467</c:v>
                </c:pt>
                <c:pt idx="467">
                  <c:v>0.43838313701177939</c:v>
                </c:pt>
                <c:pt idx="468">
                  <c:v>0.43932052076875394</c:v>
                </c:pt>
                <c:pt idx="469">
                  <c:v>0.44025790452572849</c:v>
                </c:pt>
                <c:pt idx="470">
                  <c:v>0.4411952882827031</c:v>
                </c:pt>
                <c:pt idx="471">
                  <c:v>0.44213267203967765</c:v>
                </c:pt>
                <c:pt idx="472">
                  <c:v>0.44307005579665221</c:v>
                </c:pt>
                <c:pt idx="473">
                  <c:v>0.44400743955362681</c:v>
                </c:pt>
                <c:pt idx="474">
                  <c:v>0.44494482331060137</c:v>
                </c:pt>
                <c:pt idx="475">
                  <c:v>0.44588220706757598</c:v>
                </c:pt>
                <c:pt idx="476">
                  <c:v>0.44681959082455058</c:v>
                </c:pt>
                <c:pt idx="477">
                  <c:v>0.44775697458152514</c:v>
                </c:pt>
                <c:pt idx="478">
                  <c:v>0.44869435833849969</c:v>
                </c:pt>
                <c:pt idx="479">
                  <c:v>0.4496317420954743</c:v>
                </c:pt>
                <c:pt idx="480">
                  <c:v>0.45056912585244885</c:v>
                </c:pt>
                <c:pt idx="481">
                  <c:v>0.45150650960942351</c:v>
                </c:pt>
                <c:pt idx="482">
                  <c:v>0.45244389336639801</c:v>
                </c:pt>
                <c:pt idx="483">
                  <c:v>0.45338127712337256</c:v>
                </c:pt>
                <c:pt idx="484">
                  <c:v>0.45431866088034722</c:v>
                </c:pt>
                <c:pt idx="485">
                  <c:v>0.45525604463732178</c:v>
                </c:pt>
                <c:pt idx="486">
                  <c:v>0.45619342839429633</c:v>
                </c:pt>
                <c:pt idx="487">
                  <c:v>0.45713081215127099</c:v>
                </c:pt>
                <c:pt idx="488">
                  <c:v>0.45806819590824555</c:v>
                </c:pt>
                <c:pt idx="489">
                  <c:v>0.4590055796652201</c:v>
                </c:pt>
                <c:pt idx="490">
                  <c:v>0.45994296342219471</c:v>
                </c:pt>
                <c:pt idx="491">
                  <c:v>0.46088034717916926</c:v>
                </c:pt>
                <c:pt idx="492">
                  <c:v>0.46181773093614387</c:v>
                </c:pt>
                <c:pt idx="493">
                  <c:v>0.46275511469311847</c:v>
                </c:pt>
                <c:pt idx="494">
                  <c:v>0.46369249845009303</c:v>
                </c:pt>
                <c:pt idx="495">
                  <c:v>0.46462988220706763</c:v>
                </c:pt>
                <c:pt idx="496">
                  <c:v>0.46556726596404219</c:v>
                </c:pt>
                <c:pt idx="497">
                  <c:v>0.4665046497210168</c:v>
                </c:pt>
                <c:pt idx="498">
                  <c:v>0.46744203347799135</c:v>
                </c:pt>
                <c:pt idx="499">
                  <c:v>0.4683794172349659</c:v>
                </c:pt>
                <c:pt idx="500">
                  <c:v>0.46931680099194045</c:v>
                </c:pt>
                <c:pt idx="501">
                  <c:v>0.47025418474891506</c:v>
                </c:pt>
                <c:pt idx="502">
                  <c:v>0.47119156850588967</c:v>
                </c:pt>
                <c:pt idx="503">
                  <c:v>0.47212895226286417</c:v>
                </c:pt>
                <c:pt idx="504">
                  <c:v>0.47306633601983883</c:v>
                </c:pt>
                <c:pt idx="505">
                  <c:v>0.47400371977681338</c:v>
                </c:pt>
                <c:pt idx="506">
                  <c:v>0.47494110353378804</c:v>
                </c:pt>
                <c:pt idx="507">
                  <c:v>0.4758784872907626</c:v>
                </c:pt>
                <c:pt idx="508">
                  <c:v>0.47681587104773715</c:v>
                </c:pt>
                <c:pt idx="509">
                  <c:v>0.47775325480471176</c:v>
                </c:pt>
                <c:pt idx="510">
                  <c:v>0.47869063856168637</c:v>
                </c:pt>
                <c:pt idx="511">
                  <c:v>0.47962802231866092</c:v>
                </c:pt>
                <c:pt idx="512">
                  <c:v>0.48056540607563553</c:v>
                </c:pt>
                <c:pt idx="513">
                  <c:v>0.48150278983261002</c:v>
                </c:pt>
                <c:pt idx="514">
                  <c:v>0.48244017358958463</c:v>
                </c:pt>
                <c:pt idx="515">
                  <c:v>0.48337755734655924</c:v>
                </c:pt>
                <c:pt idx="516">
                  <c:v>0.48431494110353374</c:v>
                </c:pt>
                <c:pt idx="517">
                  <c:v>0.4852523248605084</c:v>
                </c:pt>
                <c:pt idx="518">
                  <c:v>0.48618970861748295</c:v>
                </c:pt>
                <c:pt idx="519">
                  <c:v>0.48712709237445756</c:v>
                </c:pt>
                <c:pt idx="520">
                  <c:v>0.48806447613143217</c:v>
                </c:pt>
                <c:pt idx="521">
                  <c:v>0.48900185988840672</c:v>
                </c:pt>
                <c:pt idx="522">
                  <c:v>0.48993924364538127</c:v>
                </c:pt>
                <c:pt idx="523">
                  <c:v>0.49087662740235588</c:v>
                </c:pt>
                <c:pt idx="524">
                  <c:v>0.49181401115933043</c:v>
                </c:pt>
                <c:pt idx="525">
                  <c:v>0.49275139491630499</c:v>
                </c:pt>
                <c:pt idx="526">
                  <c:v>0.4936887786732797</c:v>
                </c:pt>
                <c:pt idx="527">
                  <c:v>0.4946261624302542</c:v>
                </c:pt>
                <c:pt idx="528">
                  <c:v>0.49556354618722881</c:v>
                </c:pt>
                <c:pt idx="529">
                  <c:v>0.49650092994420342</c:v>
                </c:pt>
                <c:pt idx="530">
                  <c:v>0.49743831370117797</c:v>
                </c:pt>
                <c:pt idx="531">
                  <c:v>0.49837569745815258</c:v>
                </c:pt>
                <c:pt idx="532">
                  <c:v>0.49931308121512707</c:v>
                </c:pt>
                <c:pt idx="533">
                  <c:v>0.50025046497210168</c:v>
                </c:pt>
                <c:pt idx="534">
                  <c:v>0.50118784872907618</c:v>
                </c:pt>
                <c:pt idx="535">
                  <c:v>0.5021252324860509</c:v>
                </c:pt>
                <c:pt idx="536">
                  <c:v>0.50306261624302551</c:v>
                </c:pt>
                <c:pt idx="537">
                  <c:v>0.504</c:v>
                </c:pt>
                <c:pt idx="538">
                  <c:v>0.50493738375697461</c:v>
                </c:pt>
                <c:pt idx="539">
                  <c:v>0.50587476751394922</c:v>
                </c:pt>
                <c:pt idx="540">
                  <c:v>0.50681215127092372</c:v>
                </c:pt>
                <c:pt idx="541">
                  <c:v>0.50774953502789832</c:v>
                </c:pt>
                <c:pt idx="542">
                  <c:v>0.50868691878487293</c:v>
                </c:pt>
                <c:pt idx="543">
                  <c:v>0.50962430254184743</c:v>
                </c:pt>
                <c:pt idx="544">
                  <c:v>0.51056168629882204</c:v>
                </c:pt>
                <c:pt idx="545">
                  <c:v>0.51149907005579665</c:v>
                </c:pt>
                <c:pt idx="546">
                  <c:v>0.51243645381277125</c:v>
                </c:pt>
                <c:pt idx="547">
                  <c:v>0.51337383756974575</c:v>
                </c:pt>
                <c:pt idx="548">
                  <c:v>0.51431122132672047</c:v>
                </c:pt>
                <c:pt idx="549">
                  <c:v>0.51524860508369497</c:v>
                </c:pt>
                <c:pt idx="550">
                  <c:v>0.51618598884066957</c:v>
                </c:pt>
                <c:pt idx="551">
                  <c:v>0.51712337259764418</c:v>
                </c:pt>
                <c:pt idx="552">
                  <c:v>0.51806075635461879</c:v>
                </c:pt>
                <c:pt idx="553">
                  <c:v>0.51899814011159329</c:v>
                </c:pt>
                <c:pt idx="554">
                  <c:v>0.51993552386856789</c:v>
                </c:pt>
                <c:pt idx="555">
                  <c:v>0.52087290762554261</c:v>
                </c:pt>
                <c:pt idx="556">
                  <c:v>0.521810291382517</c:v>
                </c:pt>
                <c:pt idx="557">
                  <c:v>0.52274767513949172</c:v>
                </c:pt>
                <c:pt idx="558">
                  <c:v>0.52368505889646622</c:v>
                </c:pt>
                <c:pt idx="559">
                  <c:v>0.52462244265344082</c:v>
                </c:pt>
                <c:pt idx="560">
                  <c:v>0.52555982641041543</c:v>
                </c:pt>
                <c:pt idx="561">
                  <c:v>0.52649721016739004</c:v>
                </c:pt>
                <c:pt idx="562">
                  <c:v>0.52743459392436454</c:v>
                </c:pt>
                <c:pt idx="563">
                  <c:v>0.52837197768133914</c:v>
                </c:pt>
                <c:pt idx="564">
                  <c:v>0.52930936143831375</c:v>
                </c:pt>
                <c:pt idx="565">
                  <c:v>0.53024674519528825</c:v>
                </c:pt>
                <c:pt idx="566">
                  <c:v>0.53118412895226286</c:v>
                </c:pt>
                <c:pt idx="567">
                  <c:v>0.53212151270923747</c:v>
                </c:pt>
                <c:pt idx="568">
                  <c:v>0.53305889646621196</c:v>
                </c:pt>
                <c:pt idx="569">
                  <c:v>0.53399628022318668</c:v>
                </c:pt>
                <c:pt idx="570">
                  <c:v>0.53493366398016118</c:v>
                </c:pt>
                <c:pt idx="571">
                  <c:v>0.5358710477371359</c:v>
                </c:pt>
                <c:pt idx="572">
                  <c:v>0.53680843149411028</c:v>
                </c:pt>
                <c:pt idx="573">
                  <c:v>0.537745815251085</c:v>
                </c:pt>
                <c:pt idx="574">
                  <c:v>0.53868319900805961</c:v>
                </c:pt>
                <c:pt idx="575">
                  <c:v>0.53962058276503411</c:v>
                </c:pt>
                <c:pt idx="576">
                  <c:v>0.54055796652200871</c:v>
                </c:pt>
                <c:pt idx="577">
                  <c:v>0.54149535027898332</c:v>
                </c:pt>
                <c:pt idx="578">
                  <c:v>0.54243273403595793</c:v>
                </c:pt>
                <c:pt idx="579">
                  <c:v>0.54337011779293243</c:v>
                </c:pt>
                <c:pt idx="580">
                  <c:v>0.54430750154990715</c:v>
                </c:pt>
                <c:pt idx="581">
                  <c:v>0.54524488530688153</c:v>
                </c:pt>
                <c:pt idx="582">
                  <c:v>0.54618226906385625</c:v>
                </c:pt>
                <c:pt idx="583">
                  <c:v>0.54711965282083075</c:v>
                </c:pt>
                <c:pt idx="584">
                  <c:v>0.54805703657780536</c:v>
                </c:pt>
                <c:pt idx="585">
                  <c:v>0.54899442033477985</c:v>
                </c:pt>
                <c:pt idx="586">
                  <c:v>0.54993180409175457</c:v>
                </c:pt>
                <c:pt idx="587">
                  <c:v>0.55086918784872907</c:v>
                </c:pt>
                <c:pt idx="588">
                  <c:v>0.55180657160570368</c:v>
                </c:pt>
                <c:pt idx="589">
                  <c:v>0.55274395536267829</c:v>
                </c:pt>
                <c:pt idx="590">
                  <c:v>0.55368133911965278</c:v>
                </c:pt>
                <c:pt idx="591">
                  <c:v>0.55461872287662739</c:v>
                </c:pt>
                <c:pt idx="592">
                  <c:v>0.555556106633602</c:v>
                </c:pt>
                <c:pt idx="593">
                  <c:v>0.55649349039057661</c:v>
                </c:pt>
                <c:pt idx="594">
                  <c:v>0.5574308741475511</c:v>
                </c:pt>
                <c:pt idx="595">
                  <c:v>0.55836825790452582</c:v>
                </c:pt>
                <c:pt idx="596">
                  <c:v>0.55930564166150043</c:v>
                </c:pt>
                <c:pt idx="597">
                  <c:v>0.56024302541847493</c:v>
                </c:pt>
                <c:pt idx="598">
                  <c:v>0.56118040917544953</c:v>
                </c:pt>
                <c:pt idx="599">
                  <c:v>0.56211779293242414</c:v>
                </c:pt>
                <c:pt idx="600">
                  <c:v>0.56305517668939864</c:v>
                </c:pt>
                <c:pt idx="601">
                  <c:v>0.56399256044637325</c:v>
                </c:pt>
                <c:pt idx="602">
                  <c:v>0.56492994420334786</c:v>
                </c:pt>
                <c:pt idx="603">
                  <c:v>0.56586732796032235</c:v>
                </c:pt>
                <c:pt idx="604">
                  <c:v>0.56680471171729696</c:v>
                </c:pt>
                <c:pt idx="605">
                  <c:v>0.56774209547427168</c:v>
                </c:pt>
                <c:pt idx="606">
                  <c:v>0.56867947923124607</c:v>
                </c:pt>
                <c:pt idx="607">
                  <c:v>0.56961686298822078</c:v>
                </c:pt>
                <c:pt idx="608">
                  <c:v>0.57055424674519528</c:v>
                </c:pt>
                <c:pt idx="609">
                  <c:v>0.57149163050216989</c:v>
                </c:pt>
                <c:pt idx="610">
                  <c:v>0.57242901425914439</c:v>
                </c:pt>
                <c:pt idx="611">
                  <c:v>0.57336639801611911</c:v>
                </c:pt>
                <c:pt idx="612">
                  <c:v>0.57430378177309349</c:v>
                </c:pt>
                <c:pt idx="613">
                  <c:v>0.57524116553006821</c:v>
                </c:pt>
                <c:pt idx="614">
                  <c:v>0.57617854928704293</c:v>
                </c:pt>
                <c:pt idx="615">
                  <c:v>0.57711593304401732</c:v>
                </c:pt>
                <c:pt idx="616">
                  <c:v>0.57805331680099203</c:v>
                </c:pt>
                <c:pt idx="617">
                  <c:v>0.57899070055796664</c:v>
                </c:pt>
                <c:pt idx="618">
                  <c:v>0.57992808431494114</c:v>
                </c:pt>
                <c:pt idx="619">
                  <c:v>0.58086546807191564</c:v>
                </c:pt>
                <c:pt idx="620">
                  <c:v>0.58180285182889036</c:v>
                </c:pt>
                <c:pt idx="621">
                  <c:v>0.58274023558586485</c:v>
                </c:pt>
                <c:pt idx="622">
                  <c:v>0.58367761934283946</c:v>
                </c:pt>
                <c:pt idx="623">
                  <c:v>0.58461500309981407</c:v>
                </c:pt>
                <c:pt idx="624">
                  <c:v>0.58555238685678879</c:v>
                </c:pt>
                <c:pt idx="625">
                  <c:v>0.58648977061376317</c:v>
                </c:pt>
                <c:pt idx="626">
                  <c:v>0.58742715437073778</c:v>
                </c:pt>
                <c:pt idx="627">
                  <c:v>0.58836453812771239</c:v>
                </c:pt>
                <c:pt idx="628">
                  <c:v>0.58930192188468689</c:v>
                </c:pt>
                <c:pt idx="629">
                  <c:v>0.59023930564166149</c:v>
                </c:pt>
                <c:pt idx="630">
                  <c:v>0.59117668939863621</c:v>
                </c:pt>
                <c:pt idx="631">
                  <c:v>0.5921140731556106</c:v>
                </c:pt>
                <c:pt idx="632">
                  <c:v>0.59305145691258532</c:v>
                </c:pt>
                <c:pt idx="633">
                  <c:v>0.59398884066955993</c:v>
                </c:pt>
                <c:pt idx="634">
                  <c:v>0.59492622442653442</c:v>
                </c:pt>
                <c:pt idx="635">
                  <c:v>0.59586360818350903</c:v>
                </c:pt>
                <c:pt idx="636">
                  <c:v>0.59680099194048353</c:v>
                </c:pt>
                <c:pt idx="637">
                  <c:v>0.59773837569745814</c:v>
                </c:pt>
                <c:pt idx="638">
                  <c:v>0.59867575945443274</c:v>
                </c:pt>
                <c:pt idx="639">
                  <c:v>0.59961314321140735</c:v>
                </c:pt>
                <c:pt idx="640">
                  <c:v>0.60055052696838185</c:v>
                </c:pt>
                <c:pt idx="641">
                  <c:v>0.60148791072535657</c:v>
                </c:pt>
                <c:pt idx="642">
                  <c:v>0.60242529448233106</c:v>
                </c:pt>
                <c:pt idx="643">
                  <c:v>0.60336267823930578</c:v>
                </c:pt>
                <c:pt idx="644">
                  <c:v>0.60430006199628017</c:v>
                </c:pt>
                <c:pt idx="645">
                  <c:v>0.60523744575325489</c:v>
                </c:pt>
                <c:pt idx="646">
                  <c:v>0.60617482951022938</c:v>
                </c:pt>
                <c:pt idx="647">
                  <c:v>0.60711221326720399</c:v>
                </c:pt>
                <c:pt idx="648">
                  <c:v>0.60804959702417838</c:v>
                </c:pt>
                <c:pt idx="649">
                  <c:v>0.6089869807811531</c:v>
                </c:pt>
                <c:pt idx="650">
                  <c:v>0.60992436453812771</c:v>
                </c:pt>
                <c:pt idx="651">
                  <c:v>0.61086174829510231</c:v>
                </c:pt>
                <c:pt idx="652">
                  <c:v>0.61179913205207703</c:v>
                </c:pt>
                <c:pt idx="653">
                  <c:v>0.61273651580905142</c:v>
                </c:pt>
                <c:pt idx="654">
                  <c:v>0.61367389956602614</c:v>
                </c:pt>
                <c:pt idx="655">
                  <c:v>0.61461128332300063</c:v>
                </c:pt>
                <c:pt idx="656">
                  <c:v>0.61554866707997535</c:v>
                </c:pt>
                <c:pt idx="657">
                  <c:v>0.61648605083694974</c:v>
                </c:pt>
                <c:pt idx="658">
                  <c:v>0.61742343459392446</c:v>
                </c:pt>
                <c:pt idx="659">
                  <c:v>0.61836081835089896</c:v>
                </c:pt>
                <c:pt idx="660">
                  <c:v>0.61929820210787356</c:v>
                </c:pt>
                <c:pt idx="661">
                  <c:v>0.62023558586484817</c:v>
                </c:pt>
                <c:pt idx="662">
                  <c:v>0.62117296962182267</c:v>
                </c:pt>
                <c:pt idx="663">
                  <c:v>0.62211035337879728</c:v>
                </c:pt>
                <c:pt idx="664">
                  <c:v>0.62304773713577188</c:v>
                </c:pt>
                <c:pt idx="665">
                  <c:v>0.62398512089274638</c:v>
                </c:pt>
                <c:pt idx="666">
                  <c:v>0.6249225046497211</c:v>
                </c:pt>
                <c:pt idx="667">
                  <c:v>0.6258598884066956</c:v>
                </c:pt>
                <c:pt idx="668">
                  <c:v>0.62679727216367009</c:v>
                </c:pt>
                <c:pt idx="669">
                  <c:v>0.6277346559206447</c:v>
                </c:pt>
                <c:pt idx="670">
                  <c:v>0.62867203967761942</c:v>
                </c:pt>
                <c:pt idx="671">
                  <c:v>0.62960942343459403</c:v>
                </c:pt>
                <c:pt idx="672">
                  <c:v>0.63054680719156853</c:v>
                </c:pt>
                <c:pt idx="673">
                  <c:v>0.63148419094854313</c:v>
                </c:pt>
                <c:pt idx="674">
                  <c:v>0.63242157470551774</c:v>
                </c:pt>
                <c:pt idx="675">
                  <c:v>0.63335895846249224</c:v>
                </c:pt>
                <c:pt idx="676">
                  <c:v>0.63429634221946685</c:v>
                </c:pt>
                <c:pt idx="677">
                  <c:v>0.63523372597644157</c:v>
                </c:pt>
                <c:pt idx="678">
                  <c:v>0.63617110973341595</c:v>
                </c:pt>
                <c:pt idx="679">
                  <c:v>0.63710849349039067</c:v>
                </c:pt>
                <c:pt idx="680">
                  <c:v>0.63804587724736517</c:v>
                </c:pt>
                <c:pt idx="681">
                  <c:v>0.63898326100433966</c:v>
                </c:pt>
                <c:pt idx="682">
                  <c:v>0.63992064476131427</c:v>
                </c:pt>
                <c:pt idx="683">
                  <c:v>0.64085802851828899</c:v>
                </c:pt>
                <c:pt idx="684">
                  <c:v>0.64179541227526349</c:v>
                </c:pt>
                <c:pt idx="685">
                  <c:v>0.6427327960322381</c:v>
                </c:pt>
                <c:pt idx="686">
                  <c:v>0.6436701797892127</c:v>
                </c:pt>
                <c:pt idx="687">
                  <c:v>0.64460756354618731</c:v>
                </c:pt>
                <c:pt idx="688">
                  <c:v>0.64554494730316181</c:v>
                </c:pt>
                <c:pt idx="689">
                  <c:v>0.64648233106013642</c:v>
                </c:pt>
                <c:pt idx="690">
                  <c:v>0.64741971481711102</c:v>
                </c:pt>
                <c:pt idx="691">
                  <c:v>0.64835709857408552</c:v>
                </c:pt>
                <c:pt idx="692">
                  <c:v>0.64929448233106024</c:v>
                </c:pt>
                <c:pt idx="693">
                  <c:v>0.65023186608803474</c:v>
                </c:pt>
                <c:pt idx="694">
                  <c:v>0.65116924984500946</c:v>
                </c:pt>
                <c:pt idx="695">
                  <c:v>0.65210663360198395</c:v>
                </c:pt>
                <c:pt idx="696">
                  <c:v>0.65304401735895856</c:v>
                </c:pt>
                <c:pt idx="697">
                  <c:v>0.65398140111593306</c:v>
                </c:pt>
                <c:pt idx="698">
                  <c:v>0.65491878487290767</c:v>
                </c:pt>
                <c:pt idx="699">
                  <c:v>0.65585616862988227</c:v>
                </c:pt>
                <c:pt idx="700">
                  <c:v>0.65679355238685688</c:v>
                </c:pt>
                <c:pt idx="701">
                  <c:v>0.65773093614383138</c:v>
                </c:pt>
                <c:pt idx="702">
                  <c:v>0.6586683199008061</c:v>
                </c:pt>
                <c:pt idx="703">
                  <c:v>0.65960570365778048</c:v>
                </c:pt>
                <c:pt idx="704">
                  <c:v>0.6605430874147552</c:v>
                </c:pt>
                <c:pt idx="705">
                  <c:v>0.6614804711717297</c:v>
                </c:pt>
                <c:pt idx="706">
                  <c:v>0.66241785492870431</c:v>
                </c:pt>
                <c:pt idx="707">
                  <c:v>0.66335523868567881</c:v>
                </c:pt>
                <c:pt idx="708">
                  <c:v>0.66429262244265352</c:v>
                </c:pt>
                <c:pt idx="709">
                  <c:v>0.66523000619962791</c:v>
                </c:pt>
                <c:pt idx="710">
                  <c:v>0.66616738995660263</c:v>
                </c:pt>
                <c:pt idx="711">
                  <c:v>0.66710477371357735</c:v>
                </c:pt>
                <c:pt idx="712">
                  <c:v>0.66804215747055173</c:v>
                </c:pt>
                <c:pt idx="713">
                  <c:v>0.66897954122752645</c:v>
                </c:pt>
                <c:pt idx="714">
                  <c:v>0.66991692498450095</c:v>
                </c:pt>
                <c:pt idx="715">
                  <c:v>0.67085430874147556</c:v>
                </c:pt>
                <c:pt idx="716">
                  <c:v>0.67179169249845005</c:v>
                </c:pt>
                <c:pt idx="717">
                  <c:v>0.67272907625542477</c:v>
                </c:pt>
                <c:pt idx="718">
                  <c:v>0.67366646001239905</c:v>
                </c:pt>
                <c:pt idx="719">
                  <c:v>0.67460384376937377</c:v>
                </c:pt>
                <c:pt idx="720">
                  <c:v>0.67554122752634849</c:v>
                </c:pt>
                <c:pt idx="721">
                  <c:v>0.67647861128332309</c:v>
                </c:pt>
                <c:pt idx="722">
                  <c:v>0.67741599504029759</c:v>
                </c:pt>
                <c:pt idx="723">
                  <c:v>0.6783533787972722</c:v>
                </c:pt>
                <c:pt idx="724">
                  <c:v>0.67929076255424681</c:v>
                </c:pt>
                <c:pt idx="725">
                  <c:v>0.6802281463112213</c:v>
                </c:pt>
                <c:pt idx="726">
                  <c:v>0.68116553006819602</c:v>
                </c:pt>
                <c:pt idx="727">
                  <c:v>0.68210291382517052</c:v>
                </c:pt>
                <c:pt idx="728">
                  <c:v>0.68304029758214502</c:v>
                </c:pt>
                <c:pt idx="729">
                  <c:v>0.68397768133911974</c:v>
                </c:pt>
                <c:pt idx="730">
                  <c:v>0.68491506509609434</c:v>
                </c:pt>
                <c:pt idx="731">
                  <c:v>0.68585244885306884</c:v>
                </c:pt>
                <c:pt idx="732">
                  <c:v>0.68678983261004334</c:v>
                </c:pt>
                <c:pt idx="733">
                  <c:v>0.68772721636701806</c:v>
                </c:pt>
                <c:pt idx="734">
                  <c:v>0.68866460012399255</c:v>
                </c:pt>
                <c:pt idx="735">
                  <c:v>0.68960198388096716</c:v>
                </c:pt>
                <c:pt idx="736">
                  <c:v>0.69053936763794177</c:v>
                </c:pt>
                <c:pt idx="737">
                  <c:v>0.69147675139491627</c:v>
                </c:pt>
                <c:pt idx="738">
                  <c:v>0.69241413515189099</c:v>
                </c:pt>
                <c:pt idx="739">
                  <c:v>0.69335151890886559</c:v>
                </c:pt>
                <c:pt idx="740">
                  <c:v>0.69428890266584009</c:v>
                </c:pt>
                <c:pt idx="741">
                  <c:v>0.69522628642281459</c:v>
                </c:pt>
                <c:pt idx="742">
                  <c:v>0.69616367017978931</c:v>
                </c:pt>
                <c:pt idx="743">
                  <c:v>0.69710105393676369</c:v>
                </c:pt>
                <c:pt idx="744">
                  <c:v>0.69803843769373841</c:v>
                </c:pt>
                <c:pt idx="745">
                  <c:v>0.69897582145071291</c:v>
                </c:pt>
                <c:pt idx="746">
                  <c:v>0.69991320520768763</c:v>
                </c:pt>
                <c:pt idx="747">
                  <c:v>0.70085058896466212</c:v>
                </c:pt>
                <c:pt idx="748">
                  <c:v>0.70178797272163673</c:v>
                </c:pt>
                <c:pt idx="749">
                  <c:v>0.70272535647861145</c:v>
                </c:pt>
                <c:pt idx="750">
                  <c:v>0.70366274023558584</c:v>
                </c:pt>
                <c:pt idx="751">
                  <c:v>0.70460012399256056</c:v>
                </c:pt>
                <c:pt idx="752">
                  <c:v>0.70553750774953505</c:v>
                </c:pt>
                <c:pt idx="753">
                  <c:v>0.70647489150650966</c:v>
                </c:pt>
                <c:pt idx="754">
                  <c:v>0.70741227526348416</c:v>
                </c:pt>
                <c:pt idx="755">
                  <c:v>0.70834965902045888</c:v>
                </c:pt>
                <c:pt idx="756">
                  <c:v>0.70928704277743337</c:v>
                </c:pt>
                <c:pt idx="757">
                  <c:v>0.71022442653440798</c:v>
                </c:pt>
                <c:pt idx="758">
                  <c:v>0.71116181029138248</c:v>
                </c:pt>
                <c:pt idx="759">
                  <c:v>0.71209919404835709</c:v>
                </c:pt>
                <c:pt idx="760">
                  <c:v>0.71303657780533169</c:v>
                </c:pt>
                <c:pt idx="761">
                  <c:v>0.7139739615623063</c:v>
                </c:pt>
                <c:pt idx="762">
                  <c:v>0.7149113453192808</c:v>
                </c:pt>
                <c:pt idx="763">
                  <c:v>0.71584872907625541</c:v>
                </c:pt>
                <c:pt idx="764">
                  <c:v>0.71678611283323002</c:v>
                </c:pt>
                <c:pt idx="765">
                  <c:v>0.71772349659020462</c:v>
                </c:pt>
                <c:pt idx="766">
                  <c:v>0.71866088034717912</c:v>
                </c:pt>
                <c:pt idx="767">
                  <c:v>0.71959826410415384</c:v>
                </c:pt>
                <c:pt idx="768">
                  <c:v>0.72053564786112834</c:v>
                </c:pt>
                <c:pt idx="769">
                  <c:v>0.72147303161810294</c:v>
                </c:pt>
                <c:pt idx="770">
                  <c:v>0.72241041537507755</c:v>
                </c:pt>
                <c:pt idx="771">
                  <c:v>0.72334779913205227</c:v>
                </c:pt>
                <c:pt idx="772">
                  <c:v>0.72428518288902666</c:v>
                </c:pt>
                <c:pt idx="773">
                  <c:v>0.72522256664600127</c:v>
                </c:pt>
                <c:pt idx="774">
                  <c:v>0.72615995040297598</c:v>
                </c:pt>
                <c:pt idx="775">
                  <c:v>0.72709733415995037</c:v>
                </c:pt>
                <c:pt idx="776">
                  <c:v>0.72803471791692509</c:v>
                </c:pt>
                <c:pt idx="777">
                  <c:v>0.7289721016738997</c:v>
                </c:pt>
                <c:pt idx="778">
                  <c:v>0.72990948543087419</c:v>
                </c:pt>
                <c:pt idx="779">
                  <c:v>0.73084686918784869</c:v>
                </c:pt>
                <c:pt idx="780">
                  <c:v>0.73178425294482341</c:v>
                </c:pt>
                <c:pt idx="781">
                  <c:v>0.7327216367017978</c:v>
                </c:pt>
                <c:pt idx="782">
                  <c:v>0.73365902045877252</c:v>
                </c:pt>
                <c:pt idx="783">
                  <c:v>0.73459640421574712</c:v>
                </c:pt>
                <c:pt idx="784">
                  <c:v>0.73553378797272162</c:v>
                </c:pt>
                <c:pt idx="785">
                  <c:v>0.73647117172969623</c:v>
                </c:pt>
                <c:pt idx="786">
                  <c:v>0.73740855548667084</c:v>
                </c:pt>
                <c:pt idx="787">
                  <c:v>0.73834593924364544</c:v>
                </c:pt>
                <c:pt idx="788">
                  <c:v>0.73928332300061994</c:v>
                </c:pt>
                <c:pt idx="789">
                  <c:v>0.74022070675759466</c:v>
                </c:pt>
                <c:pt idx="790">
                  <c:v>0.74115809051456905</c:v>
                </c:pt>
                <c:pt idx="791">
                  <c:v>0.74209547427154376</c:v>
                </c:pt>
                <c:pt idx="792">
                  <c:v>0.74303285802851837</c:v>
                </c:pt>
                <c:pt idx="793">
                  <c:v>0.74397024178549287</c:v>
                </c:pt>
                <c:pt idx="794">
                  <c:v>0.74490762554246748</c:v>
                </c:pt>
                <c:pt idx="795">
                  <c:v>0.74584500929944209</c:v>
                </c:pt>
                <c:pt idx="796">
                  <c:v>0.74678239305641669</c:v>
                </c:pt>
                <c:pt idx="797">
                  <c:v>0.74771977681339119</c:v>
                </c:pt>
                <c:pt idx="798">
                  <c:v>0.7486571605703658</c:v>
                </c:pt>
                <c:pt idx="799">
                  <c:v>0.74959454432734041</c:v>
                </c:pt>
                <c:pt idx="800">
                  <c:v>0.7505319280843149</c:v>
                </c:pt>
                <c:pt idx="801">
                  <c:v>0.75146931184128962</c:v>
                </c:pt>
                <c:pt idx="802">
                  <c:v>0.75240669559826401</c:v>
                </c:pt>
                <c:pt idx="803">
                  <c:v>0.75334407935523873</c:v>
                </c:pt>
                <c:pt idx="804">
                  <c:v>0.75428146311221322</c:v>
                </c:pt>
                <c:pt idx="805">
                  <c:v>0.75521884686918794</c:v>
                </c:pt>
                <c:pt idx="806">
                  <c:v>0.75615623062616244</c:v>
                </c:pt>
                <c:pt idx="807">
                  <c:v>0.75709361438313705</c:v>
                </c:pt>
                <c:pt idx="808">
                  <c:v>0.75803099814011166</c:v>
                </c:pt>
                <c:pt idx="809">
                  <c:v>0.75896838189708626</c:v>
                </c:pt>
                <c:pt idx="810">
                  <c:v>0.75990576565406098</c:v>
                </c:pt>
                <c:pt idx="811">
                  <c:v>0.76084314941103537</c:v>
                </c:pt>
                <c:pt idx="812">
                  <c:v>0.76178053316800998</c:v>
                </c:pt>
                <c:pt idx="813">
                  <c:v>0.76271791692498447</c:v>
                </c:pt>
                <c:pt idx="814">
                  <c:v>0.76365530068195919</c:v>
                </c:pt>
                <c:pt idx="815">
                  <c:v>0.76459268443893358</c:v>
                </c:pt>
                <c:pt idx="816">
                  <c:v>0.7655300681959083</c:v>
                </c:pt>
                <c:pt idx="817">
                  <c:v>0.76646745195288279</c:v>
                </c:pt>
                <c:pt idx="818">
                  <c:v>0.76740483570985751</c:v>
                </c:pt>
                <c:pt idx="819">
                  <c:v>0.76834221946683201</c:v>
                </c:pt>
                <c:pt idx="820">
                  <c:v>0.76927960322380662</c:v>
                </c:pt>
                <c:pt idx="821">
                  <c:v>0.77021698698078123</c:v>
                </c:pt>
                <c:pt idx="822">
                  <c:v>0.77115437073775583</c:v>
                </c:pt>
                <c:pt idx="823">
                  <c:v>0.77209175449473033</c:v>
                </c:pt>
                <c:pt idx="824">
                  <c:v>0.77302913825170494</c:v>
                </c:pt>
                <c:pt idx="825">
                  <c:v>0.77396652200867955</c:v>
                </c:pt>
                <c:pt idx="826">
                  <c:v>0.77490390576565404</c:v>
                </c:pt>
                <c:pt idx="827">
                  <c:v>0.77584128952262876</c:v>
                </c:pt>
                <c:pt idx="828">
                  <c:v>0.77677867327960315</c:v>
                </c:pt>
                <c:pt idx="829">
                  <c:v>0.77771605703657787</c:v>
                </c:pt>
                <c:pt idx="830">
                  <c:v>0.77865344079355248</c:v>
                </c:pt>
                <c:pt idx="831">
                  <c:v>0.77959082455052697</c:v>
                </c:pt>
                <c:pt idx="832">
                  <c:v>0.78052820830750158</c:v>
                </c:pt>
                <c:pt idx="833">
                  <c:v>0.78146559206447619</c:v>
                </c:pt>
                <c:pt idx="834">
                  <c:v>0.78240297582145057</c:v>
                </c:pt>
                <c:pt idx="835">
                  <c:v>0.78334035957842529</c:v>
                </c:pt>
                <c:pt idx="836">
                  <c:v>0.7842777433353999</c:v>
                </c:pt>
                <c:pt idx="837">
                  <c:v>0.78521512709237451</c:v>
                </c:pt>
                <c:pt idx="838">
                  <c:v>0.78615251084934901</c:v>
                </c:pt>
                <c:pt idx="839">
                  <c:v>0.78708989460632373</c:v>
                </c:pt>
                <c:pt idx="840">
                  <c:v>0.788027278363298</c:v>
                </c:pt>
                <c:pt idx="841">
                  <c:v>0.78896466212027272</c:v>
                </c:pt>
                <c:pt idx="842">
                  <c:v>0.78990204587724733</c:v>
                </c:pt>
                <c:pt idx="843">
                  <c:v>0.79083942963422205</c:v>
                </c:pt>
                <c:pt idx="844">
                  <c:v>0.79177681339119665</c:v>
                </c:pt>
                <c:pt idx="845">
                  <c:v>0.79271419714817115</c:v>
                </c:pt>
                <c:pt idx="846">
                  <c:v>0.79365158090514587</c:v>
                </c:pt>
                <c:pt idx="847">
                  <c:v>0.79458896466212037</c:v>
                </c:pt>
                <c:pt idx="848">
                  <c:v>0.79552634841909498</c:v>
                </c:pt>
                <c:pt idx="849">
                  <c:v>0.79646373217606947</c:v>
                </c:pt>
                <c:pt idx="850">
                  <c:v>0.79740111593304408</c:v>
                </c:pt>
                <c:pt idx="851">
                  <c:v>0.79833849969001858</c:v>
                </c:pt>
                <c:pt idx="852">
                  <c:v>0.7992758834469933</c:v>
                </c:pt>
                <c:pt idx="853">
                  <c:v>0.80021326720396779</c:v>
                </c:pt>
                <c:pt idx="854">
                  <c:v>0.80115065096094251</c:v>
                </c:pt>
                <c:pt idx="855">
                  <c:v>0.80208803471791701</c:v>
                </c:pt>
                <c:pt idx="856">
                  <c:v>0.80302541847489151</c:v>
                </c:pt>
                <c:pt idx="857">
                  <c:v>0.80396280223186611</c:v>
                </c:pt>
                <c:pt idx="858">
                  <c:v>0.80490018598884072</c:v>
                </c:pt>
                <c:pt idx="859">
                  <c:v>0.80583756974581522</c:v>
                </c:pt>
                <c:pt idx="860">
                  <c:v>0.80677495350278994</c:v>
                </c:pt>
                <c:pt idx="861">
                  <c:v>0.80771233725976443</c:v>
                </c:pt>
                <c:pt idx="862">
                  <c:v>0.80864972101673904</c:v>
                </c:pt>
                <c:pt idx="863">
                  <c:v>0.80958710477371354</c:v>
                </c:pt>
                <c:pt idx="864">
                  <c:v>0.81052448853068826</c:v>
                </c:pt>
                <c:pt idx="865">
                  <c:v>0.81146187228766276</c:v>
                </c:pt>
                <c:pt idx="866">
                  <c:v>0.81239925604463736</c:v>
                </c:pt>
                <c:pt idx="867">
                  <c:v>0.81333663980161197</c:v>
                </c:pt>
                <c:pt idx="868">
                  <c:v>0.81427402355858658</c:v>
                </c:pt>
                <c:pt idx="869">
                  <c:v>0.81521140731556108</c:v>
                </c:pt>
                <c:pt idx="870">
                  <c:v>0.81614879107253568</c:v>
                </c:pt>
                <c:pt idx="871">
                  <c:v>0.8170861748295104</c:v>
                </c:pt>
                <c:pt idx="872">
                  <c:v>0.81802355858648479</c:v>
                </c:pt>
                <c:pt idx="873">
                  <c:v>0.81896094234345951</c:v>
                </c:pt>
                <c:pt idx="874">
                  <c:v>0.81989832610043401</c:v>
                </c:pt>
                <c:pt idx="875">
                  <c:v>0.82083570985740861</c:v>
                </c:pt>
                <c:pt idx="876">
                  <c:v>0.82177309361438311</c:v>
                </c:pt>
                <c:pt idx="877">
                  <c:v>0.82271047737135783</c:v>
                </c:pt>
                <c:pt idx="878">
                  <c:v>0.82364786112833221</c:v>
                </c:pt>
                <c:pt idx="879">
                  <c:v>0.82458524488530693</c:v>
                </c:pt>
                <c:pt idx="880">
                  <c:v>0.82552262864228165</c:v>
                </c:pt>
                <c:pt idx="881">
                  <c:v>0.82646001239925604</c:v>
                </c:pt>
                <c:pt idx="882">
                  <c:v>0.82739739615623065</c:v>
                </c:pt>
                <c:pt idx="883">
                  <c:v>0.82833477991320525</c:v>
                </c:pt>
                <c:pt idx="884">
                  <c:v>0.82927216367017986</c:v>
                </c:pt>
                <c:pt idx="885">
                  <c:v>0.83020954742715425</c:v>
                </c:pt>
                <c:pt idx="886">
                  <c:v>0.83114693118412897</c:v>
                </c:pt>
                <c:pt idx="887">
                  <c:v>0.83208431494110346</c:v>
                </c:pt>
                <c:pt idx="888">
                  <c:v>0.83302169869807818</c:v>
                </c:pt>
                <c:pt idx="889">
                  <c:v>0.83395908245505279</c:v>
                </c:pt>
                <c:pt idx="890">
                  <c:v>0.83489646621202729</c:v>
                </c:pt>
                <c:pt idx="891">
                  <c:v>0.8358338499690019</c:v>
                </c:pt>
                <c:pt idx="892">
                  <c:v>0.8367712337259765</c:v>
                </c:pt>
                <c:pt idx="893">
                  <c:v>0.83770861748295122</c:v>
                </c:pt>
                <c:pt idx="894">
                  <c:v>0.83864600123992561</c:v>
                </c:pt>
                <c:pt idx="895">
                  <c:v>0.83958338499690022</c:v>
                </c:pt>
                <c:pt idx="896">
                  <c:v>0.84052076875387483</c:v>
                </c:pt>
                <c:pt idx="897">
                  <c:v>0.84145815251084932</c:v>
                </c:pt>
                <c:pt idx="898">
                  <c:v>0.84239553626782404</c:v>
                </c:pt>
                <c:pt idx="899">
                  <c:v>0.84333292002479854</c:v>
                </c:pt>
                <c:pt idx="900">
                  <c:v>0.84427030378177315</c:v>
                </c:pt>
                <c:pt idx="901">
                  <c:v>0.84520768753874764</c:v>
                </c:pt>
                <c:pt idx="902">
                  <c:v>0.84614507129572236</c:v>
                </c:pt>
                <c:pt idx="903">
                  <c:v>0.84708245505269686</c:v>
                </c:pt>
                <c:pt idx="904">
                  <c:v>0.84801983880967147</c:v>
                </c:pt>
                <c:pt idx="905">
                  <c:v>0.84895722256664607</c:v>
                </c:pt>
                <c:pt idx="906">
                  <c:v>0.84989460632362057</c:v>
                </c:pt>
                <c:pt idx="907">
                  <c:v>0.85083199008059529</c:v>
                </c:pt>
                <c:pt idx="908">
                  <c:v>0.85176937383756979</c:v>
                </c:pt>
                <c:pt idx="909">
                  <c:v>0.8527067575945444</c:v>
                </c:pt>
                <c:pt idx="910">
                  <c:v>0.85364414135151889</c:v>
                </c:pt>
                <c:pt idx="911">
                  <c:v>0.85458152510849361</c:v>
                </c:pt>
                <c:pt idx="912">
                  <c:v>0.855518908865468</c:v>
                </c:pt>
                <c:pt idx="913">
                  <c:v>0.85645629262244272</c:v>
                </c:pt>
                <c:pt idx="914">
                  <c:v>0.85739367637941721</c:v>
                </c:pt>
                <c:pt idx="915">
                  <c:v>0.85833106013639182</c:v>
                </c:pt>
                <c:pt idx="916">
                  <c:v>0.85926844389336643</c:v>
                </c:pt>
                <c:pt idx="917">
                  <c:v>0.86020582765034104</c:v>
                </c:pt>
                <c:pt idx="918">
                  <c:v>0.86114321140731553</c:v>
                </c:pt>
                <c:pt idx="919">
                  <c:v>0.86208059516429014</c:v>
                </c:pt>
                <c:pt idx="920">
                  <c:v>0.86301797892126475</c:v>
                </c:pt>
                <c:pt idx="921">
                  <c:v>0.86395536267823936</c:v>
                </c:pt>
                <c:pt idx="922">
                  <c:v>0.86489274643521397</c:v>
                </c:pt>
                <c:pt idx="923">
                  <c:v>0.86583013019218846</c:v>
                </c:pt>
                <c:pt idx="924">
                  <c:v>0.86676751394916318</c:v>
                </c:pt>
                <c:pt idx="925">
                  <c:v>0.86770489770613768</c:v>
                </c:pt>
                <c:pt idx="926">
                  <c:v>0.86864228146311229</c:v>
                </c:pt>
                <c:pt idx="927">
                  <c:v>0.86957966522008689</c:v>
                </c:pt>
                <c:pt idx="928">
                  <c:v>0.87051704897706139</c:v>
                </c:pt>
                <c:pt idx="929">
                  <c:v>0.871454432734036</c:v>
                </c:pt>
                <c:pt idx="930">
                  <c:v>0.87239181649101061</c:v>
                </c:pt>
                <c:pt idx="931">
                  <c:v>0.8733292002479851</c:v>
                </c:pt>
                <c:pt idx="932">
                  <c:v>0.87426658400495971</c:v>
                </c:pt>
                <c:pt idx="933">
                  <c:v>0.87520396776193432</c:v>
                </c:pt>
                <c:pt idx="934">
                  <c:v>0.87614135151890893</c:v>
                </c:pt>
                <c:pt idx="935">
                  <c:v>0.87707873527588343</c:v>
                </c:pt>
                <c:pt idx="936">
                  <c:v>0.87801611903285814</c:v>
                </c:pt>
                <c:pt idx="937">
                  <c:v>0.87895350278983253</c:v>
                </c:pt>
                <c:pt idx="938">
                  <c:v>0.87989088654680725</c:v>
                </c:pt>
                <c:pt idx="939">
                  <c:v>0.88082827030378175</c:v>
                </c:pt>
                <c:pt idx="940">
                  <c:v>0.88176565406075635</c:v>
                </c:pt>
                <c:pt idx="941">
                  <c:v>0.88270303781773085</c:v>
                </c:pt>
                <c:pt idx="942">
                  <c:v>0.88364042157470557</c:v>
                </c:pt>
                <c:pt idx="943">
                  <c:v>0.88457780533168029</c:v>
                </c:pt>
                <c:pt idx="944">
                  <c:v>0.88551518908865468</c:v>
                </c:pt>
                <c:pt idx="945">
                  <c:v>0.88645257284562939</c:v>
                </c:pt>
                <c:pt idx="946">
                  <c:v>0.88738995660260389</c:v>
                </c:pt>
                <c:pt idx="947">
                  <c:v>0.8883273403595785</c:v>
                </c:pt>
                <c:pt idx="948">
                  <c:v>0.889264724116553</c:v>
                </c:pt>
                <c:pt idx="949">
                  <c:v>0.89020210787352771</c:v>
                </c:pt>
                <c:pt idx="950">
                  <c:v>0.8911394916305021</c:v>
                </c:pt>
                <c:pt idx="951">
                  <c:v>0.89207687538747682</c:v>
                </c:pt>
                <c:pt idx="952">
                  <c:v>0.89301425914445143</c:v>
                </c:pt>
                <c:pt idx="953">
                  <c:v>0.89395164290142592</c:v>
                </c:pt>
                <c:pt idx="954">
                  <c:v>0.89488902665840053</c:v>
                </c:pt>
                <c:pt idx="955">
                  <c:v>0.89582641041537514</c:v>
                </c:pt>
                <c:pt idx="956">
                  <c:v>0.89676379417234975</c:v>
                </c:pt>
                <c:pt idx="957">
                  <c:v>0.89770117792932425</c:v>
                </c:pt>
                <c:pt idx="958">
                  <c:v>0.89863856168629885</c:v>
                </c:pt>
                <c:pt idx="959">
                  <c:v>0.89957594544327335</c:v>
                </c:pt>
                <c:pt idx="960">
                  <c:v>0.90051332920024796</c:v>
                </c:pt>
                <c:pt idx="961">
                  <c:v>0.90145071295722268</c:v>
                </c:pt>
                <c:pt idx="962">
                  <c:v>0.90238809671419717</c:v>
                </c:pt>
                <c:pt idx="963">
                  <c:v>0.90332548047117189</c:v>
                </c:pt>
                <c:pt idx="964">
                  <c:v>0.90426286422814639</c:v>
                </c:pt>
                <c:pt idx="965">
                  <c:v>0.90520024798512089</c:v>
                </c:pt>
                <c:pt idx="966">
                  <c:v>0.9061376317420955</c:v>
                </c:pt>
                <c:pt idx="967">
                  <c:v>0.9070750154990701</c:v>
                </c:pt>
                <c:pt idx="968">
                  <c:v>0.90801239925604471</c:v>
                </c:pt>
                <c:pt idx="969">
                  <c:v>0.90894978301301921</c:v>
                </c:pt>
                <c:pt idx="970">
                  <c:v>0.90988716676999393</c:v>
                </c:pt>
                <c:pt idx="971">
                  <c:v>0.91082455052696842</c:v>
                </c:pt>
                <c:pt idx="972">
                  <c:v>0.91176193428394303</c:v>
                </c:pt>
                <c:pt idx="973">
                  <c:v>0.91269931804091753</c:v>
                </c:pt>
                <c:pt idx="974">
                  <c:v>0.91363670179789225</c:v>
                </c:pt>
                <c:pt idx="975">
                  <c:v>0.91457408555486674</c:v>
                </c:pt>
                <c:pt idx="976">
                  <c:v>0.91551146931184146</c:v>
                </c:pt>
                <c:pt idx="977">
                  <c:v>0.91644885306881585</c:v>
                </c:pt>
                <c:pt idx="978">
                  <c:v>0.91738623682579046</c:v>
                </c:pt>
                <c:pt idx="979">
                  <c:v>0.91832362058276518</c:v>
                </c:pt>
                <c:pt idx="980">
                  <c:v>0.91926100433973967</c:v>
                </c:pt>
                <c:pt idx="981">
                  <c:v>0.92019838809671428</c:v>
                </c:pt>
                <c:pt idx="982">
                  <c:v>0.92113577185368878</c:v>
                </c:pt>
                <c:pt idx="983">
                  <c:v>0.9220731556106635</c:v>
                </c:pt>
                <c:pt idx="984">
                  <c:v>0.92301053936763788</c:v>
                </c:pt>
                <c:pt idx="985">
                  <c:v>0.9239479231246126</c:v>
                </c:pt>
                <c:pt idx="986">
                  <c:v>0.9248853068815871</c:v>
                </c:pt>
                <c:pt idx="987">
                  <c:v>0.92582269063856171</c:v>
                </c:pt>
                <c:pt idx="988">
                  <c:v>0.92676007439553632</c:v>
                </c:pt>
                <c:pt idx="989">
                  <c:v>0.92769745815251103</c:v>
                </c:pt>
                <c:pt idx="990">
                  <c:v>0.92863484190948542</c:v>
                </c:pt>
                <c:pt idx="991">
                  <c:v>0.92957222566646003</c:v>
                </c:pt>
                <c:pt idx="992">
                  <c:v>0.93050960942343464</c:v>
                </c:pt>
                <c:pt idx="993">
                  <c:v>0.93144699318040924</c:v>
                </c:pt>
                <c:pt idx="994">
                  <c:v>0.93238437693738363</c:v>
                </c:pt>
                <c:pt idx="995">
                  <c:v>0.93332176069435835</c:v>
                </c:pt>
                <c:pt idx="996">
                  <c:v>0.93425914445133296</c:v>
                </c:pt>
                <c:pt idx="997">
                  <c:v>0.93519652820830756</c:v>
                </c:pt>
                <c:pt idx="998">
                  <c:v>0.93613391196528206</c:v>
                </c:pt>
                <c:pt idx="999">
                  <c:v>0.93707129572225678</c:v>
                </c:pt>
                <c:pt idx="1000">
                  <c:v>0.93800867947923128</c:v>
                </c:pt>
                <c:pt idx="1001">
                  <c:v>0.93894606323620577</c:v>
                </c:pt>
                <c:pt idx="1002">
                  <c:v>0.93988344699318049</c:v>
                </c:pt>
                <c:pt idx="1003">
                  <c:v>0.94082083075015499</c:v>
                </c:pt>
                <c:pt idx="1004">
                  <c:v>0.94175821450712971</c:v>
                </c:pt>
                <c:pt idx="1005">
                  <c:v>0.94269559826410421</c:v>
                </c:pt>
                <c:pt idx="1006">
                  <c:v>0.94363298202107881</c:v>
                </c:pt>
                <c:pt idx="1007">
                  <c:v>0.9445703657780532</c:v>
                </c:pt>
                <c:pt idx="1008">
                  <c:v>0.94550774953502803</c:v>
                </c:pt>
                <c:pt idx="1009">
                  <c:v>0.94644513329200242</c:v>
                </c:pt>
                <c:pt idx="1010">
                  <c:v>0.94738251704897714</c:v>
                </c:pt>
                <c:pt idx="1011">
                  <c:v>0.94831990080595163</c:v>
                </c:pt>
                <c:pt idx="1012">
                  <c:v>0.94925728456292624</c:v>
                </c:pt>
                <c:pt idx="1013">
                  <c:v>0.95019466831990085</c:v>
                </c:pt>
                <c:pt idx="1014">
                  <c:v>0.95113205207687557</c:v>
                </c:pt>
                <c:pt idx="1015">
                  <c:v>0.95206943583384995</c:v>
                </c:pt>
                <c:pt idx="1016">
                  <c:v>0.95300681959082456</c:v>
                </c:pt>
                <c:pt idx="1017">
                  <c:v>0.95394420334779917</c:v>
                </c:pt>
                <c:pt idx="1018">
                  <c:v>0.95488158710477378</c:v>
                </c:pt>
                <c:pt idx="1019">
                  <c:v>0.95581897086174838</c:v>
                </c:pt>
                <c:pt idx="1020">
                  <c:v>0.95675635461872299</c:v>
                </c:pt>
                <c:pt idx="1021">
                  <c:v>0.95769373837569771</c:v>
                </c:pt>
                <c:pt idx="1022">
                  <c:v>0.9586311221326721</c:v>
                </c:pt>
                <c:pt idx="1023">
                  <c:v>0.95956850588964671</c:v>
                </c:pt>
                <c:pt idx="1024">
                  <c:v>0.96050588964662131</c:v>
                </c:pt>
                <c:pt idx="1025">
                  <c:v>0.96144327340359581</c:v>
                </c:pt>
                <c:pt idx="1026">
                  <c:v>0.96238065716057042</c:v>
                </c:pt>
                <c:pt idx="1027">
                  <c:v>0.96331804091754503</c:v>
                </c:pt>
                <c:pt idx="1028">
                  <c:v>0.96425542467451952</c:v>
                </c:pt>
                <c:pt idx="1029">
                  <c:v>0.96519280843149413</c:v>
                </c:pt>
                <c:pt idx="1030">
                  <c:v>0.96613019218846874</c:v>
                </c:pt>
                <c:pt idx="1031">
                  <c:v>0.96706757594544335</c:v>
                </c:pt>
                <c:pt idx="1032">
                  <c:v>0.96800495970241784</c:v>
                </c:pt>
                <c:pt idx="1033">
                  <c:v>0.96894234345939256</c:v>
                </c:pt>
                <c:pt idx="1034">
                  <c:v>0.96987972721636695</c:v>
                </c:pt>
                <c:pt idx="1035">
                  <c:v>0.97081711097334167</c:v>
                </c:pt>
                <c:pt idx="1036">
                  <c:v>0.97175449473031617</c:v>
                </c:pt>
                <c:pt idx="1037">
                  <c:v>0.97269187848729077</c:v>
                </c:pt>
                <c:pt idx="1038">
                  <c:v>0.97362926224426538</c:v>
                </c:pt>
                <c:pt idx="1039">
                  <c:v>0.97456664600123999</c:v>
                </c:pt>
                <c:pt idx="1040">
                  <c:v>0.97550402975821471</c:v>
                </c:pt>
                <c:pt idx="1041">
                  <c:v>0.97675387476751407</c:v>
                </c:pt>
              </c:numCache>
            </c:numRef>
          </c:xVal>
          <c:yVal>
            <c:numRef>
              <c:f>'Wafer#10 SIMS'!$B$3:$B$1044</c:f>
              <c:numCache>
                <c:formatCode>General</c:formatCode>
                <c:ptCount val="1042"/>
                <c:pt idx="0">
                  <c:v>1.2878933760076497E+19</c:v>
                </c:pt>
                <c:pt idx="1">
                  <c:v>1.3385810982042901E+17</c:v>
                </c:pt>
                <c:pt idx="2">
                  <c:v>8.741700239828176E+16</c:v>
                </c:pt>
                <c:pt idx="3">
                  <c:v>2.2674204182529299E+17</c:v>
                </c:pt>
                <c:pt idx="4">
                  <c:v>4.8491676083188941E+17</c:v>
                </c:pt>
                <c:pt idx="5">
                  <c:v>8.0458615795574733E+17</c:v>
                </c:pt>
                <c:pt idx="6">
                  <c:v>1.289606461202134E+18</c:v>
                </c:pt>
                <c:pt idx="7">
                  <c:v>1.64213925311106E+18</c:v>
                </c:pt>
                <c:pt idx="8">
                  <c:v>1.8484818790137382E+18</c:v>
                </c:pt>
                <c:pt idx="9">
                  <c:v>2.0876348126671854E+18</c:v>
                </c:pt>
                <c:pt idx="10">
                  <c:v>2.2407006511896676E+18</c:v>
                </c:pt>
                <c:pt idx="11">
                  <c:v>2.318602615566892E+18</c:v>
                </c:pt>
                <c:pt idx="12">
                  <c:v>2.4962797835097672E+18</c:v>
                </c:pt>
                <c:pt idx="13">
                  <c:v>2.4798784634397722E+18</c:v>
                </c:pt>
                <c:pt idx="14">
                  <c:v>2.4812452373877115E+18</c:v>
                </c:pt>
                <c:pt idx="15">
                  <c:v>2.6356938842420378E+18</c:v>
                </c:pt>
                <c:pt idx="16">
                  <c:v>2.5413837815193477E+18</c:v>
                </c:pt>
                <c:pt idx="17">
                  <c:v>2.5031136879257155E+18</c:v>
                </c:pt>
                <c:pt idx="18">
                  <c:v>2.5372833957719004E+18</c:v>
                </c:pt>
                <c:pt idx="19">
                  <c:v>2.5755538361314324E+18</c:v>
                </c:pt>
                <c:pt idx="20">
                  <c:v>2.567352994787756E+18</c:v>
                </c:pt>
                <c:pt idx="21">
                  <c:v>2.5017469060517734E+18</c:v>
                </c:pt>
                <c:pt idx="22">
                  <c:v>2.5769206447558866E+18</c:v>
                </c:pt>
                <c:pt idx="23">
                  <c:v>2.714970867569578E+18</c:v>
                </c:pt>
                <c:pt idx="24">
                  <c:v>2.6589300687798856E+18</c:v>
                </c:pt>
                <c:pt idx="25">
                  <c:v>2.596056017513577E+18</c:v>
                </c:pt>
                <c:pt idx="26">
                  <c:v>2.6479953758691927E+18</c:v>
                </c:pt>
                <c:pt idx="27">
                  <c:v>2.5741870280023624E+18</c:v>
                </c:pt>
                <c:pt idx="28">
                  <c:v>2.6643974271246269E+18</c:v>
                </c:pt>
                <c:pt idx="29">
                  <c:v>2.5782874538757243E+18</c:v>
                </c:pt>
                <c:pt idx="30">
                  <c:v>2.5769206447558866E+18</c:v>
                </c:pt>
                <c:pt idx="31">
                  <c:v>2.5700866065874499E+18</c:v>
                </c:pt>
                <c:pt idx="32">
                  <c:v>2.6520958819952691E+18</c:v>
                </c:pt>
                <c:pt idx="33">
                  <c:v>2.579654263490945E+18</c:v>
                </c:pt>
                <c:pt idx="34">
                  <c:v>2.5878551315853379E+18</c:v>
                </c:pt>
                <c:pt idx="35">
                  <c:v>2.560518973957716E+18</c:v>
                </c:pt>
                <c:pt idx="36">
                  <c:v>2.5263490555754056E+18</c:v>
                </c:pt>
                <c:pt idx="37">
                  <c:v>2.4320416873465508E+18</c:v>
                </c:pt>
                <c:pt idx="38">
                  <c:v>2.4675775202001311E+18</c:v>
                </c:pt>
                <c:pt idx="39">
                  <c:v>2.477144917030015E+18</c:v>
                </c:pt>
                <c:pt idx="40">
                  <c:v>2.3732716217371397E+18</c:v>
                </c:pt>
                <c:pt idx="41">
                  <c:v>2.5728202203686748E+18</c:v>
                </c:pt>
                <c:pt idx="42">
                  <c:v>2.5249822652800492E+18</c:v>
                </c:pt>
                <c:pt idx="43">
                  <c:v>2.4279414204889774E+18</c:v>
                </c:pt>
                <c:pt idx="44">
                  <c:v>2.5263490555754056E+18</c:v>
                </c:pt>
                <c:pt idx="45">
                  <c:v>2.5126811749138509E+18</c:v>
                </c:pt>
                <c:pt idx="46">
                  <c:v>2.4839787867697126E+18</c:v>
                </c:pt>
                <c:pt idx="47">
                  <c:v>2.4306749312319908E+18</c:v>
                </c:pt>
                <c:pt idx="48">
                  <c:v>2.3965061893626076E+18</c:v>
                </c:pt>
                <c:pt idx="49">
                  <c:v>2.3664379526217298E+18</c:v>
                </c:pt>
                <c:pt idx="50">
                  <c:v>2.5031136879257155E+18</c:v>
                </c:pt>
                <c:pt idx="51">
                  <c:v>2.4293081756127995E+18</c:v>
                </c:pt>
                <c:pt idx="52">
                  <c:v>2.3719048869233311E+18</c:v>
                </c:pt>
                <c:pt idx="53">
                  <c:v>2.4019731672562913E+18</c:v>
                </c:pt>
                <c:pt idx="54">
                  <c:v>2.4142738964960225E+18</c:v>
                </c:pt>
                <c:pt idx="55">
                  <c:v>2.5277158463661414E+18</c:v>
                </c:pt>
                <c:pt idx="56">
                  <c:v>2.4006064220398208E+18</c:v>
                </c:pt>
                <c:pt idx="57">
                  <c:v>2.4197409001487862E+18</c:v>
                </c:pt>
                <c:pt idx="58">
                  <c:v>2.369171418781804E+18</c:v>
                </c:pt>
                <c:pt idx="59">
                  <c:v>2.3978729330929792E+18</c:v>
                </c:pt>
                <c:pt idx="60">
                  <c:v>2.4060734058778998E+18</c:v>
                </c:pt>
                <c:pt idx="61">
                  <c:v>2.3896724781412316E+18</c:v>
                </c:pt>
                <c:pt idx="62">
                  <c:v>2.3322697928054011E+18</c:v>
                </c:pt>
                <c:pt idx="63">
                  <c:v>2.3787385659460096E+18</c:v>
                </c:pt>
                <c:pt idx="64">
                  <c:v>2.3473037449817836E+18</c:v>
                </c:pt>
                <c:pt idx="65">
                  <c:v>2.433408443956481E+18</c:v>
                </c:pt>
                <c:pt idx="66">
                  <c:v>2.3268029159656914E+18</c:v>
                </c:pt>
                <c:pt idx="67">
                  <c:v>2.3213360470517248E+18</c:v>
                </c:pt>
                <c:pt idx="68">
                  <c:v>2.3746383570463114E+18</c:v>
                </c:pt>
                <c:pt idx="69">
                  <c:v>2.299468650653111E+18</c:v>
                </c:pt>
                <c:pt idx="70">
                  <c:v>2.3404701229257518E+18</c:v>
                </c:pt>
                <c:pt idx="71">
                  <c:v>2.3432035702620826E+18</c:v>
                </c:pt>
                <c:pt idx="72">
                  <c:v>2.2598343179001787E+18</c:v>
                </c:pt>
                <c:pt idx="73">
                  <c:v>2.3486704708790717E+18</c:v>
                </c:pt>
                <c:pt idx="74">
                  <c:v>2.5113143895722721E+18</c:v>
                </c:pt>
                <c:pt idx="75">
                  <c:v>2.2598343179001787E+18</c:v>
                </c:pt>
                <c:pt idx="76">
                  <c:v>2.4211076523003976E+18</c:v>
                </c:pt>
                <c:pt idx="77">
                  <c:v>2.1696335962833265E+18</c:v>
                </c:pt>
                <c:pt idx="78">
                  <c:v>2.3158691860634916E+18</c:v>
                </c:pt>
                <c:pt idx="79">
                  <c:v>2.2557342382889114E+18</c:v>
                </c:pt>
                <c:pt idx="80">
                  <c:v>2.2420673384492078E+18</c:v>
                </c:pt>
                <c:pt idx="81">
                  <c:v>2.1874002344396132E+18</c:v>
                </c:pt>
                <c:pt idx="82">
                  <c:v>2.2694011876638062E+18</c:v>
                </c:pt>
                <c:pt idx="83">
                  <c:v>2.3814720410226278E+18</c:v>
                </c:pt>
                <c:pt idx="84">
                  <c:v>2.2448007144543396E+18</c:v>
                </c:pt>
                <c:pt idx="85">
                  <c:v>2.2188337224045942E+18</c:v>
                </c:pt>
                <c:pt idx="86">
                  <c:v>2.2010669361398979E+18</c:v>
                </c:pt>
                <c:pt idx="87">
                  <c:v>2.2051669563092347E+18</c:v>
                </c:pt>
                <c:pt idx="88">
                  <c:v>2.1860335669939853E+18</c:v>
                </c:pt>
                <c:pt idx="89">
                  <c:v>2.1259006897760453E+18</c:v>
                </c:pt>
                <c:pt idx="90">
                  <c:v>2.2434340262040983E+18</c:v>
                </c:pt>
                <c:pt idx="91">
                  <c:v>2.1136009012111301E+18</c:v>
                </c:pt>
                <c:pt idx="92">
                  <c:v>2.2748679812836475E+18</c:v>
                </c:pt>
                <c:pt idx="93">
                  <c:v>2.08353492029581E+18</c:v>
                </c:pt>
                <c:pt idx="94">
                  <c:v>2.1942335790979325E+18</c:v>
                </c:pt>
                <c:pt idx="95">
                  <c:v>2.1710002577848223E+18</c:v>
                </c:pt>
                <c:pt idx="96">
                  <c:v>2.1833002335887647E+18</c:v>
                </c:pt>
                <c:pt idx="97">
                  <c:v>2.1600669796424622E+18</c:v>
                </c:pt>
                <c:pt idx="98">
                  <c:v>2.1778335727224594E+18</c:v>
                </c:pt>
                <c:pt idx="99">
                  <c:v>2.1272673354266181E+18</c:v>
                </c:pt>
                <c:pt idx="100">
                  <c:v>2.0972012455371364E+18</c:v>
                </c:pt>
                <c:pt idx="101">
                  <c:v>2.090368076724778E+18</c:v>
                </c:pt>
                <c:pt idx="102">
                  <c:v>2.0001714089665856E+18</c:v>
                </c:pt>
                <c:pt idx="103">
                  <c:v>2.1669002747663642E+18</c:v>
                </c:pt>
                <c:pt idx="104">
                  <c:v>2.0275035046776026E+18</c:v>
                </c:pt>
                <c:pt idx="105">
                  <c:v>2.0657687715346401E+18</c:v>
                </c:pt>
                <c:pt idx="106">
                  <c:v>2.1532336969021215E+18</c:v>
                </c:pt>
                <c:pt idx="107">
                  <c:v>2.0097376199280205E+18</c:v>
                </c:pt>
                <c:pt idx="108">
                  <c:v>2.207900305565527E+18</c:v>
                </c:pt>
                <c:pt idx="109">
                  <c:v>2.0630355253090811E+18</c:v>
                </c:pt>
                <c:pt idx="110">
                  <c:v>2.1204341121271421E+18</c:v>
                </c:pt>
                <c:pt idx="111">
                  <c:v>2.090368076724778E+18</c:v>
                </c:pt>
                <c:pt idx="112">
                  <c:v>2.0726018957668718E+18</c:v>
                </c:pt>
                <c:pt idx="113">
                  <c:v>2.0425362417722598E+18</c:v>
                </c:pt>
                <c:pt idx="114">
                  <c:v>2.0630355253090811E+18</c:v>
                </c:pt>
                <c:pt idx="115">
                  <c:v>2.0644021481741942E+18</c:v>
                </c:pt>
                <c:pt idx="116">
                  <c:v>2.0562024184135068E+18</c:v>
                </c:pt>
                <c:pt idx="117">
                  <c:v>2.0138374320556905E+18</c:v>
                </c:pt>
                <c:pt idx="118">
                  <c:v>2.0206704621750369E+18</c:v>
                </c:pt>
                <c:pt idx="119">
                  <c:v>2.1272673354266181E+18</c:v>
                </c:pt>
                <c:pt idx="120">
                  <c:v>1.9673731556457843E+18</c:v>
                </c:pt>
                <c:pt idx="121">
                  <c:v>2.0698686445879782E+18</c:v>
                </c:pt>
                <c:pt idx="122">
                  <c:v>1.9277423135390861E+18</c:v>
                </c:pt>
                <c:pt idx="123">
                  <c:v>1.9714729217081562E+18</c:v>
                </c:pt>
                <c:pt idx="124">
                  <c:v>1.9537073009672192E+18</c:v>
                </c:pt>
                <c:pt idx="125">
                  <c:v>1.9796724672066491E+18</c:v>
                </c:pt>
                <c:pt idx="126">
                  <c:v>1.9400414958208686E+18</c:v>
                </c:pt>
                <c:pt idx="127">
                  <c:v>1.9386749180304996E+18</c:v>
                </c:pt>
                <c:pt idx="128">
                  <c:v>1.9960716116987318E+18</c:v>
                </c:pt>
                <c:pt idx="129">
                  <c:v>1.9591736368947717E+18</c:v>
                </c:pt>
                <c:pt idx="130">
                  <c:v>1.9865054354101545E+18</c:v>
                </c:pt>
                <c:pt idx="131">
                  <c:v>1.9687397438379182E+18</c:v>
                </c:pt>
                <c:pt idx="132">
                  <c:v>1.8881118879961651E+18</c:v>
                </c:pt>
                <c:pt idx="133">
                  <c:v>1.8894784474597583E+18</c:v>
                </c:pt>
                <c:pt idx="134">
                  <c:v>1.8580477051117437E+18</c:v>
                </c:pt>
                <c:pt idx="135">
                  <c:v>1.987872030536831E+18</c:v>
                </c:pt>
                <c:pt idx="136">
                  <c:v>1.955073884206123E+18</c:v>
                </c:pt>
                <c:pt idx="137">
                  <c:v>1.8334499156098639E+18</c:v>
                </c:pt>
                <c:pt idx="138">
                  <c:v>1.9058771996575501E+18</c:v>
                </c:pt>
                <c:pt idx="139">
                  <c:v>1.8184180121385359E+18</c:v>
                </c:pt>
                <c:pt idx="140">
                  <c:v>1.8361829954073157E+18</c:v>
                </c:pt>
                <c:pt idx="141">
                  <c:v>1.9427746528875679E+18</c:v>
                </c:pt>
                <c:pt idx="142">
                  <c:v>1.9099768988516316E+18</c:v>
                </c:pt>
                <c:pt idx="143">
                  <c:v>1.9031440693380838E+18</c:v>
                </c:pt>
                <c:pt idx="144">
                  <c:v>1.866247003941515E+18</c:v>
                </c:pt>
                <c:pt idx="145">
                  <c:v>1.7787887357200453E+18</c:v>
                </c:pt>
                <c:pt idx="146">
                  <c:v>1.9263757402065987E+18</c:v>
                </c:pt>
                <c:pt idx="147">
                  <c:v>1.8607808027404155E+18</c:v>
                </c:pt>
                <c:pt idx="148">
                  <c:v>1.8949446902672909E+18</c:v>
                </c:pt>
                <c:pt idx="149">
                  <c:v>1.8799125416162304E+18</c:v>
                </c:pt>
                <c:pt idx="150">
                  <c:v>1.8703466600431311E+18</c:v>
                </c:pt>
                <c:pt idx="151">
                  <c:v>1.8771794301187725E+18</c:v>
                </c:pt>
                <c:pt idx="152">
                  <c:v>1.8771794301187725E+18</c:v>
                </c:pt>
                <c:pt idx="153">
                  <c:v>1.7459924081808819E+18</c:v>
                </c:pt>
                <c:pt idx="154">
                  <c:v>1.7282278498840082E+18</c:v>
                </c:pt>
                <c:pt idx="155">
                  <c:v>1.8471153344095575E+18</c:v>
                </c:pt>
                <c:pt idx="156">
                  <c:v>1.7459924081808819E+18</c:v>
                </c:pt>
                <c:pt idx="157">
                  <c:v>1.7623905362886262E+18</c:v>
                </c:pt>
                <c:pt idx="158">
                  <c:v>1.8471153344095575E+18</c:v>
                </c:pt>
                <c:pt idx="159">
                  <c:v>1.7569244856612035E+18</c:v>
                </c:pt>
                <c:pt idx="160">
                  <c:v>1.7746891791755835E+18</c:v>
                </c:pt>
                <c:pt idx="161">
                  <c:v>1.8184180121385359E+18</c:v>
                </c:pt>
                <c:pt idx="162">
                  <c:v>1.7965535322578063E+18</c:v>
                </c:pt>
                <c:pt idx="163">
                  <c:v>1.7377933708733153E+18</c:v>
                </c:pt>
                <c:pt idx="164">
                  <c:v>1.8020196403406075E+18</c:v>
                </c:pt>
                <c:pt idx="165">
                  <c:v>1.711829870366507E+18</c:v>
                </c:pt>
                <c:pt idx="166">
                  <c:v>1.7787887357200453E+18</c:v>
                </c:pt>
                <c:pt idx="167">
                  <c:v>1.7036309073538798E+18</c:v>
                </c:pt>
                <c:pt idx="168">
                  <c:v>1.6913324962675118E+18</c:v>
                </c:pt>
                <c:pt idx="169">
                  <c:v>1.7733226613180388E+18</c:v>
                </c:pt>
                <c:pt idx="170">
                  <c:v>1.7719561439557985E+18</c:v>
                </c:pt>
                <c:pt idx="171">
                  <c:v>1.7323273559076234E+18</c:v>
                </c:pt>
                <c:pt idx="172">
                  <c:v>1.73915987585299E+18</c:v>
                </c:pt>
                <c:pt idx="173">
                  <c:v>1.7172958556142226E+18</c:v>
                </c:pt>
                <c:pt idx="174">
                  <c:v>1.6913324962675118E+18</c:v>
                </c:pt>
                <c:pt idx="175">
                  <c:v>1.8129518802809631E+18</c:v>
                </c:pt>
                <c:pt idx="176">
                  <c:v>1.7569244856612035E+18</c:v>
                </c:pt>
                <c:pt idx="177">
                  <c:v>1.6599034057600445E+18</c:v>
                </c:pt>
                <c:pt idx="178">
                  <c:v>1.7582909975751045E+18</c:v>
                </c:pt>
                <c:pt idx="179">
                  <c:v>1.7828882967222523E+18</c:v>
                </c:pt>
                <c:pt idx="180">
                  <c:v>1.7719561439557985E+18</c:v>
                </c:pt>
                <c:pt idx="181">
                  <c:v>1.6954319621719631E+18</c:v>
                </c:pt>
                <c:pt idx="182">
                  <c:v>1.6845000629993508E+18</c:v>
                </c:pt>
                <c:pt idx="183">
                  <c:v>1.6476051373185646E+18</c:v>
                </c:pt>
                <c:pt idx="184">
                  <c:v>1.7664900794598774E+18</c:v>
                </c:pt>
                <c:pt idx="185">
                  <c:v>1.6681022736758858E+18</c:v>
                </c:pt>
                <c:pt idx="186">
                  <c:v>1.7979200585355461E+18</c:v>
                </c:pt>
                <c:pt idx="187">
                  <c:v>1.6817670931591565E+18</c:v>
                </c:pt>
                <c:pt idx="188">
                  <c:v>1.7869878621822065E+18</c:v>
                </c:pt>
                <c:pt idx="189">
                  <c:v>1.6366733768282181E+18</c:v>
                </c:pt>
                <c:pt idx="190">
                  <c:v>1.6571704537504443E+18</c:v>
                </c:pt>
                <c:pt idx="191">
                  <c:v>1.6339404416585436E+18</c:v>
                </c:pt>
                <c:pt idx="192">
                  <c:v>1.6790341253001441E+18</c:v>
                </c:pt>
                <c:pt idx="193">
                  <c:v>1.6817670931591565E+18</c:v>
                </c:pt>
                <c:pt idx="194">
                  <c:v>1.6599034057600445E+18</c:v>
                </c:pt>
                <c:pt idx="195">
                  <c:v>1.6025118296030725E+18</c:v>
                </c:pt>
                <c:pt idx="196">
                  <c:v>1.6708352336101837E+18</c:v>
                </c:pt>
                <c:pt idx="197">
                  <c:v>1.6216422579118784E+18</c:v>
                </c:pt>
                <c:pt idx="198">
                  <c:v>1.6407727832974126E+18</c:v>
                </c:pt>
                <c:pt idx="199">
                  <c:v>1.7022644152519836E+18</c:v>
                </c:pt>
                <c:pt idx="200">
                  <c:v>1.6544375037220163E+18</c:v>
                </c:pt>
                <c:pt idx="201">
                  <c:v>1.5437546924850322E+18</c:v>
                </c:pt>
                <c:pt idx="202">
                  <c:v>1.6093441142836577E+18</c:v>
                </c:pt>
                <c:pt idx="203">
                  <c:v>1.6612698825077842E+18</c:v>
                </c:pt>
                <c:pt idx="204">
                  <c:v>1.6093441142836577E+18</c:v>
                </c:pt>
                <c:pt idx="205">
                  <c:v>1.6243751841663296E+18</c:v>
                </c:pt>
                <c:pt idx="206">
                  <c:v>1.558785500856841E+18</c:v>
                </c:pt>
                <c:pt idx="207">
                  <c:v>1.6298410426187108E+18</c:v>
                </c:pt>
                <c:pt idx="208">
                  <c:v>1.584747947382154E+18</c:v>
                </c:pt>
                <c:pt idx="209">
                  <c:v>1.5806486018334269E+18</c:v>
                </c:pt>
                <c:pt idx="210">
                  <c:v>1.558785500856841E+18</c:v>
                </c:pt>
                <c:pt idx="211">
                  <c:v>1.5765492607422684E+18</c:v>
                </c:pt>
                <c:pt idx="212">
                  <c:v>1.5888472973884526E+18</c:v>
                </c:pt>
                <c:pt idx="213">
                  <c:v>1.6161764113464466E+18</c:v>
                </c:pt>
                <c:pt idx="214">
                  <c:v>1.5000290452475154E+18</c:v>
                </c:pt>
                <c:pt idx="215">
                  <c:v>1.5738163691579213E+18</c:v>
                </c:pt>
                <c:pt idx="216">
                  <c:v>1.4508382983246838E+18</c:v>
                </c:pt>
                <c:pt idx="217">
                  <c:v>1.5533197454240458E+18</c:v>
                </c:pt>
                <c:pt idx="218">
                  <c:v>1.4631359248795259E+18</c:v>
                </c:pt>
                <c:pt idx="219">
                  <c:v>1.5082275654727759E+18</c:v>
                </c:pt>
                <c:pt idx="220">
                  <c:v>1.6052447419894431E+18</c:v>
                </c:pt>
                <c:pt idx="221">
                  <c:v>1.4549375027188398E+18</c:v>
                </c:pt>
                <c:pt idx="222">
                  <c:v>1.5191589535087109E+18</c:v>
                </c:pt>
                <c:pt idx="223">
                  <c:v>1.4576703081246415E+18</c:v>
                </c:pt>
                <c:pt idx="224">
                  <c:v>1.558785500856841E+18</c:v>
                </c:pt>
                <c:pt idx="225">
                  <c:v>1.5150596792806436E+18</c:v>
                </c:pt>
                <c:pt idx="226">
                  <c:v>1.4522046992941299E+18</c:v>
                </c:pt>
                <c:pt idx="227">
                  <c:v>1.4808992340606999E+18</c:v>
                </c:pt>
                <c:pt idx="228">
                  <c:v>1.4945633750028925E+18</c:v>
                </c:pt>
                <c:pt idx="229">
                  <c:v>1.4494718978505111E+18</c:v>
                </c:pt>
                <c:pt idx="230">
                  <c:v>1.4699679569667922E+18</c:v>
                </c:pt>
                <c:pt idx="231">
                  <c:v>1.4303423432156337E+18</c:v>
                </c:pt>
                <c:pt idx="232">
                  <c:v>1.5205253792419579E+18</c:v>
                </c:pt>
                <c:pt idx="233">
                  <c:v>1.4467390983879818E+18</c:v>
                </c:pt>
                <c:pt idx="234">
                  <c:v>1.4426399029087291E+18</c:v>
                </c:pt>
                <c:pt idx="235">
                  <c:v>1.3907171459870328E+18</c:v>
                </c:pt>
                <c:pt idx="236">
                  <c:v>1.3401614645879547E+18</c:v>
                </c:pt>
                <c:pt idx="237">
                  <c:v>1.3661224054810857E+18</c:v>
                </c:pt>
                <c:pt idx="238">
                  <c:v>1.3524587300926049E+18</c:v>
                </c:pt>
                <c:pt idx="239">
                  <c:v>1.4098464995424643E+18</c:v>
                </c:pt>
                <c:pt idx="240">
                  <c:v>1.3497260009580682E+18</c:v>
                </c:pt>
                <c:pt idx="241">
                  <c:v>1.3633896664412797E+18</c:v>
                </c:pt>
                <c:pt idx="242">
                  <c:v>1.3182997582986296E+18</c:v>
                </c:pt>
                <c:pt idx="243">
                  <c:v>1.3920835251646121E+18</c:v>
                </c:pt>
                <c:pt idx="244">
                  <c:v>1.2827747559899397E+18</c:v>
                </c:pt>
                <c:pt idx="245">
                  <c:v>1.3196661112272604E+18</c:v>
                </c:pt>
                <c:pt idx="246">
                  <c:v>1.4071137288056174E+18</c:v>
                </c:pt>
                <c:pt idx="247">
                  <c:v>1.3838852575281364E+18</c:v>
                </c:pt>
                <c:pt idx="248">
                  <c:v>1.3169334058652588E+18</c:v>
                </c:pt>
                <c:pt idx="249">
                  <c:v>1.2786757388056965E+18</c:v>
                </c:pt>
                <c:pt idx="250">
                  <c:v>1.3210324646511506E+18</c:v>
                </c:pt>
                <c:pt idx="251">
                  <c:v>1.2704777178091085E+18</c:v>
                </c:pt>
                <c:pt idx="252">
                  <c:v>1.3797861303959918E+18</c:v>
                </c:pt>
                <c:pt idx="253">
                  <c:v>1.3374287443681367E+18</c:v>
                </c:pt>
                <c:pt idx="254">
                  <c:v>1.2950718342865098E+18</c:v>
                </c:pt>
                <c:pt idx="255">
                  <c:v>1.2786757388056965E+18</c:v>
                </c:pt>
                <c:pt idx="256">
                  <c:v>1.3592905615960509E+18</c:v>
                </c:pt>
                <c:pt idx="257">
                  <c:v>1.3101016511272919E+18</c:v>
                </c:pt>
                <c:pt idx="258">
                  <c:v>1.2800420773718551E+18</c:v>
                </c:pt>
                <c:pt idx="259">
                  <c:v>1.2117257557494382E+18</c:v>
                </c:pt>
                <c:pt idx="260">
                  <c:v>1.2376858121142031E+18</c:v>
                </c:pt>
                <c:pt idx="261">
                  <c:v>1.2499827433202102E+18</c:v>
                </c:pt>
                <c:pt idx="262">
                  <c:v>1.2950718342865098E+18</c:v>
                </c:pt>
                <c:pt idx="263">
                  <c:v>1.198062640000204E+18</c:v>
                </c:pt>
                <c:pt idx="264">
                  <c:v>1.2636460472647944E+18</c:v>
                </c:pt>
                <c:pt idx="265">
                  <c:v>1.1925974075674532E+18</c:v>
                </c:pt>
                <c:pt idx="266">
                  <c:v>1.2240226022675374E+18</c:v>
                </c:pt>
                <c:pt idx="267">
                  <c:v>1.2363194889009068E+18</c:v>
                </c:pt>
                <c:pt idx="268">
                  <c:v>1.2554480589550029E+18</c:v>
                </c:pt>
                <c:pt idx="269">
                  <c:v>1.18303326987715E+18</c:v>
                </c:pt>
                <c:pt idx="270">
                  <c:v>1.2226562840067494E+18</c:v>
                </c:pt>
                <c:pt idx="271">
                  <c:v>1.1734691564539105E+18</c:v>
                </c:pt>
                <c:pt idx="272">
                  <c:v>1.092858307553169E+18</c:v>
                </c:pt>
                <c:pt idx="273">
                  <c:v>1.152974709405236E+18</c:v>
                </c:pt>
                <c:pt idx="274">
                  <c:v>1.1734691564539105E+18</c:v>
                </c:pt>
                <c:pt idx="275">
                  <c:v>1.118817545278844E+18</c:v>
                </c:pt>
                <c:pt idx="276">
                  <c:v>1.1912311006973842E+18</c:v>
                </c:pt>
                <c:pt idx="277">
                  <c:v>1.1051547662953843E+18</c:v>
                </c:pt>
                <c:pt idx="278">
                  <c:v>1.1707365570759089E+18</c:v>
                </c:pt>
                <c:pt idx="279">
                  <c:v>1.1557072959068872E+18</c:v>
                </c:pt>
                <c:pt idx="280">
                  <c:v>1.032742864480559E+18</c:v>
                </c:pt>
                <c:pt idx="281">
                  <c:v>1.0791956226649157E+18</c:v>
                </c:pt>
                <c:pt idx="282">
                  <c:v>1.1160849855202376E+18</c:v>
                </c:pt>
                <c:pt idx="283">
                  <c:v>1.099689668568687E+18</c:v>
                </c:pt>
                <c:pt idx="284">
                  <c:v>1.0491378902336323E+18</c:v>
                </c:pt>
                <c:pt idx="285">
                  <c:v>1.0614342063479446E+18</c:v>
                </c:pt>
                <c:pt idx="286">
                  <c:v>1.0641667264875869E+18</c:v>
                </c:pt>
                <c:pt idx="287">
                  <c:v>1.0177141535203526E+18</c:v>
                </c:pt>
                <c:pt idx="288">
                  <c:v>1.1051547662953843E+18</c:v>
                </c:pt>
                <c:pt idx="289">
                  <c:v>1.0737305625762292E+18</c:v>
                </c:pt>
                <c:pt idx="290">
                  <c:v>1.0778293568998904E+18</c:v>
                </c:pt>
                <c:pt idx="291">
                  <c:v>1.0095167000715226E+18</c:v>
                </c:pt>
                <c:pt idx="292">
                  <c:v>9.7672706455839155E+17</c:v>
                </c:pt>
                <c:pt idx="293">
                  <c:v>1.00405174101022E+18</c:v>
                </c:pt>
                <c:pt idx="294">
                  <c:v>9.6579724944301888E+17</c:v>
                </c:pt>
                <c:pt idx="295">
                  <c:v>1.0108829410749206E+18</c:v>
                </c:pt>
                <c:pt idx="296">
                  <c:v>9.5486746602203354E+17</c:v>
                </c:pt>
                <c:pt idx="297">
                  <c:v>9.7809329367632819E+17</c:v>
                </c:pt>
                <c:pt idx="298">
                  <c:v>1.0286441191850061E+18</c:v>
                </c:pt>
                <c:pt idx="299">
                  <c:v>9.3983906556904397E+17</c:v>
                </c:pt>
                <c:pt idx="300">
                  <c:v>1.0122491825735478E+18</c:v>
                </c:pt>
                <c:pt idx="301">
                  <c:v>9.3847285031738112E+17</c:v>
                </c:pt>
                <c:pt idx="302">
                  <c:v>1.0272778717436173E+18</c:v>
                </c:pt>
                <c:pt idx="303">
                  <c:v>1.014981667056491E+18</c:v>
                </c:pt>
                <c:pt idx="304">
                  <c:v>1.0163479100408067E+18</c:v>
                </c:pt>
                <c:pt idx="305">
                  <c:v>1.0395741165444434E+18</c:v>
                </c:pt>
                <c:pt idx="306">
                  <c:v>9.2890935742195226E+17</c:v>
                </c:pt>
                <c:pt idx="307">
                  <c:v>1.0095167000715226E+18</c:v>
                </c:pt>
                <c:pt idx="308">
                  <c:v>8.6333177411423616E+17</c:v>
                </c:pt>
                <c:pt idx="309">
                  <c:v>8.7562748407380339E+17</c:v>
                </c:pt>
                <c:pt idx="310">
                  <c:v>9.1797968096901504E+17</c:v>
                </c:pt>
                <c:pt idx="311">
                  <c:v>8.5103610426705971E+17</c:v>
                </c:pt>
                <c:pt idx="312">
                  <c:v>8.3190958645634381E+17</c:v>
                </c:pt>
                <c:pt idx="313">
                  <c:v>8.7152890963034266E+17</c:v>
                </c:pt>
                <c:pt idx="314">
                  <c:v>8.7699367654538842E+17</c:v>
                </c:pt>
                <c:pt idx="315">
                  <c:v>8.7699367654538842E+17</c:v>
                </c:pt>
                <c:pt idx="316">
                  <c:v>8.1961401911816525E+17</c:v>
                </c:pt>
                <c:pt idx="317">
                  <c:v>8.1414933539889523E+17</c:v>
                </c:pt>
                <c:pt idx="318">
                  <c:v>8.1688167626811008E+17</c:v>
                </c:pt>
                <c:pt idx="319">
                  <c:v>9.0158522571599834E+17</c:v>
                </c:pt>
                <c:pt idx="320">
                  <c:v>9.0021902433050368E+17</c:v>
                </c:pt>
                <c:pt idx="321">
                  <c:v>8.3464194020104102E+17</c:v>
                </c:pt>
                <c:pt idx="322">
                  <c:v>8.1005082780914701E+17</c:v>
                </c:pt>
                <c:pt idx="323">
                  <c:v>8.0185382600030144E+17</c:v>
                </c:pt>
                <c:pt idx="324">
                  <c:v>8.2098019128600858E+17</c:v>
                </c:pt>
                <c:pt idx="325">
                  <c:v>7.7453061539156826E+17</c:v>
                </c:pt>
                <c:pt idx="326">
                  <c:v>8.6196558659480384E+17</c:v>
                </c:pt>
                <c:pt idx="327">
                  <c:v>7.963891680319127E+17</c:v>
                </c:pt>
                <c:pt idx="328">
                  <c:v>8.2644488490948749E+17</c:v>
                </c:pt>
                <c:pt idx="329">
                  <c:v>7.9229067975530675E+17</c:v>
                </c:pt>
                <c:pt idx="330">
                  <c:v>8.1414933539889523E+17</c:v>
                </c:pt>
                <c:pt idx="331">
                  <c:v>8.1824784744553254E+17</c:v>
                </c:pt>
                <c:pt idx="332">
                  <c:v>7.7316446006080307E+17</c:v>
                </c:pt>
                <c:pt idx="333">
                  <c:v>7.5950293398944883E+17</c:v>
                </c:pt>
                <c:pt idx="334">
                  <c:v>7.5540448582453581E+17</c:v>
                </c:pt>
                <c:pt idx="335">
                  <c:v>7.8136139947348634E+17</c:v>
                </c:pt>
                <c:pt idx="336">
                  <c:v>6.8982992131323546E+17</c:v>
                </c:pt>
                <c:pt idx="337">
                  <c:v>6.8163318097164045E+17</c:v>
                </c:pt>
                <c:pt idx="338">
                  <c:v>6.8573154891405056E+17</c:v>
                </c:pt>
                <c:pt idx="339">
                  <c:v>7.1442024930081984E+17</c:v>
                </c:pt>
                <c:pt idx="340">
                  <c:v>6.6250752283541965E+17</c:v>
                </c:pt>
                <c:pt idx="341">
                  <c:v>6.3518532243556928E+17</c:v>
                </c:pt>
                <c:pt idx="342">
                  <c:v>6.3245311328983066E+17</c:v>
                </c:pt>
                <c:pt idx="343">
                  <c:v>6.5840918014799821E+17</c:v>
                </c:pt>
                <c:pt idx="344">
                  <c:v>6.5431084191732723E+17</c:v>
                </c:pt>
                <c:pt idx="345">
                  <c:v>7.1442024930081984E+17</c:v>
                </c:pt>
                <c:pt idx="346">
                  <c:v>6.761686973145143E+17</c:v>
                </c:pt>
                <c:pt idx="347">
                  <c:v>6.7343645845712986E+17</c:v>
                </c:pt>
                <c:pt idx="348">
                  <c:v>6.0786332011260685E+17</c:v>
                </c:pt>
                <c:pt idx="349">
                  <c:v>6.6933810388502234E+17</c:v>
                </c:pt>
                <c:pt idx="350">
                  <c:v>6.3245311328983066E+17</c:v>
                </c:pt>
                <c:pt idx="351">
                  <c:v>5.9283630326486093E+17</c:v>
                </c:pt>
                <c:pt idx="352">
                  <c:v>6.3518532243556928E+17</c:v>
                </c:pt>
                <c:pt idx="353">
                  <c:v>6.2972090612486029E+17</c:v>
                </c:pt>
                <c:pt idx="354">
                  <c:v>6.3245311328983066E+17</c:v>
                </c:pt>
                <c:pt idx="355">
                  <c:v>5.860058608688727E+17</c:v>
                </c:pt>
                <c:pt idx="356">
                  <c:v>6.2562259909134144E+17</c:v>
                </c:pt>
                <c:pt idx="357">
                  <c:v>6.5157861890618394E+17</c:v>
                </c:pt>
                <c:pt idx="358">
                  <c:v>6.1879209727263398E+17</c:v>
                </c:pt>
                <c:pt idx="359">
                  <c:v>5.7644326231235514E+17</c:v>
                </c:pt>
                <c:pt idx="360">
                  <c:v>6.1469380212369805E+17</c:v>
                </c:pt>
                <c:pt idx="361">
                  <c:v>6.133277047310999E+17</c:v>
                </c:pt>
                <c:pt idx="362">
                  <c:v>6.133277047310999E+17</c:v>
                </c:pt>
                <c:pt idx="363">
                  <c:v>6.3518532243556928E+17</c:v>
                </c:pt>
                <c:pt idx="364">
                  <c:v>5.6141637074698061E+17</c:v>
                </c:pt>
                <c:pt idx="365">
                  <c:v>5.7644326231235514E+17</c:v>
                </c:pt>
                <c:pt idx="366">
                  <c:v>5.6278244932245088E+17</c:v>
                </c:pt>
                <c:pt idx="367">
                  <c:v>5.9283630326486093E+17</c:v>
                </c:pt>
                <c:pt idx="368">
                  <c:v>5.8737194835769498E+17</c:v>
                </c:pt>
                <c:pt idx="369">
                  <c:v>5.7644326231235514E+17</c:v>
                </c:pt>
                <c:pt idx="370">
                  <c:v>5.4638953909898515E+17</c:v>
                </c:pt>
                <c:pt idx="371">
                  <c:v>4.6989023421504525E+17</c:v>
                </c:pt>
                <c:pt idx="372">
                  <c:v>5.2999670018193914E+17</c:v>
                </c:pt>
                <c:pt idx="373">
                  <c:v>4.8081861126699232E+17</c:v>
                </c:pt>
                <c:pt idx="374">
                  <c:v>5.2863063349087046E+17</c:v>
                </c:pt>
                <c:pt idx="375">
                  <c:v>5.081396925465728E+17</c:v>
                </c:pt>
                <c:pt idx="376">
                  <c:v>5.1496999381515712E+17</c:v>
                </c:pt>
                <c:pt idx="377">
                  <c:v>4.9857729156809843E+17</c:v>
                </c:pt>
                <c:pt idx="378">
                  <c:v>4.8764886301770752E+17</c:v>
                </c:pt>
                <c:pt idx="379">
                  <c:v>5.2316637167841203E+17</c:v>
                </c:pt>
                <c:pt idx="380">
                  <c:v>4.8218466062678086E+17</c:v>
                </c:pt>
                <c:pt idx="381">
                  <c:v>4.507656506311897E+17</c:v>
                </c:pt>
                <c:pt idx="382">
                  <c:v>4.6989023421504525E+17</c:v>
                </c:pt>
                <c:pt idx="383">
                  <c:v>4.6032793029133024E+17</c:v>
                </c:pt>
                <c:pt idx="384">
                  <c:v>4.5896188885435776E+17</c:v>
                </c:pt>
                <c:pt idx="385">
                  <c:v>4.6442605757329843E+17</c:v>
                </c:pt>
                <c:pt idx="386">
                  <c:v>4.7125627961342144E+17</c:v>
                </c:pt>
                <c:pt idx="387">
                  <c:v>4.7808651403294618E+17</c:v>
                </c:pt>
                <c:pt idx="388">
                  <c:v>4.1251677462544832E+17</c:v>
                </c:pt>
                <c:pt idx="389">
                  <c:v>4.2481101386152179E+17</c:v>
                </c:pt>
                <c:pt idx="390">
                  <c:v>4.0841870379316032E+17</c:v>
                </c:pt>
                <c:pt idx="391">
                  <c:v>4.4393546572917062E+17</c:v>
                </c:pt>
                <c:pt idx="392">
                  <c:v>4.1934690258266899E+17</c:v>
                </c:pt>
                <c:pt idx="393">
                  <c:v>4.2344498529905165E+17</c:v>
                </c:pt>
                <c:pt idx="394">
                  <c:v>3.6880424883932237E+17</c:v>
                </c:pt>
                <c:pt idx="395">
                  <c:v>4.3027513306311827E+17</c:v>
                </c:pt>
                <c:pt idx="396">
                  <c:v>4.0568665904748448E+17</c:v>
                </c:pt>
                <c:pt idx="397">
                  <c:v>3.5651019232028608E+17</c:v>
                </c:pt>
                <c:pt idx="398">
                  <c:v>3.8519638658896646E+17</c:v>
                </c:pt>
                <c:pt idx="399">
                  <c:v>4.1661484991426886E+17</c:v>
                </c:pt>
                <c:pt idx="400">
                  <c:v>4.220789572317529E+17</c:v>
                </c:pt>
                <c:pt idx="401">
                  <c:v>4.2617704291916333E+17</c:v>
                </c:pt>
                <c:pt idx="402">
                  <c:v>4.0432063741740109E+17</c:v>
                </c:pt>
                <c:pt idx="403">
                  <c:v>3.9202646502926048E+17</c:v>
                </c:pt>
                <c:pt idx="404">
                  <c:v>3.6743824057876742E+17</c:v>
                </c:pt>
                <c:pt idx="405">
                  <c:v>3.0596838134838675E+17</c:v>
                </c:pt>
                <c:pt idx="406">
                  <c:v>3.4011817935231347E+17</c:v>
                </c:pt>
                <c:pt idx="407">
                  <c:v>3.5924220141391526E+17</c:v>
                </c:pt>
                <c:pt idx="408">
                  <c:v>3.9202646502926048E+17</c:v>
                </c:pt>
                <c:pt idx="409">
                  <c:v>2.9777247587738278E+17</c:v>
                </c:pt>
                <c:pt idx="410">
                  <c:v>3.5924220141391526E+17</c:v>
                </c:pt>
                <c:pt idx="411">
                  <c:v>3.537781852073161E+17</c:v>
                </c:pt>
                <c:pt idx="412">
                  <c:v>3.4558217575234925E+17</c:v>
                </c:pt>
                <c:pt idx="413">
                  <c:v>3.4148417770957734E+17</c:v>
                </c:pt>
                <c:pt idx="414">
                  <c:v>3.7290227659198374E+17</c:v>
                </c:pt>
                <c:pt idx="415">
                  <c:v>2.8821060869094259E+17</c:v>
                </c:pt>
                <c:pt idx="416">
                  <c:v>3.1279831619111603E+17</c:v>
                </c:pt>
                <c:pt idx="417">
                  <c:v>3.29190210320064E+17</c:v>
                </c:pt>
                <c:pt idx="418">
                  <c:v>3.1962826341285645E+17</c:v>
                </c:pt>
                <c:pt idx="419">
                  <c:v>3.0050444238708019E+17</c:v>
                </c:pt>
                <c:pt idx="420">
                  <c:v>3.1006634076854394E+17</c:v>
                </c:pt>
                <c:pt idx="421">
                  <c:v>3.1416430464514266E+17</c:v>
                </c:pt>
                <c:pt idx="422">
                  <c:v>3.1553029359432986E+17</c:v>
                </c:pt>
                <c:pt idx="423">
                  <c:v>2.991384588846519E+17</c:v>
                </c:pt>
                <c:pt idx="424">
                  <c:v>2.9230854879989466E+17</c:v>
                </c:pt>
                <c:pt idx="425">
                  <c:v>2.6635500337379574E+17</c:v>
                </c:pt>
                <c:pt idx="426">
                  <c:v>2.6635500337379574E+17</c:v>
                </c:pt>
                <c:pt idx="427">
                  <c:v>3.360201872515001E+17</c:v>
                </c:pt>
                <c:pt idx="428">
                  <c:v>2.7181889281932003E+17</c:v>
                </c:pt>
                <c:pt idx="429">
                  <c:v>2.9640649336527264E+17</c:v>
                </c:pt>
                <c:pt idx="430">
                  <c:v>2.5952515270789661E+17</c:v>
                </c:pt>
                <c:pt idx="431">
                  <c:v>2.6908694710624557E+17</c:v>
                </c:pt>
                <c:pt idx="432">
                  <c:v>2.6772097499244269E+17</c:v>
                </c:pt>
                <c:pt idx="433">
                  <c:v>2.6498903225030477E+17</c:v>
                </c:pt>
                <c:pt idx="434">
                  <c:v>2.9094256826841907E+17</c:v>
                </c:pt>
                <c:pt idx="435">
                  <c:v>2.4040163669896656E+17</c:v>
                </c:pt>
                <c:pt idx="436">
                  <c:v>2.4859741739052118E+17</c:v>
                </c:pt>
                <c:pt idx="437">
                  <c:v>2.3357183307272173E+17</c:v>
                </c:pt>
                <c:pt idx="438">
                  <c:v>2.4586548851272128E+17</c:v>
                </c:pt>
                <c:pt idx="439">
                  <c:v>2.6635500337379574E+17</c:v>
                </c:pt>
                <c:pt idx="440">
                  <c:v>2.0898464251471632E+17</c:v>
                </c:pt>
                <c:pt idx="441">
                  <c:v>2.5269531442087738E+17</c:v>
                </c:pt>
                <c:pt idx="442">
                  <c:v>2.5952515270789661E+17</c:v>
                </c:pt>
                <c:pt idx="443">
                  <c:v>2.1581440157730224E+17</c:v>
                </c:pt>
                <c:pt idx="444">
                  <c:v>2.3083991508829328E+17</c:v>
                </c:pt>
                <c:pt idx="445">
                  <c:v>2.1718035487527155E+17</c:v>
                </c:pt>
                <c:pt idx="446">
                  <c:v>1.9805705376238326E+17</c:v>
                </c:pt>
                <c:pt idx="447">
                  <c:v>2.1171654465429907E+17</c:v>
                </c:pt>
                <c:pt idx="448">
                  <c:v>1.8986138299440115E+17</c:v>
                </c:pt>
                <c:pt idx="449">
                  <c:v>2.1581440157730224E+17</c:v>
                </c:pt>
                <c:pt idx="450">
                  <c:v>1.8712949669959514E+17</c:v>
                </c:pt>
                <c:pt idx="451">
                  <c:v>2.2674204182529299E+17</c:v>
                </c:pt>
                <c:pt idx="452">
                  <c:v>1.9259327126980035E+17</c:v>
                </c:pt>
                <c:pt idx="453">
                  <c:v>2.185463086683919E+17</c:v>
                </c:pt>
                <c:pt idx="454">
                  <c:v>2.0898464251471632E+17</c:v>
                </c:pt>
                <c:pt idx="455">
                  <c:v>2.0352084417735235E+17</c:v>
                </c:pt>
                <c:pt idx="456">
                  <c:v>1.9942300062340144E+17</c:v>
                </c:pt>
                <c:pt idx="457">
                  <c:v>1.7483603288278202E+17</c:v>
                </c:pt>
                <c:pt idx="458">
                  <c:v>1.9395921615022282E+17</c:v>
                </c:pt>
                <c:pt idx="459">
                  <c:v>1.7347009493442778E+17</c:v>
                </c:pt>
                <c:pt idx="460">
                  <c:v>1.7347009493442778E+17</c:v>
                </c:pt>
                <c:pt idx="461">
                  <c:v>1.6800634809247638E+17</c:v>
                </c:pt>
                <c:pt idx="462">
                  <c:v>1.6664041261985434E+17</c:v>
                </c:pt>
                <c:pt idx="463">
                  <c:v>1.7756791026493136E+17</c:v>
                </c:pt>
                <c:pt idx="464">
                  <c:v>1.7620197132628314E+17</c:v>
                </c:pt>
                <c:pt idx="465">
                  <c:v>1.8303167097099638E+17</c:v>
                </c:pt>
                <c:pt idx="466">
                  <c:v>1.6527447764237834E+17</c:v>
                </c:pt>
                <c:pt idx="467">
                  <c:v>1.8986138299440115E+17</c:v>
                </c:pt>
                <c:pt idx="468">
                  <c:v>1.7210415748122013E+17</c:v>
                </c:pt>
                <c:pt idx="469">
                  <c:v>1.529810851266441E+17</c:v>
                </c:pt>
                <c:pt idx="470">
                  <c:v>2.0352084417735235E+17</c:v>
                </c:pt>
                <c:pt idx="471">
                  <c:v>1.5024922556974278E+17</c:v>
                </c:pt>
                <c:pt idx="472">
                  <c:v>1.3932180714790371E+17</c:v>
                </c:pt>
                <c:pt idx="473">
                  <c:v>1.406877327176305E+17</c:v>
                </c:pt>
                <c:pt idx="474">
                  <c:v>1.4205365878250069E+17</c:v>
                </c:pt>
                <c:pt idx="475">
                  <c:v>1.4341958534251453E+17</c:v>
                </c:pt>
                <c:pt idx="476">
                  <c:v>1.4341958534251453E+17</c:v>
                </c:pt>
                <c:pt idx="477">
                  <c:v>1.4341958534251453E+17</c:v>
                </c:pt>
                <c:pt idx="478">
                  <c:v>1.3385810982042901E+17</c:v>
                </c:pt>
                <c:pt idx="479">
                  <c:v>1.406877327176305E+17</c:v>
                </c:pt>
                <c:pt idx="480">
                  <c:v>1.2156481979945226E+17</c:v>
                </c:pt>
                <c:pt idx="481">
                  <c:v>1.3249218672641766E+17</c:v>
                </c:pt>
                <c:pt idx="482">
                  <c:v>1.4205365878250069E+17</c:v>
                </c:pt>
                <c:pt idx="483">
                  <c:v>1.379558820733204E+17</c:v>
                </c:pt>
                <c:pt idx="484">
                  <c:v>1.3249218672641766E+17</c:v>
                </c:pt>
                <c:pt idx="485">
                  <c:v>1.3249218672641766E+17</c:v>
                </c:pt>
                <c:pt idx="486">
                  <c:v>1.1336931540017934E+17</c:v>
                </c:pt>
                <c:pt idx="487">
                  <c:v>1.0790565570348166E+17</c:v>
                </c:pt>
                <c:pt idx="488">
                  <c:v>1.2976034202382293E+17</c:v>
                </c:pt>
                <c:pt idx="489">
                  <c:v>1.1610114821937234E+17</c:v>
                </c:pt>
                <c:pt idx="490">
                  <c:v>1.4341958534251453E+17</c:v>
                </c:pt>
                <c:pt idx="491">
                  <c:v>1.2566257868349858E+17</c:v>
                </c:pt>
                <c:pt idx="492">
                  <c:v>1.1473523156220536E+17</c:v>
                </c:pt>
                <c:pt idx="493">
                  <c:v>1.1063748456154946E+17</c:v>
                </c:pt>
                <c:pt idx="494">
                  <c:v>1.1336931540017934E+17</c:v>
                </c:pt>
                <c:pt idx="495">
                  <c:v>9.834427029715552E+16</c:v>
                </c:pt>
                <c:pt idx="496">
                  <c:v>1.0517382882597494E+17</c:v>
                </c:pt>
                <c:pt idx="497">
                  <c:v>1.0653974201715826E+17</c:v>
                </c:pt>
                <c:pt idx="498">
                  <c:v>1.0107609222326442E+17</c:v>
                </c:pt>
                <c:pt idx="499">
                  <c:v>1.0790565570348166E+17</c:v>
                </c:pt>
                <c:pt idx="500">
                  <c:v>9.971018101264024E+16</c:v>
                </c:pt>
                <c:pt idx="501">
                  <c:v>1.1883298301912965E+17</c:v>
                </c:pt>
                <c:pt idx="502">
                  <c:v>1.1336931540017934E+17</c:v>
                </c:pt>
                <c:pt idx="503">
                  <c:v>7.3757962087122784E+16</c:v>
                </c:pt>
                <c:pt idx="504">
                  <c:v>8.8782909152655728E+16</c:v>
                </c:pt>
                <c:pt idx="505">
                  <c:v>7.7855668981526992E+16</c:v>
                </c:pt>
                <c:pt idx="506">
                  <c:v>8.3319285105988704E+16</c:v>
                </c:pt>
                <c:pt idx="507">
                  <c:v>9.971018101264024E+16</c:v>
                </c:pt>
                <c:pt idx="508">
                  <c:v>9.834427029715552E+16</c:v>
                </c:pt>
                <c:pt idx="509">
                  <c:v>7.7855668981526992E+16</c:v>
                </c:pt>
                <c:pt idx="510">
                  <c:v>8.741700239828176E+16</c:v>
                </c:pt>
                <c:pt idx="511">
                  <c:v>1.0380791612993162E+17</c:v>
                </c:pt>
                <c:pt idx="512">
                  <c:v>7.922157226993616E+16</c:v>
                </c:pt>
                <c:pt idx="513">
                  <c:v>8.741700239828176E+16</c:v>
                </c:pt>
                <c:pt idx="514">
                  <c:v>8.3319285105988704E+16</c:v>
                </c:pt>
                <c:pt idx="515">
                  <c:v>7.2392060779262016E+16</c:v>
                </c:pt>
                <c:pt idx="516">
                  <c:v>8.4685190374948384E+16</c:v>
                </c:pt>
                <c:pt idx="517">
                  <c:v>7.1026159966538E+16</c:v>
                </c:pt>
                <c:pt idx="518">
                  <c:v>1.1200339973329405E+17</c:v>
                </c:pt>
                <c:pt idx="519">
                  <c:v>7.922157226993616E+16</c:v>
                </c:pt>
                <c:pt idx="520">
                  <c:v>9.014881640216808E+16</c:v>
                </c:pt>
                <c:pt idx="521">
                  <c:v>7.7855668981526992E+16</c:v>
                </c:pt>
                <c:pt idx="522">
                  <c:v>7.6489766188255168E+16</c:v>
                </c:pt>
                <c:pt idx="523">
                  <c:v>7.922157226993616E+16</c:v>
                </c:pt>
                <c:pt idx="524">
                  <c:v>5.873307493315364E+16</c:v>
                </c:pt>
                <c:pt idx="525">
                  <c:v>8.1953380332166864E+16</c:v>
                </c:pt>
                <c:pt idx="526">
                  <c:v>7.1026159966538E+16</c:v>
                </c:pt>
                <c:pt idx="527">
                  <c:v>8.3319285105988704E+16</c:v>
                </c:pt>
                <c:pt idx="528">
                  <c:v>6.6928460499185128E+16</c:v>
                </c:pt>
                <c:pt idx="529">
                  <c:v>6.2830765488058224E+16</c:v>
                </c:pt>
                <c:pt idx="530">
                  <c:v>5.0537707191996912E+16</c:v>
                </c:pt>
                <c:pt idx="531">
                  <c:v>6.6928460499185128E+16</c:v>
                </c:pt>
                <c:pt idx="532">
                  <c:v>6.2830765488058224E+16</c:v>
                </c:pt>
                <c:pt idx="533">
                  <c:v>6.2830765488058224E+16</c:v>
                </c:pt>
                <c:pt idx="534">
                  <c:v>7.5123863890120464E+16</c:v>
                </c:pt>
                <c:pt idx="535">
                  <c:v>6.0098971289652912E+16</c:v>
                </c:pt>
                <c:pt idx="536">
                  <c:v>5.6001283705561184E+16</c:v>
                </c:pt>
                <c:pt idx="537">
                  <c:v>6.2830765488058224E+16</c:v>
                </c:pt>
                <c:pt idx="538">
                  <c:v>5.7367179071789784E+16</c:v>
                </c:pt>
                <c:pt idx="539">
                  <c:v>6.0098971289652912E+16</c:v>
                </c:pt>
                <c:pt idx="540">
                  <c:v>6.0098971289652912E+16</c:v>
                </c:pt>
                <c:pt idx="541">
                  <c:v>5.0537707191996912E+16</c:v>
                </c:pt>
                <c:pt idx="542">
                  <c:v>5.873307493315364E+16</c:v>
                </c:pt>
                <c:pt idx="543">
                  <c:v>5.6001283705561184E+16</c:v>
                </c:pt>
                <c:pt idx="544">
                  <c:v>5.6001283705561184E+16</c:v>
                </c:pt>
                <c:pt idx="545">
                  <c:v>5.0537707191996912E+16</c:v>
                </c:pt>
                <c:pt idx="546">
                  <c:v>5.0537707191996912E+16</c:v>
                </c:pt>
                <c:pt idx="547">
                  <c:v>4.917181430144268E+16</c:v>
                </c:pt>
                <c:pt idx="548">
                  <c:v>5.3269494458509304E+16</c:v>
                </c:pt>
                <c:pt idx="549">
                  <c:v>5.0537707191996912E+16</c:v>
                </c:pt>
                <c:pt idx="550">
                  <c:v>6.6928460499185128E+16</c:v>
                </c:pt>
                <c:pt idx="551">
                  <c:v>5.873307493315364E+16</c:v>
                </c:pt>
                <c:pt idx="552">
                  <c:v>5.0537707191996912E+16</c:v>
                </c:pt>
                <c:pt idx="553">
                  <c:v>4.0976467355936424E+16</c:v>
                </c:pt>
                <c:pt idx="554">
                  <c:v>4.0976467355936424E+16</c:v>
                </c:pt>
                <c:pt idx="555">
                  <c:v>4.2342357275685872E+16</c:v>
                </c:pt>
                <c:pt idx="556">
                  <c:v>4.780592190602292E+16</c:v>
                </c:pt>
                <c:pt idx="557">
                  <c:v>3.8244689001838384E+16</c:v>
                </c:pt>
                <c:pt idx="558">
                  <c:v>3.1415251781425272E+16</c:v>
                </c:pt>
                <c:pt idx="559">
                  <c:v>6.0098971289652912E+16</c:v>
                </c:pt>
                <c:pt idx="560">
                  <c:v>3.9610577931320648E+16</c:v>
                </c:pt>
                <c:pt idx="561">
                  <c:v>4.5074138600586256E+16</c:v>
                </c:pt>
                <c:pt idx="562">
                  <c:v>4.0976467355936424E+16</c:v>
                </c:pt>
                <c:pt idx="563">
                  <c:v>4.5074138600586256E+16</c:v>
                </c:pt>
                <c:pt idx="564">
                  <c:v>3.6878800567489512E+16</c:v>
                </c:pt>
                <c:pt idx="565">
                  <c:v>4.3708247690569096E+16</c:v>
                </c:pt>
                <c:pt idx="566">
                  <c:v>4.2342357275685872E+16</c:v>
                </c:pt>
                <c:pt idx="567">
                  <c:v>3.4147025184191416E+16</c:v>
                </c:pt>
                <c:pt idx="568">
                  <c:v>4.5074138600586256E+16</c:v>
                </c:pt>
                <c:pt idx="569">
                  <c:v>3.1415251781425272E+16</c:v>
                </c:pt>
                <c:pt idx="570">
                  <c:v>3.6878800567489512E+16</c:v>
                </c:pt>
                <c:pt idx="571">
                  <c:v>1.9122295978031584E+16</c:v>
                </c:pt>
                <c:pt idx="572">
                  <c:v>3.6878800567489512E+16</c:v>
                </c:pt>
                <c:pt idx="573">
                  <c:v>3.2781138235241912E+16</c:v>
                </c:pt>
                <c:pt idx="574">
                  <c:v>3.1415251781425272E+16</c:v>
                </c:pt>
                <c:pt idx="575">
                  <c:v>3.8244689001838384E+16</c:v>
                </c:pt>
                <c:pt idx="576">
                  <c:v>2.8683480359189992E+16</c:v>
                </c:pt>
                <c:pt idx="577">
                  <c:v>3.8244689001838384E+16</c:v>
                </c:pt>
                <c:pt idx="578">
                  <c:v>4.0976467355936424E+16</c:v>
                </c:pt>
                <c:pt idx="579">
                  <c:v>4.0976467355936424E+16</c:v>
                </c:pt>
                <c:pt idx="580">
                  <c:v>2.0488177975658616E+16</c:v>
                </c:pt>
                <c:pt idx="581">
                  <c:v>3.1415251781425272E+16</c:v>
                </c:pt>
                <c:pt idx="582">
                  <c:v>3.4147025184191416E+16</c:v>
                </c:pt>
                <c:pt idx="583">
                  <c:v>3.0049365822741344E+16</c:v>
                </c:pt>
                <c:pt idx="584">
                  <c:v>2.4585826939330104E+16</c:v>
                </c:pt>
                <c:pt idx="585">
                  <c:v>3.9610577931320648E+16</c:v>
                </c:pt>
                <c:pt idx="586">
                  <c:v>2.8683480359189992E+16</c:v>
                </c:pt>
                <c:pt idx="587">
                  <c:v>2.5951710917484512E+16</c:v>
                </c:pt>
                <c:pt idx="588">
                  <c:v>2.5951710917484512E+16</c:v>
                </c:pt>
                <c:pt idx="589">
                  <c:v>3.0049365822741344E+16</c:v>
                </c:pt>
                <c:pt idx="590">
                  <c:v>2.3219943456307748E+16</c:v>
                </c:pt>
                <c:pt idx="591">
                  <c:v>2.4585826939330104E+16</c:v>
                </c:pt>
                <c:pt idx="592">
                  <c:v>2.3219943456307748E+16</c:v>
                </c:pt>
                <c:pt idx="593">
                  <c:v>1.6390533468171898E+16</c:v>
                </c:pt>
                <c:pt idx="594">
                  <c:v>3.9610577931320648E+16</c:v>
                </c:pt>
                <c:pt idx="595">
                  <c:v>3.0049365822741344E+16</c:v>
                </c:pt>
                <c:pt idx="596">
                  <c:v>2.1854060468417292E+16</c:v>
                </c:pt>
                <c:pt idx="597">
                  <c:v>1.502465295593898E+16</c:v>
                </c:pt>
                <c:pt idx="598">
                  <c:v>2.3219943456307748E+16</c:v>
                </c:pt>
                <c:pt idx="599">
                  <c:v>2.0488177975658616E+16</c:v>
                </c:pt>
                <c:pt idx="600">
                  <c:v>1.7756414475536058E+16</c:v>
                </c:pt>
                <c:pt idx="601">
                  <c:v>3.2781138235241912E+16</c:v>
                </c:pt>
                <c:pt idx="602">
                  <c:v>2.3219943456307748E+16</c:v>
                </c:pt>
                <c:pt idx="603">
                  <c:v>2.5951710917484512E+16</c:v>
                </c:pt>
                <c:pt idx="604">
                  <c:v>2.0488177975658616E+16</c:v>
                </c:pt>
                <c:pt idx="605">
                  <c:v>2.1854060468417292E+16</c:v>
                </c:pt>
                <c:pt idx="606">
                  <c:v>1.3658772938837162E+16</c:v>
                </c:pt>
                <c:pt idx="607">
                  <c:v>2.0488177975658616E+16</c:v>
                </c:pt>
                <c:pt idx="608">
                  <c:v>2.4585826939330104E+16</c:v>
                </c:pt>
                <c:pt idx="609">
                  <c:v>2.4585826939330104E+16</c:v>
                </c:pt>
                <c:pt idx="610">
                  <c:v>3.0049365822741344E+16</c:v>
                </c:pt>
                <c:pt idx="611">
                  <c:v>1.9122295978031584E+16</c:v>
                </c:pt>
                <c:pt idx="612">
                  <c:v>1.6390533468171898E+16</c:v>
                </c:pt>
                <c:pt idx="613">
                  <c:v>1.7756414475536058E+16</c:v>
                </c:pt>
                <c:pt idx="614">
                  <c:v>1.502465295593898E+16</c:v>
                </c:pt>
                <c:pt idx="615">
                  <c:v>2.7317595390771096E+16</c:v>
                </c:pt>
                <c:pt idx="616">
                  <c:v>1.6390533468171898E+16</c:v>
                </c:pt>
                <c:pt idx="617">
                  <c:v>1.502465295593898E+16</c:v>
                </c:pt>
                <c:pt idx="618">
                  <c:v>1.6390533468171898E+16</c:v>
                </c:pt>
                <c:pt idx="619">
                  <c:v>6829380280289897</c:v>
                </c:pt>
                <c:pt idx="620">
                  <c:v>3.0049365822741344E+16</c:v>
                </c:pt>
                <c:pt idx="621">
                  <c:v>2.4585826939330104E+16</c:v>
                </c:pt>
                <c:pt idx="622">
                  <c:v>2.1854060468417292E+16</c:v>
                </c:pt>
                <c:pt idx="623">
                  <c:v>1.3658772938837162E+16</c:v>
                </c:pt>
                <c:pt idx="624">
                  <c:v>1.3658772938837162E+16</c:v>
                </c:pt>
                <c:pt idx="625">
                  <c:v>2.0488177975658616E+16</c:v>
                </c:pt>
                <c:pt idx="626">
                  <c:v>1.7756414475536058E+16</c:v>
                </c:pt>
                <c:pt idx="627">
                  <c:v>1.7756414475536058E+16</c:v>
                </c:pt>
                <c:pt idx="628">
                  <c:v>2.3219943456307748E+16</c:v>
                </c:pt>
                <c:pt idx="629">
                  <c:v>1.6390533468171898E+16</c:v>
                </c:pt>
                <c:pt idx="630">
                  <c:v>1.502465295593898E+16</c:v>
                </c:pt>
                <c:pt idx="631">
                  <c:v>1.2292893416866308E+16</c:v>
                </c:pt>
                <c:pt idx="632">
                  <c:v>1.3658772938837162E+16</c:v>
                </c:pt>
                <c:pt idx="633">
                  <c:v>1.3658772938837162E+16</c:v>
                </c:pt>
                <c:pt idx="634">
                  <c:v>2731750626726152</c:v>
                </c:pt>
                <c:pt idx="635">
                  <c:v>1.7756414475536058E+16</c:v>
                </c:pt>
                <c:pt idx="636">
                  <c:v>1.2292893416866308E+16</c:v>
                </c:pt>
                <c:pt idx="637">
                  <c:v>1.502465295593898E+16</c:v>
                </c:pt>
                <c:pt idx="638">
                  <c:v>2.4585826939330104E+16</c:v>
                </c:pt>
                <c:pt idx="639">
                  <c:v>1.9122295978031584E+16</c:v>
                </c:pt>
                <c:pt idx="640">
                  <c:v>1.3658772938837162E+16</c:v>
                </c:pt>
                <c:pt idx="641">
                  <c:v>1.502465295593898E+16</c:v>
                </c:pt>
                <c:pt idx="642">
                  <c:v>1.2292893416866308E+16</c:v>
                </c:pt>
                <c:pt idx="643">
                  <c:v>1.2292893416866308E+16</c:v>
                </c:pt>
                <c:pt idx="644">
                  <c:v>1.502465295593898E+16</c:v>
                </c:pt>
                <c:pt idx="645">
                  <c:v>1.7756414475536058E+16</c:v>
                </c:pt>
                <c:pt idx="646">
                  <c:v>6829380280289897</c:v>
                </c:pt>
                <c:pt idx="647">
                  <c:v>8195257821738222</c:v>
                </c:pt>
                <c:pt idx="648">
                  <c:v>1.0927014390026296E+16</c:v>
                </c:pt>
                <c:pt idx="649">
                  <c:v>9561135858316976</c:v>
                </c:pt>
                <c:pt idx="650">
                  <c:v>1.502465295593898E+16</c:v>
                </c:pt>
                <c:pt idx="651">
                  <c:v>2.0488177975658616E+16</c:v>
                </c:pt>
                <c:pt idx="652">
                  <c:v>1.0927014390026296E+16</c:v>
                </c:pt>
                <c:pt idx="653">
                  <c:v>1.6390533468171898E+16</c:v>
                </c:pt>
                <c:pt idx="654">
                  <c:v>1.6390533468171898E+16</c:v>
                </c:pt>
                <c:pt idx="655">
                  <c:v>1.7756414475536058E+16</c:v>
                </c:pt>
                <c:pt idx="656">
                  <c:v>1.2292893416866308E+16</c:v>
                </c:pt>
                <c:pt idx="657">
                  <c:v>1.7756414475536058E+16</c:v>
                </c:pt>
                <c:pt idx="658">
                  <c:v>1.0927014390026296E+16</c:v>
                </c:pt>
                <c:pt idx="659">
                  <c:v>1.0927014390026296E+16</c:v>
                </c:pt>
                <c:pt idx="660">
                  <c:v>5463503233971866</c:v>
                </c:pt>
                <c:pt idx="661">
                  <c:v>6829380280289897</c:v>
                </c:pt>
                <c:pt idx="662">
                  <c:v>2731750626726152</c:v>
                </c:pt>
                <c:pt idx="663">
                  <c:v>5463503233971866</c:v>
                </c:pt>
                <c:pt idx="664">
                  <c:v>6829380280289897</c:v>
                </c:pt>
                <c:pt idx="665">
                  <c:v>1.2292893416866308E+16</c:v>
                </c:pt>
                <c:pt idx="666">
                  <c:v>1.502465295593898E+16</c:v>
                </c:pt>
                <c:pt idx="667">
                  <c:v>1.3658772938837162E+16</c:v>
                </c:pt>
                <c:pt idx="668">
                  <c:v>1.0927014390026296E+16</c:v>
                </c:pt>
                <c:pt idx="669">
                  <c:v>8195257821738222</c:v>
                </c:pt>
                <c:pt idx="670">
                  <c:v>8195257821738222</c:v>
                </c:pt>
                <c:pt idx="671">
                  <c:v>5463503233971866</c:v>
                </c:pt>
                <c:pt idx="672">
                  <c:v>6829380280289897</c:v>
                </c:pt>
                <c:pt idx="673">
                  <c:v>1.0927014390026296E+16</c:v>
                </c:pt>
                <c:pt idx="674">
                  <c:v>1.2292893416866308E+16</c:v>
                </c:pt>
                <c:pt idx="675">
                  <c:v>6829380280289897</c:v>
                </c:pt>
                <c:pt idx="676">
                  <c:v>1.7756414475536058E+16</c:v>
                </c:pt>
                <c:pt idx="677">
                  <c:v>9561135858316976</c:v>
                </c:pt>
                <c:pt idx="678">
                  <c:v>4097626682783996</c:v>
                </c:pt>
                <c:pt idx="679">
                  <c:v>5463503233971866</c:v>
                </c:pt>
                <c:pt idx="680">
                  <c:v>8195257821738222</c:v>
                </c:pt>
                <c:pt idx="681">
                  <c:v>1.6390533468171898E+16</c:v>
                </c:pt>
                <c:pt idx="682">
                  <c:v>2731750626726152</c:v>
                </c:pt>
                <c:pt idx="683">
                  <c:v>6829380280289897</c:v>
                </c:pt>
                <c:pt idx="684">
                  <c:v>6829380280289897</c:v>
                </c:pt>
                <c:pt idx="685">
                  <c:v>9561135858316976</c:v>
                </c:pt>
                <c:pt idx="686">
                  <c:v>6829380280289897</c:v>
                </c:pt>
                <c:pt idx="687">
                  <c:v>8195257821738222</c:v>
                </c:pt>
                <c:pt idx="688">
                  <c:v>1.2292893416866308E+16</c:v>
                </c:pt>
                <c:pt idx="689">
                  <c:v>6829380280289897</c:v>
                </c:pt>
                <c:pt idx="690">
                  <c:v>1.502465295593898E+16</c:v>
                </c:pt>
                <c:pt idx="691">
                  <c:v>2731750626726152</c:v>
                </c:pt>
                <c:pt idx="692">
                  <c:v>8195257821738222</c:v>
                </c:pt>
                <c:pt idx="693">
                  <c:v>8195257821738222</c:v>
                </c:pt>
                <c:pt idx="694">
                  <c:v>4097626682783996</c:v>
                </c:pt>
                <c:pt idx="695">
                  <c:v>4097626682783996</c:v>
                </c:pt>
                <c:pt idx="696">
                  <c:v>2731750626726152</c:v>
                </c:pt>
                <c:pt idx="697">
                  <c:v>6829380280289897</c:v>
                </c:pt>
                <c:pt idx="698">
                  <c:v>9561135858316976</c:v>
                </c:pt>
                <c:pt idx="699">
                  <c:v>5463503233971866</c:v>
                </c:pt>
                <c:pt idx="700">
                  <c:v>4097626682783996</c:v>
                </c:pt>
                <c:pt idx="701">
                  <c:v>5463503233971866</c:v>
                </c:pt>
                <c:pt idx="702">
                  <c:v>8195257821738222</c:v>
                </c:pt>
                <c:pt idx="703">
                  <c:v>6829380280289897</c:v>
                </c:pt>
                <c:pt idx="704">
                  <c:v>5463503233971866</c:v>
                </c:pt>
                <c:pt idx="705">
                  <c:v>8195257821738222</c:v>
                </c:pt>
                <c:pt idx="706">
                  <c:v>6829380280289897</c:v>
                </c:pt>
                <c:pt idx="707">
                  <c:v>4097626682783996</c:v>
                </c:pt>
                <c:pt idx="708">
                  <c:v>9561135858316976</c:v>
                </c:pt>
                <c:pt idx="709">
                  <c:v>1365875065798197.5</c:v>
                </c:pt>
                <c:pt idx="710">
                  <c:v>9561135858316976</c:v>
                </c:pt>
                <c:pt idx="711">
                  <c:v>8195257821738222</c:v>
                </c:pt>
                <c:pt idx="712">
                  <c:v>1.0927014390026296E+16</c:v>
                </c:pt>
                <c:pt idx="713">
                  <c:v>2731750626726152</c:v>
                </c:pt>
                <c:pt idx="714">
                  <c:v>5463503233971866</c:v>
                </c:pt>
                <c:pt idx="715">
                  <c:v>1365875065798197.5</c:v>
                </c:pt>
                <c:pt idx="716">
                  <c:v>4097626682783996</c:v>
                </c:pt>
                <c:pt idx="717">
                  <c:v>2731750626726152</c:v>
                </c:pt>
                <c:pt idx="718">
                  <c:v>1365875065798197.5</c:v>
                </c:pt>
                <c:pt idx="719">
                  <c:v>5463503233971866</c:v>
                </c:pt>
                <c:pt idx="720">
                  <c:v>1365875065798197.5</c:v>
                </c:pt>
                <c:pt idx="721">
                  <c:v>1365875065798197.5</c:v>
                </c:pt>
                <c:pt idx="722">
                  <c:v>5463503233971866</c:v>
                </c:pt>
                <c:pt idx="723">
                  <c:v>4097626682783996</c:v>
                </c:pt>
                <c:pt idx="724">
                  <c:v>5463503233971866</c:v>
                </c:pt>
                <c:pt idx="725">
                  <c:v>8195257821738222</c:v>
                </c:pt>
                <c:pt idx="726">
                  <c:v>5463503233971866</c:v>
                </c:pt>
                <c:pt idx="727">
                  <c:v>9561135858316976</c:v>
                </c:pt>
                <c:pt idx="728">
                  <c:v>4097626682783996</c:v>
                </c:pt>
                <c:pt idx="729">
                  <c:v>1.0927014390026296E+16</c:v>
                </c:pt>
                <c:pt idx="730">
                  <c:v>2731750626726152</c:v>
                </c:pt>
                <c:pt idx="731">
                  <c:v>2731750626726152</c:v>
                </c:pt>
                <c:pt idx="732">
                  <c:v>4097626682783996</c:v>
                </c:pt>
                <c:pt idx="733">
                  <c:v>8195257821738222</c:v>
                </c:pt>
                <c:pt idx="734">
                  <c:v>2731750626726152</c:v>
                </c:pt>
                <c:pt idx="735">
                  <c:v>5463503233971866</c:v>
                </c:pt>
                <c:pt idx="736">
                  <c:v>2731750626726152</c:v>
                </c:pt>
                <c:pt idx="737">
                  <c:v>4097626682783996</c:v>
                </c:pt>
                <c:pt idx="738">
                  <c:v>6829380280289897</c:v>
                </c:pt>
                <c:pt idx="739">
                  <c:v>1365875065798197.5</c:v>
                </c:pt>
                <c:pt idx="740">
                  <c:v>1365875065798197.5</c:v>
                </c:pt>
                <c:pt idx="741">
                  <c:v>5463503233971866</c:v>
                </c:pt>
                <c:pt idx="742">
                  <c:v>1365875065798197.5</c:v>
                </c:pt>
                <c:pt idx="743">
                  <c:v>5463503233971866</c:v>
                </c:pt>
                <c:pt idx="744">
                  <c:v>6829380280289897</c:v>
                </c:pt>
                <c:pt idx="745">
                  <c:v>1.0927014390026296E+16</c:v>
                </c:pt>
                <c:pt idx="746">
                  <c:v>409762445470009.31</c:v>
                </c:pt>
                <c:pt idx="747">
                  <c:v>4097626682783996</c:v>
                </c:pt>
                <c:pt idx="748">
                  <c:v>5463503233971866</c:v>
                </c:pt>
                <c:pt idx="749">
                  <c:v>2731750626726152</c:v>
                </c:pt>
                <c:pt idx="750">
                  <c:v>1365875065798197.5</c:v>
                </c:pt>
                <c:pt idx="751">
                  <c:v>4097626682783996</c:v>
                </c:pt>
                <c:pt idx="752">
                  <c:v>4097626682783996</c:v>
                </c:pt>
                <c:pt idx="753">
                  <c:v>2731750626726152</c:v>
                </c:pt>
                <c:pt idx="754">
                  <c:v>2731750626726152</c:v>
                </c:pt>
                <c:pt idx="755">
                  <c:v>1365875065798197.5</c:v>
                </c:pt>
                <c:pt idx="756">
                  <c:v>6829380280289897</c:v>
                </c:pt>
                <c:pt idx="757">
                  <c:v>1365875065798197.5</c:v>
                </c:pt>
                <c:pt idx="758">
                  <c:v>4097626682783996</c:v>
                </c:pt>
                <c:pt idx="759">
                  <c:v>4097626682783996</c:v>
                </c:pt>
                <c:pt idx="760">
                  <c:v>2731750626726152</c:v>
                </c:pt>
                <c:pt idx="761">
                  <c:v>4097626682783996</c:v>
                </c:pt>
                <c:pt idx="762">
                  <c:v>4097626682783996</c:v>
                </c:pt>
                <c:pt idx="763">
                  <c:v>8195257821738222</c:v>
                </c:pt>
                <c:pt idx="764">
                  <c:v>5463503233971866</c:v>
                </c:pt>
                <c:pt idx="765">
                  <c:v>1365875065798197.5</c:v>
                </c:pt>
                <c:pt idx="766">
                  <c:v>4097626682783996</c:v>
                </c:pt>
                <c:pt idx="767">
                  <c:v>5463503233971866</c:v>
                </c:pt>
                <c:pt idx="768">
                  <c:v>2731750626726152</c:v>
                </c:pt>
                <c:pt idx="769">
                  <c:v>2731750626726152</c:v>
                </c:pt>
                <c:pt idx="770">
                  <c:v>2731750626726152</c:v>
                </c:pt>
                <c:pt idx="771">
                  <c:v>5463503233971866</c:v>
                </c:pt>
                <c:pt idx="772">
                  <c:v>6829380280289897</c:v>
                </c:pt>
                <c:pt idx="773">
                  <c:v>409762445470009.31</c:v>
                </c:pt>
                <c:pt idx="774">
                  <c:v>4097626682783996</c:v>
                </c:pt>
                <c:pt idx="775">
                  <c:v>6829380280289897</c:v>
                </c:pt>
                <c:pt idx="776">
                  <c:v>5463503233971866</c:v>
                </c:pt>
                <c:pt idx="777">
                  <c:v>1365875065798197.5</c:v>
                </c:pt>
                <c:pt idx="778">
                  <c:v>2731750626726152</c:v>
                </c:pt>
                <c:pt idx="779">
                  <c:v>409762445470009.31</c:v>
                </c:pt>
                <c:pt idx="780">
                  <c:v>5463503233971866</c:v>
                </c:pt>
                <c:pt idx="781">
                  <c:v>5463503233971866</c:v>
                </c:pt>
                <c:pt idx="782">
                  <c:v>2731750626726152</c:v>
                </c:pt>
                <c:pt idx="783">
                  <c:v>1365875065798197.5</c:v>
                </c:pt>
                <c:pt idx="784">
                  <c:v>4097626682783996</c:v>
                </c:pt>
                <c:pt idx="785">
                  <c:v>5463503233971866</c:v>
                </c:pt>
                <c:pt idx="786">
                  <c:v>1365875065798197.5</c:v>
                </c:pt>
                <c:pt idx="787">
                  <c:v>5463503233971866</c:v>
                </c:pt>
                <c:pt idx="788">
                  <c:v>5463503233971866</c:v>
                </c:pt>
                <c:pt idx="789">
                  <c:v>2731750626726152</c:v>
                </c:pt>
                <c:pt idx="790">
                  <c:v>4097626682783996</c:v>
                </c:pt>
                <c:pt idx="791">
                  <c:v>2731750626726152</c:v>
                </c:pt>
                <c:pt idx="792">
                  <c:v>1365875065798197.5</c:v>
                </c:pt>
                <c:pt idx="793">
                  <c:v>1365875065798197.5</c:v>
                </c:pt>
                <c:pt idx="794">
                  <c:v>4097626682783996</c:v>
                </c:pt>
                <c:pt idx="795">
                  <c:v>4097626682783996</c:v>
                </c:pt>
                <c:pt idx="796">
                  <c:v>4097626682783996</c:v>
                </c:pt>
                <c:pt idx="797">
                  <c:v>2731750626726152</c:v>
                </c:pt>
                <c:pt idx="798">
                  <c:v>5463503233971866</c:v>
                </c:pt>
                <c:pt idx="799">
                  <c:v>5463503233971866</c:v>
                </c:pt>
                <c:pt idx="800">
                  <c:v>2731750626726152</c:v>
                </c:pt>
                <c:pt idx="801">
                  <c:v>409762445470009.31</c:v>
                </c:pt>
                <c:pt idx="802">
                  <c:v>1365875065798197.5</c:v>
                </c:pt>
                <c:pt idx="803">
                  <c:v>4097626682783996</c:v>
                </c:pt>
                <c:pt idx="804">
                  <c:v>2731750626726152</c:v>
                </c:pt>
                <c:pt idx="805">
                  <c:v>1365875065798197.5</c:v>
                </c:pt>
                <c:pt idx="806">
                  <c:v>4097626682783996</c:v>
                </c:pt>
                <c:pt idx="807">
                  <c:v>1365875065798197.5</c:v>
                </c:pt>
                <c:pt idx="808">
                  <c:v>2731750626726152</c:v>
                </c:pt>
                <c:pt idx="809">
                  <c:v>1365875065798197.5</c:v>
                </c:pt>
                <c:pt idx="810">
                  <c:v>2731750626726152</c:v>
                </c:pt>
                <c:pt idx="811">
                  <c:v>2731750626726152</c:v>
                </c:pt>
                <c:pt idx="812">
                  <c:v>1365875065798197.5</c:v>
                </c:pt>
                <c:pt idx="813">
                  <c:v>1365875065798197.5</c:v>
                </c:pt>
                <c:pt idx="814">
                  <c:v>6829380280289897</c:v>
                </c:pt>
                <c:pt idx="815">
                  <c:v>409762445470009.31</c:v>
                </c:pt>
                <c:pt idx="816">
                  <c:v>409762445470009.31</c:v>
                </c:pt>
                <c:pt idx="817">
                  <c:v>4097626682783996</c:v>
                </c:pt>
                <c:pt idx="818">
                  <c:v>5463503233971866</c:v>
                </c:pt>
                <c:pt idx="819">
                  <c:v>4097626682783996</c:v>
                </c:pt>
                <c:pt idx="820">
                  <c:v>4097626682783996</c:v>
                </c:pt>
                <c:pt idx="821">
                  <c:v>1365875065798197.5</c:v>
                </c:pt>
                <c:pt idx="822">
                  <c:v>409762445470009.31</c:v>
                </c:pt>
                <c:pt idx="823">
                  <c:v>4097626682783996</c:v>
                </c:pt>
                <c:pt idx="824">
                  <c:v>2731750626726152</c:v>
                </c:pt>
                <c:pt idx="825">
                  <c:v>4097626682783996</c:v>
                </c:pt>
                <c:pt idx="826">
                  <c:v>1365875065798197.5</c:v>
                </c:pt>
                <c:pt idx="827">
                  <c:v>1365875065798197.5</c:v>
                </c:pt>
                <c:pt idx="828">
                  <c:v>6829380280289897</c:v>
                </c:pt>
                <c:pt idx="829">
                  <c:v>5463503233971866</c:v>
                </c:pt>
                <c:pt idx="830">
                  <c:v>1365875065798197.5</c:v>
                </c:pt>
                <c:pt idx="831">
                  <c:v>4097626682783996</c:v>
                </c:pt>
                <c:pt idx="832">
                  <c:v>8195257821738222</c:v>
                </c:pt>
                <c:pt idx="833">
                  <c:v>5463503233971866</c:v>
                </c:pt>
                <c:pt idx="834">
                  <c:v>5463503233971866</c:v>
                </c:pt>
                <c:pt idx="835">
                  <c:v>4097626682783996</c:v>
                </c:pt>
                <c:pt idx="836">
                  <c:v>6829380280289897</c:v>
                </c:pt>
                <c:pt idx="837">
                  <c:v>1365875065798197.5</c:v>
                </c:pt>
                <c:pt idx="838">
                  <c:v>2731750626726152</c:v>
                </c:pt>
                <c:pt idx="839">
                  <c:v>4097626682783996</c:v>
                </c:pt>
                <c:pt idx="840">
                  <c:v>6829380280289897</c:v>
                </c:pt>
                <c:pt idx="841">
                  <c:v>1365875065798197.5</c:v>
                </c:pt>
                <c:pt idx="842">
                  <c:v>5463503233971866</c:v>
                </c:pt>
                <c:pt idx="843">
                  <c:v>1365875065798197.5</c:v>
                </c:pt>
                <c:pt idx="844">
                  <c:v>409762445470009.31</c:v>
                </c:pt>
                <c:pt idx="845">
                  <c:v>4097626682783996</c:v>
                </c:pt>
                <c:pt idx="846">
                  <c:v>1365875065798197.5</c:v>
                </c:pt>
                <c:pt idx="847">
                  <c:v>2731750626726152</c:v>
                </c:pt>
                <c:pt idx="848">
                  <c:v>2731750626726152</c:v>
                </c:pt>
                <c:pt idx="849">
                  <c:v>1365875065798197.5</c:v>
                </c:pt>
                <c:pt idx="850">
                  <c:v>6829380280289897</c:v>
                </c:pt>
                <c:pt idx="851">
                  <c:v>1365875065798197.5</c:v>
                </c:pt>
                <c:pt idx="852">
                  <c:v>4097626682783996</c:v>
                </c:pt>
                <c:pt idx="853">
                  <c:v>1365875065798197.5</c:v>
                </c:pt>
                <c:pt idx="854">
                  <c:v>4097626682783996</c:v>
                </c:pt>
                <c:pt idx="855">
                  <c:v>1365875065798197.5</c:v>
                </c:pt>
                <c:pt idx="856">
                  <c:v>409762445470009.31</c:v>
                </c:pt>
                <c:pt idx="857">
                  <c:v>409762445470009.31</c:v>
                </c:pt>
                <c:pt idx="858">
                  <c:v>5463503233971866</c:v>
                </c:pt>
                <c:pt idx="859">
                  <c:v>1365875065798197.5</c:v>
                </c:pt>
                <c:pt idx="860">
                  <c:v>1365875065798197.5</c:v>
                </c:pt>
                <c:pt idx="861">
                  <c:v>1365875065798197.5</c:v>
                </c:pt>
                <c:pt idx="862">
                  <c:v>1365875065798197.5</c:v>
                </c:pt>
                <c:pt idx="863">
                  <c:v>4097626682783996</c:v>
                </c:pt>
                <c:pt idx="864">
                  <c:v>409762445470009.31</c:v>
                </c:pt>
                <c:pt idx="865">
                  <c:v>8195257821738222</c:v>
                </c:pt>
                <c:pt idx="866">
                  <c:v>1365875065798197.5</c:v>
                </c:pt>
                <c:pt idx="867">
                  <c:v>4097626682783996</c:v>
                </c:pt>
                <c:pt idx="868">
                  <c:v>1365875065798197.5</c:v>
                </c:pt>
                <c:pt idx="869">
                  <c:v>2731750626726152</c:v>
                </c:pt>
                <c:pt idx="870">
                  <c:v>1365875065798197.5</c:v>
                </c:pt>
                <c:pt idx="871">
                  <c:v>2731750626726152</c:v>
                </c:pt>
                <c:pt idx="872">
                  <c:v>2731750626726152</c:v>
                </c:pt>
                <c:pt idx="873">
                  <c:v>2731750626726152</c:v>
                </c:pt>
                <c:pt idx="874">
                  <c:v>1365875065798197.5</c:v>
                </c:pt>
                <c:pt idx="875">
                  <c:v>409762445470009.31</c:v>
                </c:pt>
                <c:pt idx="876">
                  <c:v>409762445470009.31</c:v>
                </c:pt>
                <c:pt idx="877">
                  <c:v>1365875065798197.5</c:v>
                </c:pt>
                <c:pt idx="878">
                  <c:v>2731750626726152</c:v>
                </c:pt>
                <c:pt idx="879">
                  <c:v>2731750626726152</c:v>
                </c:pt>
                <c:pt idx="880">
                  <c:v>1365875065798197.5</c:v>
                </c:pt>
                <c:pt idx="881">
                  <c:v>2731750626726152</c:v>
                </c:pt>
                <c:pt idx="882">
                  <c:v>1365875065798197.5</c:v>
                </c:pt>
                <c:pt idx="883">
                  <c:v>4097626682783996</c:v>
                </c:pt>
                <c:pt idx="884">
                  <c:v>409762445470009.31</c:v>
                </c:pt>
                <c:pt idx="885">
                  <c:v>4097626682783996</c:v>
                </c:pt>
                <c:pt idx="886">
                  <c:v>1365875065798197.5</c:v>
                </c:pt>
                <c:pt idx="887">
                  <c:v>409762445470009.31</c:v>
                </c:pt>
                <c:pt idx="888">
                  <c:v>2731750626726152</c:v>
                </c:pt>
                <c:pt idx="889">
                  <c:v>2731750626726152</c:v>
                </c:pt>
                <c:pt idx="890">
                  <c:v>409762445470009.31</c:v>
                </c:pt>
                <c:pt idx="891">
                  <c:v>409762445470009.31</c:v>
                </c:pt>
                <c:pt idx="892">
                  <c:v>4097626682783996</c:v>
                </c:pt>
                <c:pt idx="893">
                  <c:v>1365875065798197.5</c:v>
                </c:pt>
                <c:pt idx="894">
                  <c:v>409762445470009.31</c:v>
                </c:pt>
                <c:pt idx="895">
                  <c:v>1365875065798197.5</c:v>
                </c:pt>
                <c:pt idx="896">
                  <c:v>1365875065798197.5</c:v>
                </c:pt>
                <c:pt idx="897">
                  <c:v>1365875065798197.5</c:v>
                </c:pt>
                <c:pt idx="898">
                  <c:v>409762445470009.31</c:v>
                </c:pt>
                <c:pt idx="899">
                  <c:v>409762445470009.31</c:v>
                </c:pt>
                <c:pt idx="900">
                  <c:v>409762445470009.31</c:v>
                </c:pt>
                <c:pt idx="901">
                  <c:v>5463503233971866</c:v>
                </c:pt>
                <c:pt idx="902">
                  <c:v>2731750626726152</c:v>
                </c:pt>
                <c:pt idx="903">
                  <c:v>2731750626726152</c:v>
                </c:pt>
                <c:pt idx="904">
                  <c:v>409762445470009.31</c:v>
                </c:pt>
                <c:pt idx="905">
                  <c:v>4097626682783996</c:v>
                </c:pt>
                <c:pt idx="906">
                  <c:v>2731750626726152</c:v>
                </c:pt>
                <c:pt idx="907">
                  <c:v>409762445470009.31</c:v>
                </c:pt>
                <c:pt idx="908">
                  <c:v>409762445470009.31</c:v>
                </c:pt>
                <c:pt idx="909">
                  <c:v>409762445470009.31</c:v>
                </c:pt>
                <c:pt idx="910">
                  <c:v>1365875065798197.5</c:v>
                </c:pt>
                <c:pt idx="911">
                  <c:v>1365875065798197.5</c:v>
                </c:pt>
                <c:pt idx="912">
                  <c:v>2731750626726152</c:v>
                </c:pt>
                <c:pt idx="913">
                  <c:v>1365875065798197.5</c:v>
                </c:pt>
                <c:pt idx="914">
                  <c:v>409762445470009.31</c:v>
                </c:pt>
                <c:pt idx="915">
                  <c:v>409762445470009.31</c:v>
                </c:pt>
                <c:pt idx="916">
                  <c:v>1365875065798197.5</c:v>
                </c:pt>
                <c:pt idx="917">
                  <c:v>6829380280289897</c:v>
                </c:pt>
                <c:pt idx="918">
                  <c:v>1365875065798197.5</c:v>
                </c:pt>
                <c:pt idx="919">
                  <c:v>409762445470009.31</c:v>
                </c:pt>
                <c:pt idx="920">
                  <c:v>409762445470009.31</c:v>
                </c:pt>
                <c:pt idx="921">
                  <c:v>409762445470009.31</c:v>
                </c:pt>
                <c:pt idx="922">
                  <c:v>1365875065798197.5</c:v>
                </c:pt>
                <c:pt idx="923">
                  <c:v>2731750626726152</c:v>
                </c:pt>
                <c:pt idx="924">
                  <c:v>409762445470009.31</c:v>
                </c:pt>
                <c:pt idx="925">
                  <c:v>409762445470009.31</c:v>
                </c:pt>
                <c:pt idx="926">
                  <c:v>1365875065798197.5</c:v>
                </c:pt>
                <c:pt idx="927">
                  <c:v>409762445470009.31</c:v>
                </c:pt>
                <c:pt idx="928">
                  <c:v>409762445470009.31</c:v>
                </c:pt>
                <c:pt idx="929">
                  <c:v>2731750626726152</c:v>
                </c:pt>
                <c:pt idx="930">
                  <c:v>1365875065798197.5</c:v>
                </c:pt>
                <c:pt idx="931">
                  <c:v>409762445470009.31</c:v>
                </c:pt>
                <c:pt idx="932">
                  <c:v>1365875065798197.5</c:v>
                </c:pt>
                <c:pt idx="933">
                  <c:v>4097626682783996</c:v>
                </c:pt>
                <c:pt idx="934">
                  <c:v>409762445470009.31</c:v>
                </c:pt>
                <c:pt idx="935">
                  <c:v>409762445470009.31</c:v>
                </c:pt>
                <c:pt idx="936">
                  <c:v>409762445470009.31</c:v>
                </c:pt>
                <c:pt idx="937">
                  <c:v>1365875065798197.5</c:v>
                </c:pt>
                <c:pt idx="938">
                  <c:v>409762445470009.31</c:v>
                </c:pt>
                <c:pt idx="939">
                  <c:v>409762445470009.31</c:v>
                </c:pt>
                <c:pt idx="940">
                  <c:v>409762445470009.31</c:v>
                </c:pt>
                <c:pt idx="941">
                  <c:v>1365875065798197.5</c:v>
                </c:pt>
                <c:pt idx="942">
                  <c:v>4097626682783996</c:v>
                </c:pt>
                <c:pt idx="943">
                  <c:v>2731750626726152</c:v>
                </c:pt>
                <c:pt idx="944">
                  <c:v>409762445470009.31</c:v>
                </c:pt>
                <c:pt idx="945">
                  <c:v>1365875065798197.5</c:v>
                </c:pt>
                <c:pt idx="946">
                  <c:v>409762445470009.31</c:v>
                </c:pt>
                <c:pt idx="947">
                  <c:v>409762445470009.31</c:v>
                </c:pt>
                <c:pt idx="948">
                  <c:v>2731750626726152</c:v>
                </c:pt>
                <c:pt idx="949">
                  <c:v>1365875065798197.5</c:v>
                </c:pt>
                <c:pt idx="950">
                  <c:v>1365875065798197.5</c:v>
                </c:pt>
                <c:pt idx="951">
                  <c:v>4097626682783996</c:v>
                </c:pt>
                <c:pt idx="952">
                  <c:v>409762445470009.31</c:v>
                </c:pt>
                <c:pt idx="953">
                  <c:v>1365875065798197.5</c:v>
                </c:pt>
                <c:pt idx="954">
                  <c:v>1365875065798197.5</c:v>
                </c:pt>
                <c:pt idx="955">
                  <c:v>409762445470009.31</c:v>
                </c:pt>
                <c:pt idx="956">
                  <c:v>1365875065798197.5</c:v>
                </c:pt>
                <c:pt idx="957">
                  <c:v>409762445470009.31</c:v>
                </c:pt>
                <c:pt idx="958">
                  <c:v>1365875065798197.5</c:v>
                </c:pt>
                <c:pt idx="959">
                  <c:v>409762445470009.31</c:v>
                </c:pt>
                <c:pt idx="960">
                  <c:v>409762445470009.31</c:v>
                </c:pt>
                <c:pt idx="961">
                  <c:v>409762445470009.31</c:v>
                </c:pt>
                <c:pt idx="962">
                  <c:v>1365875065798197.5</c:v>
                </c:pt>
                <c:pt idx="963">
                  <c:v>409762445470009.31</c:v>
                </c:pt>
                <c:pt idx="964">
                  <c:v>409762445470009.31</c:v>
                </c:pt>
                <c:pt idx="965">
                  <c:v>2731750626726152</c:v>
                </c:pt>
                <c:pt idx="966">
                  <c:v>409762445470009.31</c:v>
                </c:pt>
                <c:pt idx="967">
                  <c:v>409762445470009.31</c:v>
                </c:pt>
                <c:pt idx="968">
                  <c:v>409762445470009.31</c:v>
                </c:pt>
                <c:pt idx="969">
                  <c:v>1365875065798197.5</c:v>
                </c:pt>
                <c:pt idx="970">
                  <c:v>409762445470009.31</c:v>
                </c:pt>
                <c:pt idx="971">
                  <c:v>2731750626726152</c:v>
                </c:pt>
                <c:pt idx="972">
                  <c:v>409762445470009.31</c:v>
                </c:pt>
                <c:pt idx="973">
                  <c:v>409762445470009.31</c:v>
                </c:pt>
                <c:pt idx="974">
                  <c:v>2731750626726152</c:v>
                </c:pt>
                <c:pt idx="975">
                  <c:v>409762445470009.31</c:v>
                </c:pt>
                <c:pt idx="976">
                  <c:v>409762445470009.31</c:v>
                </c:pt>
                <c:pt idx="977">
                  <c:v>1365875065798197.5</c:v>
                </c:pt>
                <c:pt idx="978">
                  <c:v>1365875065798197.5</c:v>
                </c:pt>
                <c:pt idx="979">
                  <c:v>4097626682783996</c:v>
                </c:pt>
                <c:pt idx="980">
                  <c:v>409762445470009.31</c:v>
                </c:pt>
                <c:pt idx="981">
                  <c:v>409762445470009.31</c:v>
                </c:pt>
                <c:pt idx="982">
                  <c:v>1365875065798197.5</c:v>
                </c:pt>
                <c:pt idx="983">
                  <c:v>409762445470009.31</c:v>
                </c:pt>
                <c:pt idx="984">
                  <c:v>409762445470009.31</c:v>
                </c:pt>
                <c:pt idx="985">
                  <c:v>2731750626726152</c:v>
                </c:pt>
                <c:pt idx="986">
                  <c:v>2731750626726152</c:v>
                </c:pt>
                <c:pt idx="987">
                  <c:v>1365875065798197.5</c:v>
                </c:pt>
                <c:pt idx="988">
                  <c:v>1365875065798197.5</c:v>
                </c:pt>
                <c:pt idx="989">
                  <c:v>409762445470009.31</c:v>
                </c:pt>
                <c:pt idx="990">
                  <c:v>409762445470009.31</c:v>
                </c:pt>
                <c:pt idx="991">
                  <c:v>1365875065798197.5</c:v>
                </c:pt>
                <c:pt idx="992">
                  <c:v>409762445470009.31</c:v>
                </c:pt>
                <c:pt idx="993">
                  <c:v>409762445470009.31</c:v>
                </c:pt>
                <c:pt idx="994">
                  <c:v>409762445470009.31</c:v>
                </c:pt>
                <c:pt idx="995">
                  <c:v>409762445470009.31</c:v>
                </c:pt>
                <c:pt idx="996">
                  <c:v>1365875065798197.5</c:v>
                </c:pt>
                <c:pt idx="997">
                  <c:v>1365875065798197.5</c:v>
                </c:pt>
                <c:pt idx="998">
                  <c:v>409762445470009.31</c:v>
                </c:pt>
                <c:pt idx="999">
                  <c:v>1365875065798197.5</c:v>
                </c:pt>
                <c:pt idx="1000">
                  <c:v>409762445470009.31</c:v>
                </c:pt>
                <c:pt idx="1001">
                  <c:v>1365875065798197.5</c:v>
                </c:pt>
                <c:pt idx="1002">
                  <c:v>409762445470009.31</c:v>
                </c:pt>
                <c:pt idx="1003">
                  <c:v>409762445470009.31</c:v>
                </c:pt>
                <c:pt idx="1004">
                  <c:v>409762445470009.31</c:v>
                </c:pt>
                <c:pt idx="1005">
                  <c:v>1365875065798197.5</c:v>
                </c:pt>
                <c:pt idx="1006">
                  <c:v>409762445470009.31</c:v>
                </c:pt>
                <c:pt idx="1007">
                  <c:v>409762445470009.31</c:v>
                </c:pt>
                <c:pt idx="1008">
                  <c:v>1365875065798197.5</c:v>
                </c:pt>
                <c:pt idx="1009">
                  <c:v>1365875065798197.5</c:v>
                </c:pt>
                <c:pt idx="1010">
                  <c:v>409762445470009.31</c:v>
                </c:pt>
                <c:pt idx="1011">
                  <c:v>1365875065798197.5</c:v>
                </c:pt>
                <c:pt idx="1012">
                  <c:v>409762445470009.31</c:v>
                </c:pt>
                <c:pt idx="1013">
                  <c:v>409762445470009.31</c:v>
                </c:pt>
                <c:pt idx="1014">
                  <c:v>409762445470009.31</c:v>
                </c:pt>
                <c:pt idx="1015">
                  <c:v>1365875065798197.5</c:v>
                </c:pt>
                <c:pt idx="1016">
                  <c:v>1365875065798197.5</c:v>
                </c:pt>
                <c:pt idx="1017">
                  <c:v>1365875065798197.5</c:v>
                </c:pt>
                <c:pt idx="1018">
                  <c:v>409762445470009.31</c:v>
                </c:pt>
                <c:pt idx="1019">
                  <c:v>1365875065798197.5</c:v>
                </c:pt>
                <c:pt idx="1020">
                  <c:v>409762445470009.31</c:v>
                </c:pt>
                <c:pt idx="1021">
                  <c:v>1365875065798197.5</c:v>
                </c:pt>
                <c:pt idx="1022">
                  <c:v>409762445470009.31</c:v>
                </c:pt>
                <c:pt idx="1023">
                  <c:v>409762445470009.31</c:v>
                </c:pt>
                <c:pt idx="1024">
                  <c:v>409762445470009.31</c:v>
                </c:pt>
                <c:pt idx="1025">
                  <c:v>409762445470009.31</c:v>
                </c:pt>
                <c:pt idx="1026">
                  <c:v>2731750626726152</c:v>
                </c:pt>
                <c:pt idx="1027">
                  <c:v>2731750626726152</c:v>
                </c:pt>
                <c:pt idx="1028">
                  <c:v>1365875065798197.5</c:v>
                </c:pt>
                <c:pt idx="1029">
                  <c:v>1365875065798197.5</c:v>
                </c:pt>
                <c:pt idx="1030">
                  <c:v>409762445470009.31</c:v>
                </c:pt>
                <c:pt idx="1031">
                  <c:v>409762445470009.31</c:v>
                </c:pt>
                <c:pt idx="1032">
                  <c:v>409762445470009.31</c:v>
                </c:pt>
                <c:pt idx="1033">
                  <c:v>409762445470009.31</c:v>
                </c:pt>
                <c:pt idx="1034">
                  <c:v>409762445470009.31</c:v>
                </c:pt>
                <c:pt idx="1035">
                  <c:v>409762445470009.31</c:v>
                </c:pt>
                <c:pt idx="1036">
                  <c:v>409762445470009.31</c:v>
                </c:pt>
                <c:pt idx="1037">
                  <c:v>1365875065798197.5</c:v>
                </c:pt>
                <c:pt idx="1038">
                  <c:v>1365875065798197.5</c:v>
                </c:pt>
                <c:pt idx="1039">
                  <c:v>1365875065798197.5</c:v>
                </c:pt>
                <c:pt idx="1040">
                  <c:v>409762445470009.31</c:v>
                </c:pt>
                <c:pt idx="1041">
                  <c:v>409762445470009.31</c:v>
                </c:pt>
              </c:numCache>
            </c:numRef>
          </c:yVal>
          <c:smooth val="0"/>
          <c:extLst>
            <c:ext xmlns:c16="http://schemas.microsoft.com/office/drawing/2014/chart" uri="{C3380CC4-5D6E-409C-BE32-E72D297353CC}">
              <c16:uniqueId val="{00000003-5CD0-42E4-8CE9-89301C34522F}"/>
            </c:ext>
          </c:extLst>
        </c:ser>
        <c:ser>
          <c:idx val="4"/>
          <c:order val="6"/>
          <c:tx>
            <c:v>SIMS B Edge</c:v>
          </c:tx>
          <c:spPr>
            <a:ln>
              <a:noFill/>
            </a:ln>
          </c:spPr>
          <c:marker>
            <c:symbol val="triangle"/>
            <c:size val="5"/>
            <c:spPr>
              <a:noFill/>
              <a:ln>
                <a:solidFill>
                  <a:schemeClr val="accent2">
                    <a:lumMod val="60000"/>
                    <a:lumOff val="40000"/>
                  </a:schemeClr>
                </a:solidFill>
              </a:ln>
            </c:spPr>
          </c:marker>
          <c:xVal>
            <c:numRef>
              <c:f>'Wafer#10 SIMS'!$H$3:$H$731</c:f>
              <c:numCache>
                <c:formatCode>General</c:formatCode>
                <c:ptCount val="729"/>
                <c:pt idx="0">
                  <c:v>1.303232998885173E-3</c:v>
                </c:pt>
                <c:pt idx="1">
                  <c:v>3.5373467112597549E-3</c:v>
                </c:pt>
                <c:pt idx="2">
                  <c:v>5.7714604236343385E-3</c:v>
                </c:pt>
                <c:pt idx="3">
                  <c:v>8.0055741360089208E-3</c:v>
                </c:pt>
                <c:pt idx="4">
                  <c:v>1.0239687848383505E-2</c:v>
                </c:pt>
                <c:pt idx="5">
                  <c:v>1.2473801560758084E-2</c:v>
                </c:pt>
                <c:pt idx="6">
                  <c:v>1.4707915273132666E-2</c:v>
                </c:pt>
                <c:pt idx="7">
                  <c:v>1.694202898550725E-2</c:v>
                </c:pt>
                <c:pt idx="8">
                  <c:v>1.9176142697881829E-2</c:v>
                </c:pt>
                <c:pt idx="9">
                  <c:v>2.1410256410256404E-2</c:v>
                </c:pt>
                <c:pt idx="10">
                  <c:v>2.3644370122630997E-2</c:v>
                </c:pt>
                <c:pt idx="11">
                  <c:v>2.5878483835005579E-2</c:v>
                </c:pt>
                <c:pt idx="12">
                  <c:v>2.8112597547380158E-2</c:v>
                </c:pt>
                <c:pt idx="13">
                  <c:v>3.034671125975474E-2</c:v>
                </c:pt>
                <c:pt idx="14">
                  <c:v>3.2580824972129323E-2</c:v>
                </c:pt>
                <c:pt idx="15">
                  <c:v>3.4814938684503909E-2</c:v>
                </c:pt>
                <c:pt idx="16">
                  <c:v>3.7049052396878487E-2</c:v>
                </c:pt>
                <c:pt idx="17">
                  <c:v>3.9283166109253073E-2</c:v>
                </c:pt>
                <c:pt idx="18">
                  <c:v>4.1517279821627659E-2</c:v>
                </c:pt>
                <c:pt idx="19">
                  <c:v>4.3751393534002224E-2</c:v>
                </c:pt>
                <c:pt idx="20">
                  <c:v>4.5985507246376817E-2</c:v>
                </c:pt>
                <c:pt idx="21">
                  <c:v>4.8219620958751395E-2</c:v>
                </c:pt>
                <c:pt idx="22">
                  <c:v>5.0453734671125981E-2</c:v>
                </c:pt>
                <c:pt idx="23">
                  <c:v>5.2687848383500567E-2</c:v>
                </c:pt>
                <c:pt idx="24">
                  <c:v>5.4921962095875146E-2</c:v>
                </c:pt>
                <c:pt idx="25">
                  <c:v>5.7156075808249732E-2</c:v>
                </c:pt>
                <c:pt idx="26">
                  <c:v>5.9390189520624317E-2</c:v>
                </c:pt>
                <c:pt idx="27">
                  <c:v>6.1624303232998889E-2</c:v>
                </c:pt>
                <c:pt idx="28">
                  <c:v>6.3858416945373475E-2</c:v>
                </c:pt>
                <c:pt idx="29">
                  <c:v>6.6092530657748061E-2</c:v>
                </c:pt>
                <c:pt idx="30">
                  <c:v>6.8326644370122633E-2</c:v>
                </c:pt>
                <c:pt idx="31">
                  <c:v>7.0560758082497219E-2</c:v>
                </c:pt>
                <c:pt idx="32">
                  <c:v>7.2794871794871818E-2</c:v>
                </c:pt>
                <c:pt idx="33">
                  <c:v>7.502898550724639E-2</c:v>
                </c:pt>
                <c:pt idx="34">
                  <c:v>7.7263099219620976E-2</c:v>
                </c:pt>
                <c:pt idx="35">
                  <c:v>7.9497212931995534E-2</c:v>
                </c:pt>
                <c:pt idx="36">
                  <c:v>8.1731326644370147E-2</c:v>
                </c:pt>
                <c:pt idx="37">
                  <c:v>8.3965440356744706E-2</c:v>
                </c:pt>
                <c:pt idx="38">
                  <c:v>8.6199554069119305E-2</c:v>
                </c:pt>
                <c:pt idx="39">
                  <c:v>8.8433667781493877E-2</c:v>
                </c:pt>
                <c:pt idx="40">
                  <c:v>9.0667781493868463E-2</c:v>
                </c:pt>
                <c:pt idx="41">
                  <c:v>9.2901895206243049E-2</c:v>
                </c:pt>
                <c:pt idx="42">
                  <c:v>9.5136008918617607E-2</c:v>
                </c:pt>
                <c:pt idx="43">
                  <c:v>9.737012263099222E-2</c:v>
                </c:pt>
                <c:pt idx="44">
                  <c:v>9.9604236343366778E-2</c:v>
                </c:pt>
                <c:pt idx="45">
                  <c:v>0.10183835005574139</c:v>
                </c:pt>
                <c:pt idx="46">
                  <c:v>0.10407246376811595</c:v>
                </c:pt>
                <c:pt idx="47">
                  <c:v>0.10630657748049054</c:v>
                </c:pt>
                <c:pt idx="48">
                  <c:v>0.10854069119286512</c:v>
                </c:pt>
                <c:pt idx="49">
                  <c:v>0.11077480490523971</c:v>
                </c:pt>
                <c:pt idx="50">
                  <c:v>0.11300891861761431</c:v>
                </c:pt>
                <c:pt idx="51">
                  <c:v>0.11524303232998885</c:v>
                </c:pt>
                <c:pt idx="52">
                  <c:v>0.11747714604236346</c:v>
                </c:pt>
                <c:pt idx="53">
                  <c:v>0.11971125975473802</c:v>
                </c:pt>
                <c:pt idx="54">
                  <c:v>0.12194537346711262</c:v>
                </c:pt>
                <c:pt idx="55">
                  <c:v>0.12417948717948718</c:v>
                </c:pt>
                <c:pt idx="56">
                  <c:v>0.12641360089186177</c:v>
                </c:pt>
                <c:pt idx="57">
                  <c:v>0.12864771460423638</c:v>
                </c:pt>
                <c:pt idx="58">
                  <c:v>0.13088182831661097</c:v>
                </c:pt>
                <c:pt idx="59">
                  <c:v>0.13311594202898552</c:v>
                </c:pt>
                <c:pt idx="60">
                  <c:v>0.13535005574136008</c:v>
                </c:pt>
                <c:pt idx="61">
                  <c:v>0.13758416945373469</c:v>
                </c:pt>
                <c:pt idx="62">
                  <c:v>0.13981828316610928</c:v>
                </c:pt>
                <c:pt idx="63">
                  <c:v>0.14205239687848384</c:v>
                </c:pt>
                <c:pt idx="64">
                  <c:v>0.14428651059085842</c:v>
                </c:pt>
                <c:pt idx="65">
                  <c:v>0.14652062430323301</c:v>
                </c:pt>
                <c:pt idx="66">
                  <c:v>0.14875473801560757</c:v>
                </c:pt>
                <c:pt idx="67">
                  <c:v>0.15098885172798218</c:v>
                </c:pt>
                <c:pt idx="68">
                  <c:v>0.15322296544035677</c:v>
                </c:pt>
                <c:pt idx="69">
                  <c:v>0.15545707915273135</c:v>
                </c:pt>
                <c:pt idx="70">
                  <c:v>0.15769119286510591</c:v>
                </c:pt>
                <c:pt idx="71">
                  <c:v>0.1599253065774805</c:v>
                </c:pt>
                <c:pt idx="72">
                  <c:v>0.16215942028985508</c:v>
                </c:pt>
                <c:pt idx="73">
                  <c:v>0.16439353400222967</c:v>
                </c:pt>
                <c:pt idx="74">
                  <c:v>0.16662764771460423</c:v>
                </c:pt>
                <c:pt idx="75">
                  <c:v>0.16886176142697884</c:v>
                </c:pt>
                <c:pt idx="76">
                  <c:v>0.17109587513935345</c:v>
                </c:pt>
                <c:pt idx="77">
                  <c:v>0.17332998885172796</c:v>
                </c:pt>
                <c:pt idx="78">
                  <c:v>0.17556410256410257</c:v>
                </c:pt>
                <c:pt idx="79">
                  <c:v>0.17779821627647718</c:v>
                </c:pt>
                <c:pt idx="80">
                  <c:v>0.1800323299888518</c:v>
                </c:pt>
                <c:pt idx="81">
                  <c:v>0.1822664437012263</c:v>
                </c:pt>
                <c:pt idx="82">
                  <c:v>0.18450055741360094</c:v>
                </c:pt>
                <c:pt idx="83">
                  <c:v>0.18673467112597553</c:v>
                </c:pt>
                <c:pt idx="84">
                  <c:v>0.18896878483835008</c:v>
                </c:pt>
                <c:pt idx="85">
                  <c:v>0.19120289855072467</c:v>
                </c:pt>
                <c:pt idx="86">
                  <c:v>0.19343701226309923</c:v>
                </c:pt>
                <c:pt idx="87">
                  <c:v>0.19567112597547387</c:v>
                </c:pt>
                <c:pt idx="88">
                  <c:v>0.19790523968784837</c:v>
                </c:pt>
                <c:pt idx="89">
                  <c:v>0.20013935340022299</c:v>
                </c:pt>
                <c:pt idx="90">
                  <c:v>0.20237346711259757</c:v>
                </c:pt>
                <c:pt idx="91">
                  <c:v>0.20460758082497216</c:v>
                </c:pt>
                <c:pt idx="92">
                  <c:v>0.20684169453734672</c:v>
                </c:pt>
                <c:pt idx="93">
                  <c:v>0.20907580824972133</c:v>
                </c:pt>
                <c:pt idx="94">
                  <c:v>0.21130992196209594</c:v>
                </c:pt>
                <c:pt idx="95">
                  <c:v>0.21354403567447042</c:v>
                </c:pt>
                <c:pt idx="96">
                  <c:v>0.21577814938684506</c:v>
                </c:pt>
                <c:pt idx="97">
                  <c:v>0.21801226309921967</c:v>
                </c:pt>
                <c:pt idx="98">
                  <c:v>0.22024637681159423</c:v>
                </c:pt>
                <c:pt idx="99">
                  <c:v>0.22248049052396879</c:v>
                </c:pt>
                <c:pt idx="100">
                  <c:v>0.22471460423634337</c:v>
                </c:pt>
                <c:pt idx="101">
                  <c:v>0.22694871794871799</c:v>
                </c:pt>
                <c:pt idx="102">
                  <c:v>0.22918283166109257</c:v>
                </c:pt>
                <c:pt idx="103">
                  <c:v>0.23141694537346713</c:v>
                </c:pt>
                <c:pt idx="104">
                  <c:v>0.23365105908584172</c:v>
                </c:pt>
                <c:pt idx="105">
                  <c:v>0.23588517279821633</c:v>
                </c:pt>
                <c:pt idx="106">
                  <c:v>0.23811928651059086</c:v>
                </c:pt>
                <c:pt idx="107">
                  <c:v>0.24035340022296547</c:v>
                </c:pt>
                <c:pt idx="108">
                  <c:v>0.24258751393534009</c:v>
                </c:pt>
                <c:pt idx="109">
                  <c:v>0.24482162764771462</c:v>
                </c:pt>
                <c:pt idx="110">
                  <c:v>0.24705574136008923</c:v>
                </c:pt>
                <c:pt idx="111">
                  <c:v>0.24928985507246382</c:v>
                </c:pt>
                <c:pt idx="112">
                  <c:v>0.2515239687848384</c:v>
                </c:pt>
                <c:pt idx="113">
                  <c:v>0.25375808249721293</c:v>
                </c:pt>
                <c:pt idx="114">
                  <c:v>0.25599219620958757</c:v>
                </c:pt>
                <c:pt idx="115">
                  <c:v>0.2582263099219621</c:v>
                </c:pt>
                <c:pt idx="116">
                  <c:v>0.26046042363433669</c:v>
                </c:pt>
                <c:pt idx="117">
                  <c:v>0.26269453734671128</c:v>
                </c:pt>
                <c:pt idx="118">
                  <c:v>0.26492865105908592</c:v>
                </c:pt>
                <c:pt idx="119">
                  <c:v>0.26716276477146045</c:v>
                </c:pt>
                <c:pt idx="120">
                  <c:v>0.26939687848383498</c:v>
                </c:pt>
                <c:pt idx="121">
                  <c:v>0.27163099219620962</c:v>
                </c:pt>
                <c:pt idx="122">
                  <c:v>0.27386510590858421</c:v>
                </c:pt>
                <c:pt idx="123">
                  <c:v>0.27609921962095879</c:v>
                </c:pt>
                <c:pt idx="124">
                  <c:v>0.27833333333333332</c:v>
                </c:pt>
                <c:pt idx="125">
                  <c:v>0.28056744704570791</c:v>
                </c:pt>
                <c:pt idx="126">
                  <c:v>0.28280156075808255</c:v>
                </c:pt>
                <c:pt idx="127">
                  <c:v>0.28503567447045713</c:v>
                </c:pt>
                <c:pt idx="128">
                  <c:v>0.28726978818283172</c:v>
                </c:pt>
                <c:pt idx="129">
                  <c:v>0.28950390189520636</c:v>
                </c:pt>
                <c:pt idx="130">
                  <c:v>0.29173801560758084</c:v>
                </c:pt>
                <c:pt idx="131">
                  <c:v>0.29397212931995537</c:v>
                </c:pt>
                <c:pt idx="132">
                  <c:v>0.29620624303233001</c:v>
                </c:pt>
                <c:pt idx="133">
                  <c:v>0.29844035674470465</c:v>
                </c:pt>
                <c:pt idx="134">
                  <c:v>0.30067447045707918</c:v>
                </c:pt>
                <c:pt idx="135">
                  <c:v>0.30290858416945382</c:v>
                </c:pt>
                <c:pt idx="136">
                  <c:v>0.30514269788182835</c:v>
                </c:pt>
                <c:pt idx="137">
                  <c:v>0.30737681159420288</c:v>
                </c:pt>
                <c:pt idx="138">
                  <c:v>0.30961092530657752</c:v>
                </c:pt>
                <c:pt idx="139">
                  <c:v>0.31184503901895211</c:v>
                </c:pt>
                <c:pt idx="140">
                  <c:v>0.31407915273132664</c:v>
                </c:pt>
                <c:pt idx="141">
                  <c:v>0.31631326644370134</c:v>
                </c:pt>
                <c:pt idx="142">
                  <c:v>0.31854738015607587</c:v>
                </c:pt>
                <c:pt idx="143">
                  <c:v>0.3207814938684504</c:v>
                </c:pt>
                <c:pt idx="144">
                  <c:v>0.32301560758082504</c:v>
                </c:pt>
                <c:pt idx="145">
                  <c:v>0.32524972129319957</c:v>
                </c:pt>
                <c:pt idx="146">
                  <c:v>0.32748383500557421</c:v>
                </c:pt>
                <c:pt idx="147">
                  <c:v>0.32971794871794879</c:v>
                </c:pt>
                <c:pt idx="148">
                  <c:v>0.33195206243032327</c:v>
                </c:pt>
                <c:pt idx="149">
                  <c:v>0.33418617614269797</c:v>
                </c:pt>
                <c:pt idx="150">
                  <c:v>0.3364202898550725</c:v>
                </c:pt>
                <c:pt idx="151">
                  <c:v>0.33865440356744708</c:v>
                </c:pt>
                <c:pt idx="152">
                  <c:v>0.34088851727982172</c:v>
                </c:pt>
                <c:pt idx="153">
                  <c:v>0.3431226309921962</c:v>
                </c:pt>
                <c:pt idx="154">
                  <c:v>0.34535674470457084</c:v>
                </c:pt>
                <c:pt idx="155">
                  <c:v>0.34759085841694543</c:v>
                </c:pt>
                <c:pt idx="156">
                  <c:v>0.34982497212931996</c:v>
                </c:pt>
                <c:pt idx="157">
                  <c:v>0.3520590858416946</c:v>
                </c:pt>
                <c:pt idx="158">
                  <c:v>0.35429319955406918</c:v>
                </c:pt>
                <c:pt idx="159">
                  <c:v>0.35652731326644371</c:v>
                </c:pt>
                <c:pt idx="160">
                  <c:v>0.35876142697881835</c:v>
                </c:pt>
                <c:pt idx="161">
                  <c:v>0.36099554069119288</c:v>
                </c:pt>
                <c:pt idx="162">
                  <c:v>0.36322965440356747</c:v>
                </c:pt>
                <c:pt idx="163">
                  <c:v>0.36546376811594206</c:v>
                </c:pt>
                <c:pt idx="164">
                  <c:v>0.3676978818283167</c:v>
                </c:pt>
                <c:pt idx="165">
                  <c:v>0.36993199554069123</c:v>
                </c:pt>
                <c:pt idx="166">
                  <c:v>0.37216610925306581</c:v>
                </c:pt>
                <c:pt idx="167">
                  <c:v>0.3744002229654404</c:v>
                </c:pt>
                <c:pt idx="168">
                  <c:v>0.37663433667781498</c:v>
                </c:pt>
                <c:pt idx="169">
                  <c:v>0.37886845039018963</c:v>
                </c:pt>
                <c:pt idx="170">
                  <c:v>0.3811025641025641</c:v>
                </c:pt>
                <c:pt idx="171">
                  <c:v>0.38333667781493869</c:v>
                </c:pt>
                <c:pt idx="172">
                  <c:v>0.38557079152731333</c:v>
                </c:pt>
                <c:pt idx="173">
                  <c:v>0.38780490523968786</c:v>
                </c:pt>
                <c:pt idx="174">
                  <c:v>0.39003901895206256</c:v>
                </c:pt>
                <c:pt idx="175">
                  <c:v>0.39227313266443709</c:v>
                </c:pt>
                <c:pt idx="176">
                  <c:v>0.39450724637681156</c:v>
                </c:pt>
                <c:pt idx="177">
                  <c:v>0.39674136008918626</c:v>
                </c:pt>
                <c:pt idx="178">
                  <c:v>0.39897547380156079</c:v>
                </c:pt>
                <c:pt idx="179">
                  <c:v>0.40120958751393537</c:v>
                </c:pt>
                <c:pt idx="180">
                  <c:v>0.40344370122631001</c:v>
                </c:pt>
                <c:pt idx="181">
                  <c:v>0.40567781493868454</c:v>
                </c:pt>
                <c:pt idx="182">
                  <c:v>0.40791192865105913</c:v>
                </c:pt>
                <c:pt idx="183">
                  <c:v>0.41014604236343372</c:v>
                </c:pt>
                <c:pt idx="184">
                  <c:v>0.41238015607580825</c:v>
                </c:pt>
                <c:pt idx="185">
                  <c:v>0.41461426978818289</c:v>
                </c:pt>
                <c:pt idx="186">
                  <c:v>0.41684838350055747</c:v>
                </c:pt>
                <c:pt idx="187">
                  <c:v>0.419082497212932</c:v>
                </c:pt>
                <c:pt idx="188">
                  <c:v>0.42131661092530664</c:v>
                </c:pt>
                <c:pt idx="189">
                  <c:v>0.42355072463768118</c:v>
                </c:pt>
                <c:pt idx="190">
                  <c:v>0.42578483835005582</c:v>
                </c:pt>
                <c:pt idx="191">
                  <c:v>0.4280189520624304</c:v>
                </c:pt>
                <c:pt idx="192">
                  <c:v>0.43025306577480499</c:v>
                </c:pt>
                <c:pt idx="193">
                  <c:v>0.43248717948717952</c:v>
                </c:pt>
                <c:pt idx="194">
                  <c:v>0.4347212931995541</c:v>
                </c:pt>
                <c:pt idx="195">
                  <c:v>0.43695540691192869</c:v>
                </c:pt>
                <c:pt idx="196">
                  <c:v>0.43918952062430328</c:v>
                </c:pt>
                <c:pt idx="197">
                  <c:v>0.44142363433667792</c:v>
                </c:pt>
                <c:pt idx="198">
                  <c:v>0.44365774804905245</c:v>
                </c:pt>
                <c:pt idx="199">
                  <c:v>0.44589186176142709</c:v>
                </c:pt>
                <c:pt idx="200">
                  <c:v>0.44812597547380162</c:v>
                </c:pt>
                <c:pt idx="201">
                  <c:v>0.45036008918617615</c:v>
                </c:pt>
                <c:pt idx="202">
                  <c:v>0.45259420289855079</c:v>
                </c:pt>
                <c:pt idx="203">
                  <c:v>0.45482831661092538</c:v>
                </c:pt>
                <c:pt idx="204">
                  <c:v>0.45706243032329996</c:v>
                </c:pt>
                <c:pt idx="205">
                  <c:v>0.45929654403567455</c:v>
                </c:pt>
                <c:pt idx="206">
                  <c:v>0.46153065774804908</c:v>
                </c:pt>
                <c:pt idx="207">
                  <c:v>0.46376477146042366</c:v>
                </c:pt>
                <c:pt idx="208">
                  <c:v>0.46599888517279836</c:v>
                </c:pt>
                <c:pt idx="209">
                  <c:v>0.46823299888517284</c:v>
                </c:pt>
                <c:pt idx="210">
                  <c:v>0.47046711259754753</c:v>
                </c:pt>
                <c:pt idx="211">
                  <c:v>0.47270122630992201</c:v>
                </c:pt>
                <c:pt idx="212">
                  <c:v>0.47493534002229654</c:v>
                </c:pt>
                <c:pt idx="213">
                  <c:v>0.47716945373467123</c:v>
                </c:pt>
                <c:pt idx="214">
                  <c:v>0.47940356744704576</c:v>
                </c:pt>
                <c:pt idx="215">
                  <c:v>0.48163768115942035</c:v>
                </c:pt>
                <c:pt idx="216">
                  <c:v>0.48387179487179499</c:v>
                </c:pt>
                <c:pt idx="217">
                  <c:v>0.48610590858416947</c:v>
                </c:pt>
                <c:pt idx="218">
                  <c:v>0.48834002229654411</c:v>
                </c:pt>
                <c:pt idx="219">
                  <c:v>0.49057413600891869</c:v>
                </c:pt>
                <c:pt idx="220">
                  <c:v>0.49280824972129322</c:v>
                </c:pt>
                <c:pt idx="221">
                  <c:v>0.49504236343366792</c:v>
                </c:pt>
                <c:pt idx="222">
                  <c:v>0.49727647714604239</c:v>
                </c:pt>
                <c:pt idx="223">
                  <c:v>0.49951059085841698</c:v>
                </c:pt>
                <c:pt idx="224">
                  <c:v>0.50174470457079168</c:v>
                </c:pt>
                <c:pt idx="225">
                  <c:v>0.50397881828316615</c:v>
                </c:pt>
                <c:pt idx="226">
                  <c:v>0.50621293199554074</c:v>
                </c:pt>
                <c:pt idx="227">
                  <c:v>0.50844704570791543</c:v>
                </c:pt>
                <c:pt idx="228">
                  <c:v>0.51068115942028991</c:v>
                </c:pt>
                <c:pt idx="229">
                  <c:v>0.5129152731326645</c:v>
                </c:pt>
                <c:pt idx="230">
                  <c:v>0.51514938684503908</c:v>
                </c:pt>
                <c:pt idx="231">
                  <c:v>0.51738350055741367</c:v>
                </c:pt>
                <c:pt idx="232">
                  <c:v>0.51961761426978825</c:v>
                </c:pt>
                <c:pt idx="233">
                  <c:v>0.52185172798216284</c:v>
                </c:pt>
                <c:pt idx="234">
                  <c:v>0.52408584169453742</c:v>
                </c:pt>
                <c:pt idx="235">
                  <c:v>0.52631995540691212</c:v>
                </c:pt>
                <c:pt idx="236">
                  <c:v>0.52855406911928648</c:v>
                </c:pt>
                <c:pt idx="237">
                  <c:v>0.53078818283166107</c:v>
                </c:pt>
                <c:pt idx="238">
                  <c:v>0.53302229654403577</c:v>
                </c:pt>
                <c:pt idx="239">
                  <c:v>0.53525641025641024</c:v>
                </c:pt>
                <c:pt idx="240">
                  <c:v>0.53749052396878494</c:v>
                </c:pt>
                <c:pt idx="241">
                  <c:v>0.53972463768115952</c:v>
                </c:pt>
                <c:pt idx="242">
                  <c:v>0.54195875139353411</c:v>
                </c:pt>
                <c:pt idx="243">
                  <c:v>0.54419286510590859</c:v>
                </c:pt>
                <c:pt idx="244">
                  <c:v>0.54642697881828328</c:v>
                </c:pt>
                <c:pt idx="245">
                  <c:v>0.54866109253065787</c:v>
                </c:pt>
                <c:pt idx="246">
                  <c:v>0.55089520624303245</c:v>
                </c:pt>
                <c:pt idx="247">
                  <c:v>0.55312931995540704</c:v>
                </c:pt>
                <c:pt idx="248">
                  <c:v>0.55536343366778151</c:v>
                </c:pt>
                <c:pt idx="249">
                  <c:v>0.5575975473801561</c:v>
                </c:pt>
                <c:pt idx="250">
                  <c:v>0.55983166109253069</c:v>
                </c:pt>
                <c:pt idx="251">
                  <c:v>0.56206577480490527</c:v>
                </c:pt>
                <c:pt idx="252">
                  <c:v>0.56429988851727986</c:v>
                </c:pt>
                <c:pt idx="253">
                  <c:v>0.56653400222965444</c:v>
                </c:pt>
                <c:pt idx="254">
                  <c:v>0.56876811594202903</c:v>
                </c:pt>
                <c:pt idx="255">
                  <c:v>0.57100222965440373</c:v>
                </c:pt>
                <c:pt idx="256">
                  <c:v>0.5732363433667782</c:v>
                </c:pt>
                <c:pt idx="257">
                  <c:v>0.57547045707915279</c:v>
                </c:pt>
                <c:pt idx="258">
                  <c:v>0.57770457079152737</c:v>
                </c:pt>
                <c:pt idx="259">
                  <c:v>0.57993868450390185</c:v>
                </c:pt>
                <c:pt idx="260">
                  <c:v>0.58217279821627643</c:v>
                </c:pt>
                <c:pt idx="261">
                  <c:v>0.58440691192865113</c:v>
                </c:pt>
                <c:pt idx="262">
                  <c:v>0.58664102564102572</c:v>
                </c:pt>
                <c:pt idx="263">
                  <c:v>0.5888751393534003</c:v>
                </c:pt>
                <c:pt idx="264">
                  <c:v>0.59110925306577489</c:v>
                </c:pt>
                <c:pt idx="265">
                  <c:v>0.59334336677814936</c:v>
                </c:pt>
                <c:pt idx="266">
                  <c:v>0.59557748049052406</c:v>
                </c:pt>
                <c:pt idx="267">
                  <c:v>0.59781159420289864</c:v>
                </c:pt>
                <c:pt idx="268">
                  <c:v>0.60004570791527334</c:v>
                </c:pt>
                <c:pt idx="269">
                  <c:v>0.60227982162764782</c:v>
                </c:pt>
                <c:pt idx="270">
                  <c:v>0.60451393534002229</c:v>
                </c:pt>
                <c:pt idx="271">
                  <c:v>0.60674804905239699</c:v>
                </c:pt>
                <c:pt idx="272">
                  <c:v>0.60898216276477146</c:v>
                </c:pt>
                <c:pt idx="273">
                  <c:v>0.61121627647714605</c:v>
                </c:pt>
                <c:pt idx="274">
                  <c:v>0.61345039018952074</c:v>
                </c:pt>
                <c:pt idx="275">
                  <c:v>0.61568450390189522</c:v>
                </c:pt>
                <c:pt idx="276">
                  <c:v>0.61791861761426981</c:v>
                </c:pt>
                <c:pt idx="277">
                  <c:v>0.6201527313266445</c:v>
                </c:pt>
                <c:pt idx="278">
                  <c:v>0.62238684503901909</c:v>
                </c:pt>
                <c:pt idx="279">
                  <c:v>0.62462095875139356</c:v>
                </c:pt>
                <c:pt idx="280">
                  <c:v>0.62685507246376837</c:v>
                </c:pt>
                <c:pt idx="281">
                  <c:v>0.62908918617614284</c:v>
                </c:pt>
                <c:pt idx="282">
                  <c:v>0.63132329988851721</c:v>
                </c:pt>
                <c:pt idx="283">
                  <c:v>0.63355741360089191</c:v>
                </c:pt>
                <c:pt idx="284">
                  <c:v>0.63579152731326638</c:v>
                </c:pt>
                <c:pt idx="285">
                  <c:v>0.63802564102564108</c:v>
                </c:pt>
                <c:pt idx="286">
                  <c:v>0.64025975473801566</c:v>
                </c:pt>
                <c:pt idx="287">
                  <c:v>0.64249386845039036</c:v>
                </c:pt>
                <c:pt idx="288">
                  <c:v>0.64472798216276483</c:v>
                </c:pt>
                <c:pt idx="289">
                  <c:v>0.64696209587513942</c:v>
                </c:pt>
                <c:pt idx="290">
                  <c:v>0.64919620958751412</c:v>
                </c:pt>
                <c:pt idx="291">
                  <c:v>0.65143032329988859</c:v>
                </c:pt>
                <c:pt idx="292">
                  <c:v>0.65366443701226318</c:v>
                </c:pt>
                <c:pt idx="293">
                  <c:v>0.65589855072463787</c:v>
                </c:pt>
                <c:pt idx="294">
                  <c:v>0.65813266443701235</c:v>
                </c:pt>
                <c:pt idx="295">
                  <c:v>0.66036677814938693</c:v>
                </c:pt>
                <c:pt idx="296">
                  <c:v>0.66260089186176152</c:v>
                </c:pt>
                <c:pt idx="297">
                  <c:v>0.66483500557413611</c:v>
                </c:pt>
                <c:pt idx="298">
                  <c:v>0.66706911928651058</c:v>
                </c:pt>
                <c:pt idx="299">
                  <c:v>0.66930323299888528</c:v>
                </c:pt>
                <c:pt idx="300">
                  <c:v>0.67153734671125986</c:v>
                </c:pt>
                <c:pt idx="301">
                  <c:v>0.67377146042363445</c:v>
                </c:pt>
                <c:pt idx="302">
                  <c:v>0.67600557413600904</c:v>
                </c:pt>
                <c:pt idx="303">
                  <c:v>0.67823968784838362</c:v>
                </c:pt>
                <c:pt idx="304">
                  <c:v>0.6804738015607581</c:v>
                </c:pt>
                <c:pt idx="305">
                  <c:v>0.68270791527313268</c:v>
                </c:pt>
                <c:pt idx="306">
                  <c:v>0.68494202898550738</c:v>
                </c:pt>
                <c:pt idx="307">
                  <c:v>0.68717614269788185</c:v>
                </c:pt>
                <c:pt idx="308">
                  <c:v>0.68941025641025633</c:v>
                </c:pt>
                <c:pt idx="309">
                  <c:v>0.69164437012263102</c:v>
                </c:pt>
                <c:pt idx="310">
                  <c:v>0.69387848383500572</c:v>
                </c:pt>
                <c:pt idx="311">
                  <c:v>0.6961125975473802</c:v>
                </c:pt>
                <c:pt idx="312">
                  <c:v>0.69834671125975489</c:v>
                </c:pt>
                <c:pt idx="313">
                  <c:v>0.70058082497212959</c:v>
                </c:pt>
                <c:pt idx="314">
                  <c:v>0.70281493868450406</c:v>
                </c:pt>
                <c:pt idx="315">
                  <c:v>0.70504905239687854</c:v>
                </c:pt>
                <c:pt idx="316">
                  <c:v>0.70728316610925324</c:v>
                </c:pt>
                <c:pt idx="317">
                  <c:v>0.7095172798216276</c:v>
                </c:pt>
                <c:pt idx="318">
                  <c:v>0.7117513935340023</c:v>
                </c:pt>
                <c:pt idx="319">
                  <c:v>0.71398550724637688</c:v>
                </c:pt>
                <c:pt idx="320">
                  <c:v>0.71621962095875147</c:v>
                </c:pt>
                <c:pt idx="321">
                  <c:v>0.71845373467112605</c:v>
                </c:pt>
                <c:pt idx="322">
                  <c:v>0.72068784838350064</c:v>
                </c:pt>
                <c:pt idx="323">
                  <c:v>0.72292196209587523</c:v>
                </c:pt>
                <c:pt idx="324">
                  <c:v>0.72515607580825003</c:v>
                </c:pt>
                <c:pt idx="325">
                  <c:v>0.7273901895206244</c:v>
                </c:pt>
                <c:pt idx="326">
                  <c:v>0.72962430323299898</c:v>
                </c:pt>
                <c:pt idx="327">
                  <c:v>0.73185841694537368</c:v>
                </c:pt>
                <c:pt idx="328">
                  <c:v>0.73409253065774804</c:v>
                </c:pt>
                <c:pt idx="329">
                  <c:v>0.73632664437012263</c:v>
                </c:pt>
                <c:pt idx="330">
                  <c:v>0.73856075808249733</c:v>
                </c:pt>
                <c:pt idx="331">
                  <c:v>0.7407948717948718</c:v>
                </c:pt>
                <c:pt idx="332">
                  <c:v>0.74302898550724639</c:v>
                </c:pt>
                <c:pt idx="333">
                  <c:v>0.74526309921962108</c:v>
                </c:pt>
                <c:pt idx="334">
                  <c:v>0.74749721293199556</c:v>
                </c:pt>
                <c:pt idx="335">
                  <c:v>0.74973132664437026</c:v>
                </c:pt>
                <c:pt idx="336">
                  <c:v>0.75196544035674484</c:v>
                </c:pt>
                <c:pt idx="337">
                  <c:v>0.75419955406911954</c:v>
                </c:pt>
                <c:pt idx="338">
                  <c:v>0.75643366778149401</c:v>
                </c:pt>
                <c:pt idx="339">
                  <c:v>0.75866778149386849</c:v>
                </c:pt>
                <c:pt idx="340">
                  <c:v>0.76090189520624318</c:v>
                </c:pt>
                <c:pt idx="341">
                  <c:v>0.76313600891861755</c:v>
                </c:pt>
                <c:pt idx="342">
                  <c:v>0.76537012263099224</c:v>
                </c:pt>
                <c:pt idx="343">
                  <c:v>0.76760423634336694</c:v>
                </c:pt>
                <c:pt idx="344">
                  <c:v>0.76983835005574142</c:v>
                </c:pt>
                <c:pt idx="345">
                  <c:v>0.772072463768116</c:v>
                </c:pt>
                <c:pt idx="346">
                  <c:v>0.7743065774804907</c:v>
                </c:pt>
                <c:pt idx="347">
                  <c:v>0.77654069119286517</c:v>
                </c:pt>
                <c:pt idx="348">
                  <c:v>0.77877480490523976</c:v>
                </c:pt>
                <c:pt idx="349">
                  <c:v>0.78100891861761446</c:v>
                </c:pt>
                <c:pt idx="350">
                  <c:v>0.78324303232998904</c:v>
                </c:pt>
                <c:pt idx="351">
                  <c:v>0.78547714604236341</c:v>
                </c:pt>
                <c:pt idx="352">
                  <c:v>0.7877112597547381</c:v>
                </c:pt>
                <c:pt idx="353">
                  <c:v>0.78994537346711269</c:v>
                </c:pt>
                <c:pt idx="354">
                  <c:v>0.79217948717948705</c:v>
                </c:pt>
                <c:pt idx="355">
                  <c:v>0.79441360089186186</c:v>
                </c:pt>
                <c:pt idx="356">
                  <c:v>0.79664771460423645</c:v>
                </c:pt>
                <c:pt idx="357">
                  <c:v>0.79888182831661092</c:v>
                </c:pt>
                <c:pt idx="358">
                  <c:v>0.80111594202898562</c:v>
                </c:pt>
                <c:pt idx="359">
                  <c:v>0.80335005574136031</c:v>
                </c:pt>
                <c:pt idx="360">
                  <c:v>0.8055841694537349</c:v>
                </c:pt>
                <c:pt idx="361">
                  <c:v>0.80781828316610926</c:v>
                </c:pt>
                <c:pt idx="362">
                  <c:v>0.81005239687848407</c:v>
                </c:pt>
                <c:pt idx="363">
                  <c:v>0.81228651059085855</c:v>
                </c:pt>
                <c:pt idx="364">
                  <c:v>0.81452062430323302</c:v>
                </c:pt>
                <c:pt idx="365">
                  <c:v>0.81675473801560772</c:v>
                </c:pt>
                <c:pt idx="366">
                  <c:v>0.8189888517279823</c:v>
                </c:pt>
                <c:pt idx="367">
                  <c:v>0.82122296544035678</c:v>
                </c:pt>
                <c:pt idx="368">
                  <c:v>0.82345707915273147</c:v>
                </c:pt>
                <c:pt idx="369">
                  <c:v>0.82569119286510606</c:v>
                </c:pt>
                <c:pt idx="370">
                  <c:v>0.82792530657748054</c:v>
                </c:pt>
                <c:pt idx="371">
                  <c:v>0.83015942028985523</c:v>
                </c:pt>
                <c:pt idx="372">
                  <c:v>0.83239353400222971</c:v>
                </c:pt>
                <c:pt idx="373">
                  <c:v>0.83462764771460429</c:v>
                </c:pt>
                <c:pt idx="374">
                  <c:v>0.83686176142697877</c:v>
                </c:pt>
                <c:pt idx="375">
                  <c:v>0.83909587513935346</c:v>
                </c:pt>
                <c:pt idx="376">
                  <c:v>0.84132998885172805</c:v>
                </c:pt>
                <c:pt idx="377">
                  <c:v>0.84356410256410264</c:v>
                </c:pt>
                <c:pt idx="378">
                  <c:v>0.84579821627647722</c:v>
                </c:pt>
                <c:pt idx="379">
                  <c:v>0.84803232998885181</c:v>
                </c:pt>
                <c:pt idx="380">
                  <c:v>0.85026644370122639</c:v>
                </c:pt>
                <c:pt idx="381">
                  <c:v>0.85250055741360098</c:v>
                </c:pt>
                <c:pt idx="382">
                  <c:v>0.85473467112597556</c:v>
                </c:pt>
                <c:pt idx="383">
                  <c:v>0.85696878483835026</c:v>
                </c:pt>
                <c:pt idx="384">
                  <c:v>0.85920289855072463</c:v>
                </c:pt>
                <c:pt idx="385">
                  <c:v>0.86143701226309943</c:v>
                </c:pt>
                <c:pt idx="386">
                  <c:v>0.86367112597547391</c:v>
                </c:pt>
                <c:pt idx="387">
                  <c:v>0.86590523968784849</c:v>
                </c:pt>
                <c:pt idx="388">
                  <c:v>0.86813935340022308</c:v>
                </c:pt>
                <c:pt idx="389">
                  <c:v>0.87037346711259767</c:v>
                </c:pt>
                <c:pt idx="390">
                  <c:v>0.87260758082497225</c:v>
                </c:pt>
                <c:pt idx="391">
                  <c:v>0.87484169453734684</c:v>
                </c:pt>
                <c:pt idx="392">
                  <c:v>0.87707580824972142</c:v>
                </c:pt>
                <c:pt idx="393">
                  <c:v>0.87930992196209601</c:v>
                </c:pt>
                <c:pt idx="394">
                  <c:v>0.88154403567447071</c:v>
                </c:pt>
                <c:pt idx="395">
                  <c:v>0.88377814938684518</c:v>
                </c:pt>
                <c:pt idx="396">
                  <c:v>0.88601226309921988</c:v>
                </c:pt>
                <c:pt idx="397">
                  <c:v>0.88824637681159424</c:v>
                </c:pt>
                <c:pt idx="398">
                  <c:v>0.89048049052396872</c:v>
                </c:pt>
                <c:pt idx="399">
                  <c:v>0.89271460423634352</c:v>
                </c:pt>
                <c:pt idx="400">
                  <c:v>0.894948717948718</c:v>
                </c:pt>
                <c:pt idx="401">
                  <c:v>0.89718283166109258</c:v>
                </c:pt>
                <c:pt idx="402">
                  <c:v>0.89941694537346728</c:v>
                </c:pt>
                <c:pt idx="403">
                  <c:v>0.90165105908584176</c:v>
                </c:pt>
                <c:pt idx="404">
                  <c:v>0.90388517279821634</c:v>
                </c:pt>
                <c:pt idx="405">
                  <c:v>0.90611928651059104</c:v>
                </c:pt>
                <c:pt idx="406">
                  <c:v>0.90835340022296551</c:v>
                </c:pt>
                <c:pt idx="407">
                  <c:v>0.91058751393533999</c:v>
                </c:pt>
                <c:pt idx="408">
                  <c:v>0.91282162764771468</c:v>
                </c:pt>
                <c:pt idx="409">
                  <c:v>0.91505574136008938</c:v>
                </c:pt>
                <c:pt idx="410">
                  <c:v>0.91728985507246386</c:v>
                </c:pt>
                <c:pt idx="411">
                  <c:v>0.91952396878483844</c:v>
                </c:pt>
                <c:pt idx="412">
                  <c:v>0.92175808249721314</c:v>
                </c:pt>
                <c:pt idx="413">
                  <c:v>0.92399219620958761</c:v>
                </c:pt>
                <c:pt idx="414">
                  <c:v>0.9262263099219622</c:v>
                </c:pt>
                <c:pt idx="415">
                  <c:v>0.9284604236343369</c:v>
                </c:pt>
                <c:pt idx="416">
                  <c:v>0.93069453734671137</c:v>
                </c:pt>
                <c:pt idx="417">
                  <c:v>0.93292865105908596</c:v>
                </c:pt>
                <c:pt idx="418">
                  <c:v>0.93516276477146065</c:v>
                </c:pt>
                <c:pt idx="419">
                  <c:v>0.93739687848383513</c:v>
                </c:pt>
                <c:pt idx="420">
                  <c:v>0.93963099219620971</c:v>
                </c:pt>
                <c:pt idx="421">
                  <c:v>0.9418651059085843</c:v>
                </c:pt>
                <c:pt idx="422">
                  <c:v>0.94409921962095888</c:v>
                </c:pt>
                <c:pt idx="423">
                  <c:v>0.94633333333333336</c:v>
                </c:pt>
                <c:pt idx="424">
                  <c:v>0.94856744704570806</c:v>
                </c:pt>
                <c:pt idx="425">
                  <c:v>0.95080156075808264</c:v>
                </c:pt>
                <c:pt idx="426">
                  <c:v>0.95303567447045712</c:v>
                </c:pt>
                <c:pt idx="427">
                  <c:v>0.95526978818283192</c:v>
                </c:pt>
                <c:pt idx="428">
                  <c:v>0.9575039018952064</c:v>
                </c:pt>
                <c:pt idx="429">
                  <c:v>0.95973801560758099</c:v>
                </c:pt>
                <c:pt idx="430">
                  <c:v>0.96197212931995557</c:v>
                </c:pt>
                <c:pt idx="431">
                  <c:v>0.96420624303233005</c:v>
                </c:pt>
                <c:pt idx="432">
                  <c:v>0.96644035674470463</c:v>
                </c:pt>
                <c:pt idx="433">
                  <c:v>0.96867447045707922</c:v>
                </c:pt>
                <c:pt idx="434">
                  <c:v>0.97090858416945391</c:v>
                </c:pt>
                <c:pt idx="435">
                  <c:v>0.9731426978818285</c:v>
                </c:pt>
                <c:pt idx="436">
                  <c:v>0.97537681159420297</c:v>
                </c:pt>
                <c:pt idx="437">
                  <c:v>0.97761092530657767</c:v>
                </c:pt>
                <c:pt idx="438">
                  <c:v>0.97984503901895237</c:v>
                </c:pt>
                <c:pt idx="439">
                  <c:v>0.98207915273132673</c:v>
                </c:pt>
                <c:pt idx="440">
                  <c:v>0.98431326644370143</c:v>
                </c:pt>
                <c:pt idx="441">
                  <c:v>0.98654738015607601</c:v>
                </c:pt>
                <c:pt idx="442">
                  <c:v>0.98878149386845038</c:v>
                </c:pt>
                <c:pt idx="443">
                  <c:v>0.99101560758082508</c:v>
                </c:pt>
                <c:pt idx="444">
                  <c:v>0.99324972129319966</c:v>
                </c:pt>
                <c:pt idx="445">
                  <c:v>0.99548383500557425</c:v>
                </c:pt>
                <c:pt idx="446">
                  <c:v>0.99771794871794883</c:v>
                </c:pt>
                <c:pt idx="447">
                  <c:v>0.99995206243032342</c:v>
                </c:pt>
                <c:pt idx="448">
                  <c:v>1.002186176142698</c:v>
                </c:pt>
                <c:pt idx="449">
                  <c:v>1.0044202898550727</c:v>
                </c:pt>
                <c:pt idx="450">
                  <c:v>1.0066544035674472</c:v>
                </c:pt>
                <c:pt idx="451">
                  <c:v>1.0088885172798217</c:v>
                </c:pt>
                <c:pt idx="452">
                  <c:v>1.0111226309921963</c:v>
                </c:pt>
                <c:pt idx="453">
                  <c:v>1.0133567447045708</c:v>
                </c:pt>
                <c:pt idx="454">
                  <c:v>1.0155908584169453</c:v>
                </c:pt>
                <c:pt idx="455">
                  <c:v>1.01782497212932</c:v>
                </c:pt>
                <c:pt idx="456">
                  <c:v>1.0200590858416947</c:v>
                </c:pt>
                <c:pt idx="457">
                  <c:v>1.0222931995540692</c:v>
                </c:pt>
                <c:pt idx="458">
                  <c:v>1.0245273132664439</c:v>
                </c:pt>
                <c:pt idx="459">
                  <c:v>1.0267614269788186</c:v>
                </c:pt>
                <c:pt idx="460">
                  <c:v>1.0289955406911928</c:v>
                </c:pt>
                <c:pt idx="461">
                  <c:v>1.0312296544035675</c:v>
                </c:pt>
                <c:pt idx="462">
                  <c:v>1.0334637681159422</c:v>
                </c:pt>
                <c:pt idx="463">
                  <c:v>1.0356978818283167</c:v>
                </c:pt>
                <c:pt idx="464">
                  <c:v>1.0379319955406914</c:v>
                </c:pt>
                <c:pt idx="465">
                  <c:v>1.0401661092530661</c:v>
                </c:pt>
                <c:pt idx="466">
                  <c:v>1.0424002229654405</c:v>
                </c:pt>
                <c:pt idx="467">
                  <c:v>1.044634336677815</c:v>
                </c:pt>
                <c:pt idx="468">
                  <c:v>1.0468684503901897</c:v>
                </c:pt>
                <c:pt idx="469">
                  <c:v>1.0491025641025642</c:v>
                </c:pt>
                <c:pt idx="470">
                  <c:v>1.0513366778149387</c:v>
                </c:pt>
                <c:pt idx="471">
                  <c:v>1.0535707915273134</c:v>
                </c:pt>
                <c:pt idx="472">
                  <c:v>1.0558049052396881</c:v>
                </c:pt>
                <c:pt idx="473">
                  <c:v>1.0580390189520625</c:v>
                </c:pt>
                <c:pt idx="474">
                  <c:v>1.060273132664437</c:v>
                </c:pt>
                <c:pt idx="475">
                  <c:v>1.0625072463768117</c:v>
                </c:pt>
                <c:pt idx="476">
                  <c:v>1.0647413600891862</c:v>
                </c:pt>
                <c:pt idx="477">
                  <c:v>1.0669754738015611</c:v>
                </c:pt>
                <c:pt idx="478">
                  <c:v>1.0692095875139356</c:v>
                </c:pt>
                <c:pt idx="479">
                  <c:v>1.0714437012263101</c:v>
                </c:pt>
                <c:pt idx="480">
                  <c:v>1.0736778149386845</c:v>
                </c:pt>
                <c:pt idx="481">
                  <c:v>1.0759119286510592</c:v>
                </c:pt>
                <c:pt idx="482">
                  <c:v>1.0781460423634337</c:v>
                </c:pt>
                <c:pt idx="483">
                  <c:v>1.0803801560758084</c:v>
                </c:pt>
                <c:pt idx="484">
                  <c:v>1.0826142697881831</c:v>
                </c:pt>
                <c:pt idx="485">
                  <c:v>1.0848483835005576</c:v>
                </c:pt>
                <c:pt idx="486">
                  <c:v>1.0870824972129323</c:v>
                </c:pt>
                <c:pt idx="487">
                  <c:v>1.0893166109253067</c:v>
                </c:pt>
                <c:pt idx="488">
                  <c:v>1.0915507246376812</c:v>
                </c:pt>
                <c:pt idx="489">
                  <c:v>1.0937848383500559</c:v>
                </c:pt>
                <c:pt idx="490">
                  <c:v>1.0960189520624306</c:v>
                </c:pt>
                <c:pt idx="491">
                  <c:v>1.0982530657748051</c:v>
                </c:pt>
                <c:pt idx="492">
                  <c:v>1.1004871794871798</c:v>
                </c:pt>
                <c:pt idx="493">
                  <c:v>1.1027212931995543</c:v>
                </c:pt>
                <c:pt idx="494">
                  <c:v>1.1049554069119287</c:v>
                </c:pt>
                <c:pt idx="495">
                  <c:v>1.1071895206243032</c:v>
                </c:pt>
                <c:pt idx="496">
                  <c:v>1.1094236343366779</c:v>
                </c:pt>
                <c:pt idx="497">
                  <c:v>1.1116577480490526</c:v>
                </c:pt>
                <c:pt idx="498">
                  <c:v>1.1138918617614271</c:v>
                </c:pt>
                <c:pt idx="499">
                  <c:v>1.1161259754738018</c:v>
                </c:pt>
                <c:pt idx="500">
                  <c:v>1.1183600891861762</c:v>
                </c:pt>
                <c:pt idx="501">
                  <c:v>1.1205942028985507</c:v>
                </c:pt>
                <c:pt idx="502">
                  <c:v>1.1228283166109254</c:v>
                </c:pt>
                <c:pt idx="503">
                  <c:v>1.1250624303233001</c:v>
                </c:pt>
                <c:pt idx="504">
                  <c:v>1.1272965440356746</c:v>
                </c:pt>
                <c:pt idx="505">
                  <c:v>1.1295306577480493</c:v>
                </c:pt>
                <c:pt idx="506">
                  <c:v>1.1317647714604235</c:v>
                </c:pt>
                <c:pt idx="507">
                  <c:v>1.1339988851727982</c:v>
                </c:pt>
                <c:pt idx="508">
                  <c:v>1.1362329988851729</c:v>
                </c:pt>
                <c:pt idx="509">
                  <c:v>1.1384671125975476</c:v>
                </c:pt>
                <c:pt idx="510">
                  <c:v>1.1407012263099221</c:v>
                </c:pt>
                <c:pt idx="511">
                  <c:v>1.1429353400222968</c:v>
                </c:pt>
                <c:pt idx="512">
                  <c:v>1.1451694537346715</c:v>
                </c:pt>
                <c:pt idx="513">
                  <c:v>1.1474035674470457</c:v>
                </c:pt>
                <c:pt idx="514">
                  <c:v>1.1496376811594204</c:v>
                </c:pt>
                <c:pt idx="515">
                  <c:v>1.1518717948717951</c:v>
                </c:pt>
                <c:pt idx="516">
                  <c:v>1.1541059085841696</c:v>
                </c:pt>
                <c:pt idx="517">
                  <c:v>1.1563400222965441</c:v>
                </c:pt>
                <c:pt idx="518">
                  <c:v>1.1585741360089188</c:v>
                </c:pt>
                <c:pt idx="519">
                  <c:v>1.1608082497212935</c:v>
                </c:pt>
                <c:pt idx="520">
                  <c:v>1.1630423634336677</c:v>
                </c:pt>
                <c:pt idx="521">
                  <c:v>1.1652764771460424</c:v>
                </c:pt>
                <c:pt idx="522">
                  <c:v>1.1675105908584171</c:v>
                </c:pt>
                <c:pt idx="523">
                  <c:v>1.1697447045707916</c:v>
                </c:pt>
                <c:pt idx="524">
                  <c:v>1.1719788182831663</c:v>
                </c:pt>
                <c:pt idx="525">
                  <c:v>1.174212931995541</c:v>
                </c:pt>
                <c:pt idx="526">
                  <c:v>1.1764470457079153</c:v>
                </c:pt>
                <c:pt idx="527">
                  <c:v>1.1786811594202899</c:v>
                </c:pt>
                <c:pt idx="528">
                  <c:v>1.1809152731326644</c:v>
                </c:pt>
                <c:pt idx="529">
                  <c:v>1.1831493868450389</c:v>
                </c:pt>
                <c:pt idx="530">
                  <c:v>1.1853835005574138</c:v>
                </c:pt>
                <c:pt idx="531">
                  <c:v>1.1876176142697883</c:v>
                </c:pt>
                <c:pt idx="532">
                  <c:v>1.189851727982163</c:v>
                </c:pt>
                <c:pt idx="533">
                  <c:v>1.1920858416945375</c:v>
                </c:pt>
                <c:pt idx="534">
                  <c:v>1.1943199554069122</c:v>
                </c:pt>
                <c:pt idx="535">
                  <c:v>1.1965540691192866</c:v>
                </c:pt>
                <c:pt idx="536">
                  <c:v>1.1987881828316613</c:v>
                </c:pt>
                <c:pt idx="537">
                  <c:v>1.201022296544036</c:v>
                </c:pt>
                <c:pt idx="538">
                  <c:v>1.2032564102564103</c:v>
                </c:pt>
                <c:pt idx="539">
                  <c:v>1.2054905239687848</c:v>
                </c:pt>
                <c:pt idx="540">
                  <c:v>1.2077246376811595</c:v>
                </c:pt>
                <c:pt idx="541">
                  <c:v>1.2099587513935341</c:v>
                </c:pt>
                <c:pt idx="542">
                  <c:v>1.2121928651059086</c:v>
                </c:pt>
                <c:pt idx="543">
                  <c:v>1.2144269788182833</c:v>
                </c:pt>
                <c:pt idx="544">
                  <c:v>1.2166610925306578</c:v>
                </c:pt>
                <c:pt idx="545">
                  <c:v>1.2188952062430325</c:v>
                </c:pt>
                <c:pt idx="546">
                  <c:v>1.221129319955407</c:v>
                </c:pt>
                <c:pt idx="547">
                  <c:v>1.2233634336677817</c:v>
                </c:pt>
                <c:pt idx="548">
                  <c:v>1.2255975473801561</c:v>
                </c:pt>
                <c:pt idx="549">
                  <c:v>1.2278316610925308</c:v>
                </c:pt>
                <c:pt idx="550">
                  <c:v>1.2300657748049053</c:v>
                </c:pt>
                <c:pt idx="551">
                  <c:v>1.23229988851728</c:v>
                </c:pt>
                <c:pt idx="552">
                  <c:v>1.2345340022296547</c:v>
                </c:pt>
                <c:pt idx="553">
                  <c:v>1.2367681159420292</c:v>
                </c:pt>
                <c:pt idx="554">
                  <c:v>1.2390022296544037</c:v>
                </c:pt>
                <c:pt idx="555">
                  <c:v>1.2412363433667783</c:v>
                </c:pt>
                <c:pt idx="556">
                  <c:v>1.243470457079153</c:v>
                </c:pt>
                <c:pt idx="557">
                  <c:v>1.2457045707915275</c:v>
                </c:pt>
                <c:pt idx="558">
                  <c:v>1.2479386845039022</c:v>
                </c:pt>
                <c:pt idx="559">
                  <c:v>1.2501727982162767</c:v>
                </c:pt>
                <c:pt idx="560">
                  <c:v>1.2524069119286512</c:v>
                </c:pt>
                <c:pt idx="561">
                  <c:v>1.2546410256410259</c:v>
                </c:pt>
                <c:pt idx="562">
                  <c:v>1.2568751393534006</c:v>
                </c:pt>
                <c:pt idx="563">
                  <c:v>1.2591092530657748</c:v>
                </c:pt>
                <c:pt idx="564">
                  <c:v>1.2613433667781495</c:v>
                </c:pt>
                <c:pt idx="565">
                  <c:v>1.263577480490524</c:v>
                </c:pt>
                <c:pt idx="566">
                  <c:v>1.2658115942028987</c:v>
                </c:pt>
                <c:pt idx="567">
                  <c:v>1.2680457079152732</c:v>
                </c:pt>
                <c:pt idx="568">
                  <c:v>1.2702798216276479</c:v>
                </c:pt>
                <c:pt idx="569">
                  <c:v>1.2725139353400223</c:v>
                </c:pt>
                <c:pt idx="570">
                  <c:v>1.274748049052397</c:v>
                </c:pt>
                <c:pt idx="571">
                  <c:v>1.2769821627647717</c:v>
                </c:pt>
                <c:pt idx="572">
                  <c:v>1.2792162764771462</c:v>
                </c:pt>
                <c:pt idx="573">
                  <c:v>1.2814503901895207</c:v>
                </c:pt>
                <c:pt idx="574">
                  <c:v>1.2836845039018954</c:v>
                </c:pt>
                <c:pt idx="575">
                  <c:v>1.2859186176142701</c:v>
                </c:pt>
                <c:pt idx="576">
                  <c:v>1.2881527313266445</c:v>
                </c:pt>
                <c:pt idx="577">
                  <c:v>1.2903868450390192</c:v>
                </c:pt>
                <c:pt idx="578">
                  <c:v>1.2926209587513939</c:v>
                </c:pt>
                <c:pt idx="579">
                  <c:v>1.2948550724637682</c:v>
                </c:pt>
                <c:pt idx="580">
                  <c:v>1.2970891861761429</c:v>
                </c:pt>
                <c:pt idx="581">
                  <c:v>1.2993232998885176</c:v>
                </c:pt>
                <c:pt idx="582">
                  <c:v>1.3015574136008921</c:v>
                </c:pt>
                <c:pt idx="583">
                  <c:v>1.3037915273132668</c:v>
                </c:pt>
                <c:pt idx="584">
                  <c:v>1.3060256410256414</c:v>
                </c:pt>
                <c:pt idx="585">
                  <c:v>1.3082597547380155</c:v>
                </c:pt>
                <c:pt idx="586">
                  <c:v>1.3104938684503902</c:v>
                </c:pt>
                <c:pt idx="587">
                  <c:v>1.3127279821627649</c:v>
                </c:pt>
                <c:pt idx="588">
                  <c:v>1.3149620958751393</c:v>
                </c:pt>
                <c:pt idx="589">
                  <c:v>1.317196209587514</c:v>
                </c:pt>
                <c:pt idx="590">
                  <c:v>1.3194303232998887</c:v>
                </c:pt>
                <c:pt idx="591">
                  <c:v>1.3216644370122634</c:v>
                </c:pt>
                <c:pt idx="592">
                  <c:v>1.3238985507246377</c:v>
                </c:pt>
                <c:pt idx="593">
                  <c:v>1.3261326644370124</c:v>
                </c:pt>
                <c:pt idx="594">
                  <c:v>1.3283667781493869</c:v>
                </c:pt>
                <c:pt idx="595">
                  <c:v>1.3306008918617616</c:v>
                </c:pt>
                <c:pt idx="596">
                  <c:v>1.3328350055741363</c:v>
                </c:pt>
                <c:pt idx="597">
                  <c:v>1.335069119286511</c:v>
                </c:pt>
                <c:pt idx="598">
                  <c:v>1.3373032329988852</c:v>
                </c:pt>
                <c:pt idx="599">
                  <c:v>1.3395373467112599</c:v>
                </c:pt>
                <c:pt idx="600">
                  <c:v>1.3417714604236346</c:v>
                </c:pt>
                <c:pt idx="601">
                  <c:v>1.3440055741360091</c:v>
                </c:pt>
                <c:pt idx="602">
                  <c:v>1.3462396878483838</c:v>
                </c:pt>
                <c:pt idx="603">
                  <c:v>1.3484738015607585</c:v>
                </c:pt>
                <c:pt idx="604">
                  <c:v>1.3507079152731329</c:v>
                </c:pt>
                <c:pt idx="605">
                  <c:v>1.3529420289855074</c:v>
                </c:pt>
                <c:pt idx="606">
                  <c:v>1.3551761426978821</c:v>
                </c:pt>
                <c:pt idx="607">
                  <c:v>1.3574102564102564</c:v>
                </c:pt>
                <c:pt idx="608">
                  <c:v>1.3596443701226311</c:v>
                </c:pt>
                <c:pt idx="609">
                  <c:v>1.3618784838350058</c:v>
                </c:pt>
                <c:pt idx="610">
                  <c:v>1.3641125975473802</c:v>
                </c:pt>
                <c:pt idx="611">
                  <c:v>1.3663467112597547</c:v>
                </c:pt>
                <c:pt idx="612">
                  <c:v>1.3685808249721294</c:v>
                </c:pt>
                <c:pt idx="613">
                  <c:v>1.3708149386845039</c:v>
                </c:pt>
                <c:pt idx="614">
                  <c:v>1.3730490523968786</c:v>
                </c:pt>
                <c:pt idx="615">
                  <c:v>1.3752831661092533</c:v>
                </c:pt>
                <c:pt idx="616">
                  <c:v>1.377517279821628</c:v>
                </c:pt>
                <c:pt idx="617">
                  <c:v>1.3797513935340024</c:v>
                </c:pt>
                <c:pt idx="618">
                  <c:v>1.3819855072463769</c:v>
                </c:pt>
                <c:pt idx="619">
                  <c:v>1.3842196209587514</c:v>
                </c:pt>
                <c:pt idx="620">
                  <c:v>1.3864537346711261</c:v>
                </c:pt>
                <c:pt idx="621">
                  <c:v>1.3886878483835008</c:v>
                </c:pt>
                <c:pt idx="622">
                  <c:v>1.3909219620958755</c:v>
                </c:pt>
                <c:pt idx="623">
                  <c:v>1.39315607580825</c:v>
                </c:pt>
                <c:pt idx="624">
                  <c:v>1.3953901895206244</c:v>
                </c:pt>
                <c:pt idx="625">
                  <c:v>1.3976243032329991</c:v>
                </c:pt>
                <c:pt idx="626">
                  <c:v>1.3998584169453736</c:v>
                </c:pt>
                <c:pt idx="627">
                  <c:v>1.4020925306577483</c:v>
                </c:pt>
                <c:pt idx="628">
                  <c:v>1.404326644370123</c:v>
                </c:pt>
                <c:pt idx="629">
                  <c:v>1.4065607580824975</c:v>
                </c:pt>
                <c:pt idx="630">
                  <c:v>1.4087948717948722</c:v>
                </c:pt>
                <c:pt idx="631">
                  <c:v>1.4110289855072466</c:v>
                </c:pt>
                <c:pt idx="632">
                  <c:v>1.4132630992196209</c:v>
                </c:pt>
                <c:pt idx="633">
                  <c:v>1.4154972129319956</c:v>
                </c:pt>
                <c:pt idx="634">
                  <c:v>1.4177313266443703</c:v>
                </c:pt>
                <c:pt idx="635">
                  <c:v>1.4199654403567448</c:v>
                </c:pt>
                <c:pt idx="636">
                  <c:v>1.4221995540691195</c:v>
                </c:pt>
                <c:pt idx="637">
                  <c:v>1.4244336677814942</c:v>
                </c:pt>
                <c:pt idx="638">
                  <c:v>1.4266677814938684</c:v>
                </c:pt>
                <c:pt idx="639">
                  <c:v>1.4289018952062429</c:v>
                </c:pt>
                <c:pt idx="640">
                  <c:v>1.4311360089186178</c:v>
                </c:pt>
                <c:pt idx="641">
                  <c:v>1.4333701226309925</c:v>
                </c:pt>
                <c:pt idx="642">
                  <c:v>1.435604236343367</c:v>
                </c:pt>
                <c:pt idx="643">
                  <c:v>1.4378383500557417</c:v>
                </c:pt>
                <c:pt idx="644">
                  <c:v>1.4400724637681159</c:v>
                </c:pt>
                <c:pt idx="645">
                  <c:v>1.4423065774804906</c:v>
                </c:pt>
                <c:pt idx="646">
                  <c:v>1.4445406911928653</c:v>
                </c:pt>
                <c:pt idx="647">
                  <c:v>1.44677480490524</c:v>
                </c:pt>
                <c:pt idx="648">
                  <c:v>1.4490089186176145</c:v>
                </c:pt>
                <c:pt idx="649">
                  <c:v>1.4512430323299892</c:v>
                </c:pt>
                <c:pt idx="650">
                  <c:v>1.4534771460423639</c:v>
                </c:pt>
                <c:pt idx="651">
                  <c:v>1.4557112597547381</c:v>
                </c:pt>
                <c:pt idx="652">
                  <c:v>1.4579453734671131</c:v>
                </c:pt>
                <c:pt idx="653">
                  <c:v>1.4601794871794878</c:v>
                </c:pt>
                <c:pt idx="654">
                  <c:v>1.4624136008918618</c:v>
                </c:pt>
                <c:pt idx="655">
                  <c:v>1.4646477146042365</c:v>
                </c:pt>
                <c:pt idx="656">
                  <c:v>1.4668818283166112</c:v>
                </c:pt>
                <c:pt idx="657">
                  <c:v>1.4691159420289852</c:v>
                </c:pt>
                <c:pt idx="658">
                  <c:v>1.4713500557413599</c:v>
                </c:pt>
                <c:pt idx="659">
                  <c:v>1.4735841694537346</c:v>
                </c:pt>
                <c:pt idx="660">
                  <c:v>1.4758182831661093</c:v>
                </c:pt>
                <c:pt idx="661">
                  <c:v>1.4780523968784838</c:v>
                </c:pt>
                <c:pt idx="662">
                  <c:v>1.4802865105908587</c:v>
                </c:pt>
                <c:pt idx="663">
                  <c:v>1.4825206243032334</c:v>
                </c:pt>
                <c:pt idx="664">
                  <c:v>1.4847547380156076</c:v>
                </c:pt>
                <c:pt idx="665">
                  <c:v>1.4869888517279823</c:v>
                </c:pt>
                <c:pt idx="666">
                  <c:v>1.489222965440357</c:v>
                </c:pt>
                <c:pt idx="667">
                  <c:v>1.4914570791527315</c:v>
                </c:pt>
                <c:pt idx="668">
                  <c:v>1.4936911928651062</c:v>
                </c:pt>
                <c:pt idx="669">
                  <c:v>1.4959253065774807</c:v>
                </c:pt>
                <c:pt idx="670">
                  <c:v>1.4981594202898549</c:v>
                </c:pt>
                <c:pt idx="671">
                  <c:v>1.5003935340022299</c:v>
                </c:pt>
                <c:pt idx="672">
                  <c:v>1.5026276477146046</c:v>
                </c:pt>
                <c:pt idx="673">
                  <c:v>1.5048617614269788</c:v>
                </c:pt>
                <c:pt idx="674">
                  <c:v>1.5070958751393535</c:v>
                </c:pt>
                <c:pt idx="675">
                  <c:v>1.5093299888517282</c:v>
                </c:pt>
                <c:pt idx="676">
                  <c:v>1.5115641025641027</c:v>
                </c:pt>
                <c:pt idx="677">
                  <c:v>1.5137982162764771</c:v>
                </c:pt>
                <c:pt idx="678">
                  <c:v>1.5160323299888518</c:v>
                </c:pt>
                <c:pt idx="679">
                  <c:v>1.5182664437012261</c:v>
                </c:pt>
                <c:pt idx="680">
                  <c:v>1.520500557413601</c:v>
                </c:pt>
                <c:pt idx="681">
                  <c:v>1.5227346711259757</c:v>
                </c:pt>
                <c:pt idx="682">
                  <c:v>1.5249687848383502</c:v>
                </c:pt>
                <c:pt idx="683">
                  <c:v>1.5272028985507249</c:v>
                </c:pt>
                <c:pt idx="684">
                  <c:v>1.5294370122630996</c:v>
                </c:pt>
                <c:pt idx="685">
                  <c:v>1.5316711259754738</c:v>
                </c:pt>
                <c:pt idx="686">
                  <c:v>1.5339052396878485</c:v>
                </c:pt>
                <c:pt idx="687">
                  <c:v>1.5361393534002235</c:v>
                </c:pt>
                <c:pt idx="688">
                  <c:v>1.5383734671125977</c:v>
                </c:pt>
                <c:pt idx="689">
                  <c:v>1.5406075808249724</c:v>
                </c:pt>
                <c:pt idx="690">
                  <c:v>1.5428416945373469</c:v>
                </c:pt>
                <c:pt idx="691">
                  <c:v>1.5450758082497216</c:v>
                </c:pt>
                <c:pt idx="692">
                  <c:v>1.547309921962096</c:v>
                </c:pt>
                <c:pt idx="693">
                  <c:v>1.5495440356744707</c:v>
                </c:pt>
                <c:pt idx="694">
                  <c:v>1.551778149386845</c:v>
                </c:pt>
                <c:pt idx="695">
                  <c:v>1.5540122630992199</c:v>
                </c:pt>
                <c:pt idx="696">
                  <c:v>1.5562463768115946</c:v>
                </c:pt>
                <c:pt idx="697">
                  <c:v>1.5584804905239691</c:v>
                </c:pt>
                <c:pt idx="698">
                  <c:v>1.5607146042363438</c:v>
                </c:pt>
                <c:pt idx="699">
                  <c:v>1.5629487179487185</c:v>
                </c:pt>
                <c:pt idx="700">
                  <c:v>1.5651828316610927</c:v>
                </c:pt>
                <c:pt idx="701">
                  <c:v>1.5674169453734672</c:v>
                </c:pt>
                <c:pt idx="702">
                  <c:v>1.5696510590858419</c:v>
                </c:pt>
                <c:pt idx="703">
                  <c:v>1.5718851727982164</c:v>
                </c:pt>
                <c:pt idx="704">
                  <c:v>1.5741192865105906</c:v>
                </c:pt>
                <c:pt idx="705">
                  <c:v>1.5763534002229653</c:v>
                </c:pt>
                <c:pt idx="706">
                  <c:v>1.5785875139353402</c:v>
                </c:pt>
                <c:pt idx="707">
                  <c:v>1.5808216276477149</c:v>
                </c:pt>
                <c:pt idx="708">
                  <c:v>1.5830557413600892</c:v>
                </c:pt>
                <c:pt idx="709">
                  <c:v>1.5852898550724639</c:v>
                </c:pt>
                <c:pt idx="710">
                  <c:v>1.5875239687848384</c:v>
                </c:pt>
                <c:pt idx="711">
                  <c:v>1.5897580824972131</c:v>
                </c:pt>
                <c:pt idx="712">
                  <c:v>1.5919921962095878</c:v>
                </c:pt>
                <c:pt idx="713">
                  <c:v>1.5942263099219622</c:v>
                </c:pt>
                <c:pt idx="714">
                  <c:v>1.5964604236343369</c:v>
                </c:pt>
                <c:pt idx="715">
                  <c:v>1.5986945373467116</c:v>
                </c:pt>
                <c:pt idx="716">
                  <c:v>1.6009286510590861</c:v>
                </c:pt>
                <c:pt idx="717">
                  <c:v>1.6031627647714606</c:v>
                </c:pt>
                <c:pt idx="718">
                  <c:v>1.6053968784838353</c:v>
                </c:pt>
                <c:pt idx="719">
                  <c:v>1.6076309921962095</c:v>
                </c:pt>
                <c:pt idx="720">
                  <c:v>1.6098651059085842</c:v>
                </c:pt>
                <c:pt idx="721">
                  <c:v>1.6120992196209589</c:v>
                </c:pt>
                <c:pt idx="722">
                  <c:v>1.6143333333333338</c:v>
                </c:pt>
                <c:pt idx="723">
                  <c:v>1.6165674470457079</c:v>
                </c:pt>
                <c:pt idx="724">
                  <c:v>1.6188015607580826</c:v>
                </c:pt>
                <c:pt idx="725">
                  <c:v>1.6210356744704573</c:v>
                </c:pt>
                <c:pt idx="726">
                  <c:v>1.6232697881828317</c:v>
                </c:pt>
                <c:pt idx="727">
                  <c:v>1.6255039018952064</c:v>
                </c:pt>
                <c:pt idx="728">
                  <c:v>1.6277380156075811</c:v>
                </c:pt>
              </c:numCache>
            </c:numRef>
          </c:xVal>
          <c:yVal>
            <c:numRef>
              <c:f>'Wafer#10 SIMS'!$I$3:$I$731</c:f>
              <c:numCache>
                <c:formatCode>General</c:formatCode>
                <c:ptCount val="729"/>
                <c:pt idx="0">
                  <c:v>5.120676496246569E+18</c:v>
                </c:pt>
                <c:pt idx="1">
                  <c:v>2.4437469391039524E+16</c:v>
                </c:pt>
                <c:pt idx="2">
                  <c:v>1.9707625889652536E+16</c:v>
                </c:pt>
                <c:pt idx="3">
                  <c:v>2.837900957141072E+16</c:v>
                </c:pt>
                <c:pt idx="4">
                  <c:v>4.0203651544633528E+16</c:v>
                </c:pt>
                <c:pt idx="5">
                  <c:v>2.9955626643723712E+16</c:v>
                </c:pt>
                <c:pt idx="6">
                  <c:v>4.256858379706176E+16</c:v>
                </c:pt>
                <c:pt idx="7">
                  <c:v>2.6014085034546164E+16</c:v>
                </c:pt>
                <c:pt idx="8">
                  <c:v>3.0743935394201256E+16</c:v>
                </c:pt>
                <c:pt idx="9">
                  <c:v>2.128423981859286E+16</c:v>
                </c:pt>
                <c:pt idx="10">
                  <c:v>1.7342706067845382E+16</c:v>
                </c:pt>
                <c:pt idx="11">
                  <c:v>1.340117588910769E+16</c:v>
                </c:pt>
                <c:pt idx="12">
                  <c:v>1.2612870282001108E+16</c:v>
                </c:pt>
                <c:pt idx="13">
                  <c:v>1.2612870282001108E+16</c:v>
                </c:pt>
                <c:pt idx="14">
                  <c:v>7883039639846723</c:v>
                </c:pt>
                <c:pt idx="15">
                  <c:v>6306430568836733</c:v>
                </c:pt>
                <c:pt idx="16">
                  <c:v>8671344389671944</c:v>
                </c:pt>
                <c:pt idx="17">
                  <c:v>7094735032901658</c:v>
                </c:pt>
                <c:pt idx="18">
                  <c:v>6306430568836733</c:v>
                </c:pt>
                <c:pt idx="19">
                  <c:v>7094735032901658</c:v>
                </c:pt>
                <c:pt idx="20">
                  <c:v>7094735032901658</c:v>
                </c:pt>
                <c:pt idx="21">
                  <c:v>5518126247651929</c:v>
                </c:pt>
                <c:pt idx="22">
                  <c:v>3941518033922598</c:v>
                </c:pt>
                <c:pt idx="23">
                  <c:v>7094735032901658</c:v>
                </c:pt>
                <c:pt idx="24">
                  <c:v>7883039639846723</c:v>
                </c:pt>
                <c:pt idx="25">
                  <c:v>7094735032901658</c:v>
                </c:pt>
                <c:pt idx="26">
                  <c:v>1.1036259496428752E+16</c:v>
                </c:pt>
                <c:pt idx="27">
                  <c:v>4729822069347223</c:v>
                </c:pt>
                <c:pt idx="28">
                  <c:v>4729822069347222</c:v>
                </c:pt>
                <c:pt idx="29">
                  <c:v>8671344389671944</c:v>
                </c:pt>
                <c:pt idx="30">
                  <c:v>6306430568836733</c:v>
                </c:pt>
                <c:pt idx="31">
                  <c:v>1.0247954317962938E+16</c:v>
                </c:pt>
                <c:pt idx="32">
                  <c:v>6306430568836733</c:v>
                </c:pt>
                <c:pt idx="33">
                  <c:v>6306430568836733</c:v>
                </c:pt>
                <c:pt idx="34">
                  <c:v>1.1824564817774802E+16</c:v>
                </c:pt>
                <c:pt idx="35">
                  <c:v>3941518033922598</c:v>
                </c:pt>
                <c:pt idx="36">
                  <c:v>8671344389671944</c:v>
                </c:pt>
                <c:pt idx="37">
                  <c:v>8671344389671944</c:v>
                </c:pt>
                <c:pt idx="38">
                  <c:v>9459649282377344</c:v>
                </c:pt>
                <c:pt idx="39">
                  <c:v>9459649282377344</c:v>
                </c:pt>
                <c:pt idx="40">
                  <c:v>8671344389671944</c:v>
                </c:pt>
                <c:pt idx="41">
                  <c:v>3941518033922598</c:v>
                </c:pt>
                <c:pt idx="42">
                  <c:v>7883039639846723</c:v>
                </c:pt>
                <c:pt idx="43">
                  <c:v>3153214141378033.5</c:v>
                </c:pt>
                <c:pt idx="44">
                  <c:v>8671344389671944</c:v>
                </c:pt>
                <c:pt idx="45">
                  <c:v>1.0247954317962938E+16</c:v>
                </c:pt>
                <c:pt idx="46">
                  <c:v>9459649282377344</c:v>
                </c:pt>
                <c:pt idx="47">
                  <c:v>9459649282377344</c:v>
                </c:pt>
                <c:pt idx="48">
                  <c:v>7883039639846723</c:v>
                </c:pt>
                <c:pt idx="49">
                  <c:v>7883039639846723</c:v>
                </c:pt>
                <c:pt idx="50">
                  <c:v>7883039639846723</c:v>
                </c:pt>
                <c:pt idx="51">
                  <c:v>6306430568836733</c:v>
                </c:pt>
                <c:pt idx="52">
                  <c:v>1.1036259496428752E+16</c:v>
                </c:pt>
                <c:pt idx="53">
                  <c:v>1.2612870282001108E+16</c:v>
                </c:pt>
                <c:pt idx="54">
                  <c:v>1.1824564817774802E+16</c:v>
                </c:pt>
                <c:pt idx="55">
                  <c:v>5518126247651928</c:v>
                </c:pt>
                <c:pt idx="56">
                  <c:v>3153214141378033.5</c:v>
                </c:pt>
                <c:pt idx="57">
                  <c:v>6306430568836733</c:v>
                </c:pt>
                <c:pt idx="58">
                  <c:v>1.1036259496428752E+16</c:v>
                </c:pt>
                <c:pt idx="59">
                  <c:v>8671344389671944</c:v>
                </c:pt>
                <c:pt idx="60">
                  <c:v>7094735032901658</c:v>
                </c:pt>
                <c:pt idx="61">
                  <c:v>9459649282377344</c:v>
                </c:pt>
                <c:pt idx="62">
                  <c:v>8671344389671944</c:v>
                </c:pt>
                <c:pt idx="63">
                  <c:v>7883039639846723</c:v>
                </c:pt>
                <c:pt idx="64">
                  <c:v>7883039639846723</c:v>
                </c:pt>
                <c:pt idx="65">
                  <c:v>1.1824564817774802E+16</c:v>
                </c:pt>
                <c:pt idx="66">
                  <c:v>8671344389671944</c:v>
                </c:pt>
                <c:pt idx="67">
                  <c:v>6306430568836733</c:v>
                </c:pt>
                <c:pt idx="68">
                  <c:v>1.1036259496428752E+16</c:v>
                </c:pt>
                <c:pt idx="69">
                  <c:v>8671344389671944</c:v>
                </c:pt>
                <c:pt idx="70">
                  <c:v>7883039639846723</c:v>
                </c:pt>
                <c:pt idx="71">
                  <c:v>7883039639846723</c:v>
                </c:pt>
                <c:pt idx="72">
                  <c:v>8671344389671944</c:v>
                </c:pt>
                <c:pt idx="73">
                  <c:v>9459649282377344</c:v>
                </c:pt>
                <c:pt idx="74">
                  <c:v>5518126247651928</c:v>
                </c:pt>
                <c:pt idx="75">
                  <c:v>4729822069347222</c:v>
                </c:pt>
                <c:pt idx="76">
                  <c:v>4729822069347223</c:v>
                </c:pt>
                <c:pt idx="77">
                  <c:v>6306430568836733</c:v>
                </c:pt>
                <c:pt idx="78">
                  <c:v>1.0247954317962938E+16</c:v>
                </c:pt>
                <c:pt idx="79">
                  <c:v>3153214141378033.5</c:v>
                </c:pt>
                <c:pt idx="80">
                  <c:v>1.0247954317962938E+16</c:v>
                </c:pt>
                <c:pt idx="81">
                  <c:v>6306430568836733</c:v>
                </c:pt>
                <c:pt idx="82">
                  <c:v>4729822069347222</c:v>
                </c:pt>
                <c:pt idx="83">
                  <c:v>5518126247651929</c:v>
                </c:pt>
                <c:pt idx="84">
                  <c:v>7883039639846723</c:v>
                </c:pt>
                <c:pt idx="85">
                  <c:v>788303321024514</c:v>
                </c:pt>
                <c:pt idx="86">
                  <c:v>9459649282377344</c:v>
                </c:pt>
                <c:pt idx="87">
                  <c:v>4729822069347222</c:v>
                </c:pt>
                <c:pt idx="88">
                  <c:v>4729822069347222</c:v>
                </c:pt>
                <c:pt idx="89">
                  <c:v>7094735032901658</c:v>
                </c:pt>
                <c:pt idx="90">
                  <c:v>3153214141378033.5</c:v>
                </c:pt>
                <c:pt idx="91">
                  <c:v>3153214141378033.5</c:v>
                </c:pt>
                <c:pt idx="92">
                  <c:v>8671344389671944</c:v>
                </c:pt>
                <c:pt idx="93">
                  <c:v>3153214141378033.5</c:v>
                </c:pt>
                <c:pt idx="94">
                  <c:v>6306430568836733</c:v>
                </c:pt>
                <c:pt idx="95">
                  <c:v>3941518033922598</c:v>
                </c:pt>
                <c:pt idx="96">
                  <c:v>3941518033922598</c:v>
                </c:pt>
                <c:pt idx="97">
                  <c:v>3153214141378033.5</c:v>
                </c:pt>
                <c:pt idx="98">
                  <c:v>6306430568836733</c:v>
                </c:pt>
                <c:pt idx="99">
                  <c:v>788303321024514</c:v>
                </c:pt>
                <c:pt idx="100">
                  <c:v>3153214141378033.5</c:v>
                </c:pt>
                <c:pt idx="101">
                  <c:v>4729822069347222</c:v>
                </c:pt>
                <c:pt idx="102">
                  <c:v>3941518033922598</c:v>
                </c:pt>
                <c:pt idx="103">
                  <c:v>4729822069347222</c:v>
                </c:pt>
                <c:pt idx="104">
                  <c:v>2364910391713510.5</c:v>
                </c:pt>
                <c:pt idx="105">
                  <c:v>2364910391713510.5</c:v>
                </c:pt>
                <c:pt idx="106">
                  <c:v>1576606784929011</c:v>
                </c:pt>
                <c:pt idx="107">
                  <c:v>4729822069347222</c:v>
                </c:pt>
                <c:pt idx="108">
                  <c:v>2364910391713510.5</c:v>
                </c:pt>
                <c:pt idx="109">
                  <c:v>2364910391713510.5</c:v>
                </c:pt>
                <c:pt idx="110">
                  <c:v>3153214141378033.5</c:v>
                </c:pt>
                <c:pt idx="111">
                  <c:v>788303321024514</c:v>
                </c:pt>
                <c:pt idx="112">
                  <c:v>1576606784929011</c:v>
                </c:pt>
                <c:pt idx="113">
                  <c:v>1576606784929011</c:v>
                </c:pt>
                <c:pt idx="114">
                  <c:v>5518126247651928</c:v>
                </c:pt>
                <c:pt idx="115">
                  <c:v>2364910391713510.5</c:v>
                </c:pt>
                <c:pt idx="116">
                  <c:v>2364910391713510.5</c:v>
                </c:pt>
                <c:pt idx="117">
                  <c:v>3153214141378033.5</c:v>
                </c:pt>
                <c:pt idx="118">
                  <c:v>788303321024514</c:v>
                </c:pt>
                <c:pt idx="119">
                  <c:v>1576606784929011</c:v>
                </c:pt>
                <c:pt idx="120">
                  <c:v>1576606784929011</c:v>
                </c:pt>
                <c:pt idx="121">
                  <c:v>1576606784929011</c:v>
                </c:pt>
                <c:pt idx="122">
                  <c:v>1576606784929011</c:v>
                </c:pt>
                <c:pt idx="123">
                  <c:v>788303321024514</c:v>
                </c:pt>
                <c:pt idx="124">
                  <c:v>236490974875358.56</c:v>
                </c:pt>
                <c:pt idx="125">
                  <c:v>2364910391713510.5</c:v>
                </c:pt>
                <c:pt idx="126">
                  <c:v>1576606784929011</c:v>
                </c:pt>
                <c:pt idx="127">
                  <c:v>788303321024514</c:v>
                </c:pt>
                <c:pt idx="128">
                  <c:v>236490974875358.56</c:v>
                </c:pt>
                <c:pt idx="129">
                  <c:v>236490974875358.56</c:v>
                </c:pt>
                <c:pt idx="130">
                  <c:v>3153214141378033.5</c:v>
                </c:pt>
                <c:pt idx="131">
                  <c:v>788303321024514</c:v>
                </c:pt>
                <c:pt idx="132">
                  <c:v>788303321024514</c:v>
                </c:pt>
                <c:pt idx="133">
                  <c:v>3153214141378033.5</c:v>
                </c:pt>
                <c:pt idx="134">
                  <c:v>236490974875358.56</c:v>
                </c:pt>
                <c:pt idx="135">
                  <c:v>1576606784929011</c:v>
                </c:pt>
                <c:pt idx="136">
                  <c:v>1576606784929011</c:v>
                </c:pt>
                <c:pt idx="137">
                  <c:v>3153214141378033.5</c:v>
                </c:pt>
                <c:pt idx="138">
                  <c:v>788303321024514</c:v>
                </c:pt>
                <c:pt idx="139">
                  <c:v>1576606784929011</c:v>
                </c:pt>
                <c:pt idx="140">
                  <c:v>1576606784929011</c:v>
                </c:pt>
                <c:pt idx="141">
                  <c:v>3153214141378033.5</c:v>
                </c:pt>
                <c:pt idx="142">
                  <c:v>1576606784929011</c:v>
                </c:pt>
                <c:pt idx="143">
                  <c:v>2364910391713510.5</c:v>
                </c:pt>
                <c:pt idx="144">
                  <c:v>3941518033922598</c:v>
                </c:pt>
                <c:pt idx="145">
                  <c:v>2364910391713510.5</c:v>
                </c:pt>
                <c:pt idx="146">
                  <c:v>2364910391713510.5</c:v>
                </c:pt>
                <c:pt idx="147">
                  <c:v>236490974875358.56</c:v>
                </c:pt>
                <c:pt idx="148">
                  <c:v>2364910391713510.5</c:v>
                </c:pt>
                <c:pt idx="149">
                  <c:v>1576606784929011</c:v>
                </c:pt>
                <c:pt idx="150">
                  <c:v>1576606784929011</c:v>
                </c:pt>
                <c:pt idx="151">
                  <c:v>788303321024514</c:v>
                </c:pt>
                <c:pt idx="152">
                  <c:v>1576606784929011</c:v>
                </c:pt>
                <c:pt idx="153">
                  <c:v>1576606784929011</c:v>
                </c:pt>
                <c:pt idx="154">
                  <c:v>788303321024514</c:v>
                </c:pt>
                <c:pt idx="155">
                  <c:v>236490974875358.56</c:v>
                </c:pt>
                <c:pt idx="156">
                  <c:v>788303321024514</c:v>
                </c:pt>
                <c:pt idx="157">
                  <c:v>3941518033922598</c:v>
                </c:pt>
                <c:pt idx="158">
                  <c:v>1576606784929011</c:v>
                </c:pt>
                <c:pt idx="159">
                  <c:v>3153214141378033.5</c:v>
                </c:pt>
                <c:pt idx="160">
                  <c:v>788303321024514</c:v>
                </c:pt>
                <c:pt idx="161">
                  <c:v>1576606784929011</c:v>
                </c:pt>
                <c:pt idx="162">
                  <c:v>2364910391713510.5</c:v>
                </c:pt>
                <c:pt idx="163">
                  <c:v>788303321024514</c:v>
                </c:pt>
                <c:pt idx="164">
                  <c:v>236490974875358.56</c:v>
                </c:pt>
                <c:pt idx="165">
                  <c:v>1576606784929011</c:v>
                </c:pt>
                <c:pt idx="166">
                  <c:v>788303321024514</c:v>
                </c:pt>
                <c:pt idx="167">
                  <c:v>1576606784929011</c:v>
                </c:pt>
                <c:pt idx="168">
                  <c:v>788303321024514</c:v>
                </c:pt>
                <c:pt idx="169">
                  <c:v>236490974875358.56</c:v>
                </c:pt>
                <c:pt idx="170">
                  <c:v>2364910391713510.5</c:v>
                </c:pt>
                <c:pt idx="171">
                  <c:v>788303321024514</c:v>
                </c:pt>
                <c:pt idx="172">
                  <c:v>1576606784929011</c:v>
                </c:pt>
                <c:pt idx="173">
                  <c:v>1576606784929011</c:v>
                </c:pt>
                <c:pt idx="174">
                  <c:v>1576606784929011</c:v>
                </c:pt>
                <c:pt idx="175">
                  <c:v>788303321024514</c:v>
                </c:pt>
                <c:pt idx="176">
                  <c:v>3153214141378033.5</c:v>
                </c:pt>
                <c:pt idx="177">
                  <c:v>2364910391713510.5</c:v>
                </c:pt>
                <c:pt idx="178">
                  <c:v>788303321024514</c:v>
                </c:pt>
                <c:pt idx="179">
                  <c:v>788303321024514</c:v>
                </c:pt>
                <c:pt idx="180">
                  <c:v>236490974875358.56</c:v>
                </c:pt>
                <c:pt idx="181">
                  <c:v>1576606784929011</c:v>
                </c:pt>
                <c:pt idx="182">
                  <c:v>236490974875358.56</c:v>
                </c:pt>
                <c:pt idx="183">
                  <c:v>1576606784929011</c:v>
                </c:pt>
                <c:pt idx="184">
                  <c:v>788303321024514</c:v>
                </c:pt>
                <c:pt idx="185">
                  <c:v>236490974875358.56</c:v>
                </c:pt>
                <c:pt idx="186">
                  <c:v>236490974875358.56</c:v>
                </c:pt>
                <c:pt idx="187">
                  <c:v>1576606784929011</c:v>
                </c:pt>
                <c:pt idx="188">
                  <c:v>1576606784929011</c:v>
                </c:pt>
                <c:pt idx="189">
                  <c:v>1576606784929011</c:v>
                </c:pt>
                <c:pt idx="190">
                  <c:v>2364910391713510.5</c:v>
                </c:pt>
                <c:pt idx="191">
                  <c:v>2364910391713510.5</c:v>
                </c:pt>
                <c:pt idx="192">
                  <c:v>2364910391713510.5</c:v>
                </c:pt>
                <c:pt idx="193">
                  <c:v>788303321024514</c:v>
                </c:pt>
                <c:pt idx="194">
                  <c:v>2364910391713510.5</c:v>
                </c:pt>
                <c:pt idx="195">
                  <c:v>2364910391713510.5</c:v>
                </c:pt>
                <c:pt idx="196">
                  <c:v>1576606784929011</c:v>
                </c:pt>
                <c:pt idx="197">
                  <c:v>3153214141378033.5</c:v>
                </c:pt>
                <c:pt idx="198">
                  <c:v>2364910391713510.5</c:v>
                </c:pt>
                <c:pt idx="199">
                  <c:v>1576606784929011</c:v>
                </c:pt>
                <c:pt idx="200">
                  <c:v>3941518033922598</c:v>
                </c:pt>
                <c:pt idx="201">
                  <c:v>2364910391713510.5</c:v>
                </c:pt>
                <c:pt idx="202">
                  <c:v>3153214141378033.5</c:v>
                </c:pt>
                <c:pt idx="203">
                  <c:v>1576606784929011</c:v>
                </c:pt>
                <c:pt idx="204">
                  <c:v>1576606784929011</c:v>
                </c:pt>
                <c:pt idx="205">
                  <c:v>788303321024514</c:v>
                </c:pt>
                <c:pt idx="206">
                  <c:v>3941518033922598</c:v>
                </c:pt>
                <c:pt idx="207">
                  <c:v>2364910391713510.5</c:v>
                </c:pt>
                <c:pt idx="208">
                  <c:v>2364910391713510.5</c:v>
                </c:pt>
                <c:pt idx="209">
                  <c:v>788303321024514</c:v>
                </c:pt>
                <c:pt idx="210">
                  <c:v>3941518033922598</c:v>
                </c:pt>
                <c:pt idx="211">
                  <c:v>1576606784929011</c:v>
                </c:pt>
                <c:pt idx="212">
                  <c:v>1576606784929011</c:v>
                </c:pt>
                <c:pt idx="213">
                  <c:v>788303321024514</c:v>
                </c:pt>
                <c:pt idx="214">
                  <c:v>1576606784929011</c:v>
                </c:pt>
                <c:pt idx="215">
                  <c:v>1576606784929011</c:v>
                </c:pt>
                <c:pt idx="216">
                  <c:v>2364910391713510.5</c:v>
                </c:pt>
                <c:pt idx="217">
                  <c:v>1576606784929011</c:v>
                </c:pt>
                <c:pt idx="218">
                  <c:v>3153214141378033.5</c:v>
                </c:pt>
                <c:pt idx="219">
                  <c:v>788303321024514</c:v>
                </c:pt>
                <c:pt idx="220">
                  <c:v>2364910391713510.5</c:v>
                </c:pt>
                <c:pt idx="221">
                  <c:v>788303321024514</c:v>
                </c:pt>
                <c:pt idx="222">
                  <c:v>236490974875358.56</c:v>
                </c:pt>
                <c:pt idx="223">
                  <c:v>2364910391713510.5</c:v>
                </c:pt>
                <c:pt idx="224">
                  <c:v>3153214141378033.5</c:v>
                </c:pt>
                <c:pt idx="225">
                  <c:v>2364910391713510.5</c:v>
                </c:pt>
                <c:pt idx="226">
                  <c:v>2364910391713510.5</c:v>
                </c:pt>
                <c:pt idx="227">
                  <c:v>1576606784929011</c:v>
                </c:pt>
                <c:pt idx="228">
                  <c:v>2364910391713510.5</c:v>
                </c:pt>
                <c:pt idx="229">
                  <c:v>3941518033922598</c:v>
                </c:pt>
                <c:pt idx="230">
                  <c:v>788303321024514</c:v>
                </c:pt>
                <c:pt idx="231">
                  <c:v>2364910391713510.5</c:v>
                </c:pt>
                <c:pt idx="232">
                  <c:v>788303321024514</c:v>
                </c:pt>
                <c:pt idx="233">
                  <c:v>3941518033922598</c:v>
                </c:pt>
                <c:pt idx="234">
                  <c:v>3153214141378033.5</c:v>
                </c:pt>
                <c:pt idx="235">
                  <c:v>1576606784929011</c:v>
                </c:pt>
                <c:pt idx="236">
                  <c:v>4729822069347222</c:v>
                </c:pt>
                <c:pt idx="237">
                  <c:v>3153214141378033.5</c:v>
                </c:pt>
                <c:pt idx="238">
                  <c:v>788303321024514</c:v>
                </c:pt>
                <c:pt idx="239">
                  <c:v>3941518033922598</c:v>
                </c:pt>
                <c:pt idx="240">
                  <c:v>1576606784929011</c:v>
                </c:pt>
                <c:pt idx="241">
                  <c:v>236490974875358.56</c:v>
                </c:pt>
                <c:pt idx="242">
                  <c:v>2364910391713510.5</c:v>
                </c:pt>
                <c:pt idx="243">
                  <c:v>1576606784929011</c:v>
                </c:pt>
                <c:pt idx="244">
                  <c:v>1576606784929011</c:v>
                </c:pt>
                <c:pt idx="245">
                  <c:v>3941518033922598</c:v>
                </c:pt>
                <c:pt idx="246">
                  <c:v>3941518033922598</c:v>
                </c:pt>
                <c:pt idx="247">
                  <c:v>3153214141378033.5</c:v>
                </c:pt>
                <c:pt idx="248">
                  <c:v>3153214141378033.5</c:v>
                </c:pt>
                <c:pt idx="249">
                  <c:v>2364910391713510.5</c:v>
                </c:pt>
                <c:pt idx="250">
                  <c:v>788303321024514</c:v>
                </c:pt>
                <c:pt idx="251">
                  <c:v>3153214141378033.5</c:v>
                </c:pt>
                <c:pt idx="252">
                  <c:v>3153214141378033.5</c:v>
                </c:pt>
                <c:pt idx="253">
                  <c:v>2364910391713510.5</c:v>
                </c:pt>
                <c:pt idx="254">
                  <c:v>3153214141378033.5</c:v>
                </c:pt>
                <c:pt idx="255">
                  <c:v>236490974875358.56</c:v>
                </c:pt>
                <c:pt idx="256">
                  <c:v>3941518033922598</c:v>
                </c:pt>
                <c:pt idx="257">
                  <c:v>788303321024514</c:v>
                </c:pt>
                <c:pt idx="258">
                  <c:v>3153214141378033.5</c:v>
                </c:pt>
                <c:pt idx="259">
                  <c:v>3941518033922598</c:v>
                </c:pt>
                <c:pt idx="260">
                  <c:v>1576606784929011</c:v>
                </c:pt>
                <c:pt idx="261">
                  <c:v>3153214141378033.5</c:v>
                </c:pt>
                <c:pt idx="262">
                  <c:v>3153214141378033.5</c:v>
                </c:pt>
                <c:pt idx="263">
                  <c:v>3153214141378033.5</c:v>
                </c:pt>
                <c:pt idx="264">
                  <c:v>4729822069347222</c:v>
                </c:pt>
                <c:pt idx="265">
                  <c:v>3941518033922598</c:v>
                </c:pt>
                <c:pt idx="266">
                  <c:v>2364910391713510.5</c:v>
                </c:pt>
                <c:pt idx="267">
                  <c:v>4729822069347222</c:v>
                </c:pt>
                <c:pt idx="268">
                  <c:v>2364910391713510.5</c:v>
                </c:pt>
                <c:pt idx="269">
                  <c:v>3153214141378033.5</c:v>
                </c:pt>
                <c:pt idx="270">
                  <c:v>788303321024514</c:v>
                </c:pt>
                <c:pt idx="271">
                  <c:v>788303321024514</c:v>
                </c:pt>
                <c:pt idx="272">
                  <c:v>4729822069347222</c:v>
                </c:pt>
                <c:pt idx="273">
                  <c:v>3941518033922598</c:v>
                </c:pt>
                <c:pt idx="274">
                  <c:v>5518126247651929</c:v>
                </c:pt>
                <c:pt idx="275">
                  <c:v>2364910391713510.5</c:v>
                </c:pt>
                <c:pt idx="276">
                  <c:v>5518126247651929</c:v>
                </c:pt>
                <c:pt idx="277">
                  <c:v>2364910391713510.5</c:v>
                </c:pt>
                <c:pt idx="278">
                  <c:v>3153214141378033.5</c:v>
                </c:pt>
                <c:pt idx="279">
                  <c:v>3941518033922598</c:v>
                </c:pt>
                <c:pt idx="280">
                  <c:v>3153214141378033.5</c:v>
                </c:pt>
                <c:pt idx="281">
                  <c:v>6306430568836733</c:v>
                </c:pt>
                <c:pt idx="282">
                  <c:v>3153214141378033.5</c:v>
                </c:pt>
                <c:pt idx="283">
                  <c:v>7094735032901658</c:v>
                </c:pt>
                <c:pt idx="284">
                  <c:v>6306430568836733</c:v>
                </c:pt>
                <c:pt idx="285">
                  <c:v>788303321024514</c:v>
                </c:pt>
                <c:pt idx="286">
                  <c:v>1576606784929011</c:v>
                </c:pt>
                <c:pt idx="287">
                  <c:v>5518126247651929</c:v>
                </c:pt>
                <c:pt idx="288">
                  <c:v>5518126247651928</c:v>
                </c:pt>
                <c:pt idx="289">
                  <c:v>3941518033922598</c:v>
                </c:pt>
                <c:pt idx="290">
                  <c:v>6306430568836733</c:v>
                </c:pt>
                <c:pt idx="291">
                  <c:v>5518126247651928</c:v>
                </c:pt>
                <c:pt idx="292">
                  <c:v>3153214141378033.5</c:v>
                </c:pt>
                <c:pt idx="293">
                  <c:v>4729822069347222</c:v>
                </c:pt>
                <c:pt idx="294">
                  <c:v>5518126247651929</c:v>
                </c:pt>
                <c:pt idx="295">
                  <c:v>6306430568836733</c:v>
                </c:pt>
                <c:pt idx="296">
                  <c:v>3153214141378033.5</c:v>
                </c:pt>
                <c:pt idx="297">
                  <c:v>6306430568836733</c:v>
                </c:pt>
                <c:pt idx="298">
                  <c:v>1.0247954317962938E+16</c:v>
                </c:pt>
                <c:pt idx="299">
                  <c:v>4729822069347222</c:v>
                </c:pt>
                <c:pt idx="300">
                  <c:v>4729822069347222</c:v>
                </c:pt>
                <c:pt idx="301">
                  <c:v>7094735032901658</c:v>
                </c:pt>
                <c:pt idx="302">
                  <c:v>3941518033922598</c:v>
                </c:pt>
                <c:pt idx="303">
                  <c:v>3941518033922598</c:v>
                </c:pt>
                <c:pt idx="304">
                  <c:v>5518126247651928</c:v>
                </c:pt>
                <c:pt idx="305">
                  <c:v>7094735032901658</c:v>
                </c:pt>
                <c:pt idx="306">
                  <c:v>5518126247651928</c:v>
                </c:pt>
                <c:pt idx="307">
                  <c:v>8671344389671944</c:v>
                </c:pt>
                <c:pt idx="308">
                  <c:v>7883039639846723</c:v>
                </c:pt>
                <c:pt idx="309">
                  <c:v>5518126247651929</c:v>
                </c:pt>
                <c:pt idx="310">
                  <c:v>6306430568836733</c:v>
                </c:pt>
                <c:pt idx="311">
                  <c:v>9459649282377344</c:v>
                </c:pt>
                <c:pt idx="312">
                  <c:v>7883039639846723</c:v>
                </c:pt>
                <c:pt idx="313">
                  <c:v>7883039639846723</c:v>
                </c:pt>
                <c:pt idx="314">
                  <c:v>6306430568836733</c:v>
                </c:pt>
                <c:pt idx="315">
                  <c:v>5518126247651928</c:v>
                </c:pt>
                <c:pt idx="316">
                  <c:v>5518126247651928</c:v>
                </c:pt>
                <c:pt idx="317">
                  <c:v>1.0247954317962938E+16</c:v>
                </c:pt>
                <c:pt idx="318">
                  <c:v>8671344389671944</c:v>
                </c:pt>
                <c:pt idx="319">
                  <c:v>8671344389671944</c:v>
                </c:pt>
                <c:pt idx="320">
                  <c:v>7094735032901658</c:v>
                </c:pt>
                <c:pt idx="321">
                  <c:v>4729822069347222</c:v>
                </c:pt>
                <c:pt idx="322">
                  <c:v>8671344389671944</c:v>
                </c:pt>
                <c:pt idx="323">
                  <c:v>7883039639846723</c:v>
                </c:pt>
                <c:pt idx="324">
                  <c:v>7883039639846723</c:v>
                </c:pt>
                <c:pt idx="325">
                  <c:v>7094735032901658</c:v>
                </c:pt>
                <c:pt idx="326">
                  <c:v>1.0180468299565298E+16</c:v>
                </c:pt>
                <c:pt idx="327">
                  <c:v>1.0247954317962938E+16</c:v>
                </c:pt>
                <c:pt idx="328">
                  <c:v>7883039639846723</c:v>
                </c:pt>
                <c:pt idx="329">
                  <c:v>3941518033922598</c:v>
                </c:pt>
                <c:pt idx="330">
                  <c:v>1.5766093567709268E+16</c:v>
                </c:pt>
                <c:pt idx="331">
                  <c:v>1.1582350955822916E+16</c:v>
                </c:pt>
                <c:pt idx="332">
                  <c:v>8671344389671944</c:v>
                </c:pt>
                <c:pt idx="333">
                  <c:v>1.1036259496428752E+16</c:v>
                </c:pt>
                <c:pt idx="334">
                  <c:v>7883039639846723</c:v>
                </c:pt>
                <c:pt idx="335">
                  <c:v>1.1036259496428752E+16</c:v>
                </c:pt>
                <c:pt idx="336">
                  <c:v>7883039639846723</c:v>
                </c:pt>
                <c:pt idx="337">
                  <c:v>1.1824564817774802E+16</c:v>
                </c:pt>
                <c:pt idx="338">
                  <c:v>1.1036259496428752E+16</c:v>
                </c:pt>
                <c:pt idx="339">
                  <c:v>4729822069347222</c:v>
                </c:pt>
                <c:pt idx="340">
                  <c:v>1.1824564817774802E+16</c:v>
                </c:pt>
                <c:pt idx="341">
                  <c:v>1.2612870282001108E+16</c:v>
                </c:pt>
                <c:pt idx="342">
                  <c:v>9459649282377344</c:v>
                </c:pt>
                <c:pt idx="343">
                  <c:v>1.2612870282001108E+16</c:v>
                </c:pt>
                <c:pt idx="344">
                  <c:v>9663550390322490</c:v>
                </c:pt>
                <c:pt idx="345">
                  <c:v>1.1036259496428752E+16</c:v>
                </c:pt>
                <c:pt idx="346">
                  <c:v>7883039639846723</c:v>
                </c:pt>
                <c:pt idx="347">
                  <c:v>1.4189481639094558E+16</c:v>
                </c:pt>
                <c:pt idx="348">
                  <c:v>1.2254639800637684E+16</c:v>
                </c:pt>
                <c:pt idx="349">
                  <c:v>1.2612870282001108E+16</c:v>
                </c:pt>
                <c:pt idx="350">
                  <c:v>1.0247954317962938E+16</c:v>
                </c:pt>
                <c:pt idx="351">
                  <c:v>1.9707625889652536E+16</c:v>
                </c:pt>
                <c:pt idx="352">
                  <c:v>1.4977787531961748E+16</c:v>
                </c:pt>
                <c:pt idx="353">
                  <c:v>1.1824564817774802E+16</c:v>
                </c:pt>
                <c:pt idx="354">
                  <c:v>1.0247954317962938E+16</c:v>
                </c:pt>
                <c:pt idx="355">
                  <c:v>1.1036259496428752E+16</c:v>
                </c:pt>
                <c:pt idx="356">
                  <c:v>1.655439974633714E+16</c:v>
                </c:pt>
                <c:pt idx="357">
                  <c:v>1.1036259496428752E+16</c:v>
                </c:pt>
                <c:pt idx="358">
                  <c:v>1.340117588910769E+16</c:v>
                </c:pt>
                <c:pt idx="359">
                  <c:v>1.340117588910769E+16</c:v>
                </c:pt>
                <c:pt idx="360">
                  <c:v>1.1824564817774802E+16</c:v>
                </c:pt>
                <c:pt idx="361">
                  <c:v>1.1824564817774804E+16</c:v>
                </c:pt>
                <c:pt idx="362">
                  <c:v>1.813101253223402E+16</c:v>
                </c:pt>
                <c:pt idx="363">
                  <c:v>7094735032901658</c:v>
                </c:pt>
                <c:pt idx="364">
                  <c:v>1.1036259496428754E+16</c:v>
                </c:pt>
                <c:pt idx="365">
                  <c:v>1.5766093567709268E+16</c:v>
                </c:pt>
                <c:pt idx="366">
                  <c:v>1.4189481639094558E+16</c:v>
                </c:pt>
                <c:pt idx="367">
                  <c:v>1.5766093567709268E+16</c:v>
                </c:pt>
                <c:pt idx="368">
                  <c:v>1.4189481639094558E+16</c:v>
                </c:pt>
                <c:pt idx="369">
                  <c:v>1.1036259496428752E+16</c:v>
                </c:pt>
                <c:pt idx="370">
                  <c:v>1.340117588910769E+16</c:v>
                </c:pt>
                <c:pt idx="371">
                  <c:v>1.5766093567709268E+16</c:v>
                </c:pt>
                <c:pt idx="372">
                  <c:v>2.0495932782682468E+16</c:v>
                </c:pt>
                <c:pt idx="373">
                  <c:v>2.2860854319055136E+16</c:v>
                </c:pt>
                <c:pt idx="374">
                  <c:v>1.340117588910769E+16</c:v>
                </c:pt>
                <c:pt idx="375">
                  <c:v>1.340117588910769E+16</c:v>
                </c:pt>
                <c:pt idx="376">
                  <c:v>1.9707625889652536E+16</c:v>
                </c:pt>
                <c:pt idx="377">
                  <c:v>1.655439974633714E+16</c:v>
                </c:pt>
                <c:pt idx="378">
                  <c:v>1.7342706067845382E+16</c:v>
                </c:pt>
                <c:pt idx="379">
                  <c:v>1.4537855356846246E+16</c:v>
                </c:pt>
                <c:pt idx="380">
                  <c:v>1.1824564817774802E+16</c:v>
                </c:pt>
                <c:pt idx="381">
                  <c:v>1.4977787531961748E+16</c:v>
                </c:pt>
                <c:pt idx="382">
                  <c:v>1.340117588910769E+16</c:v>
                </c:pt>
                <c:pt idx="383">
                  <c:v>1.340117588910769E+16</c:v>
                </c:pt>
                <c:pt idx="384">
                  <c:v>1.8919319139503064E+16</c:v>
                </c:pt>
                <c:pt idx="385">
                  <c:v>1.325977241229326E+16</c:v>
                </c:pt>
                <c:pt idx="386">
                  <c:v>1.9707625889652536E+16</c:v>
                </c:pt>
                <c:pt idx="387">
                  <c:v>1.4068280176697014E+16</c:v>
                </c:pt>
                <c:pt idx="388">
                  <c:v>1.1036259496428752E+16</c:v>
                </c:pt>
                <c:pt idx="389">
                  <c:v>1.4977787531961748E+16</c:v>
                </c:pt>
                <c:pt idx="390">
                  <c:v>1.0247954317962938E+16</c:v>
                </c:pt>
                <c:pt idx="391">
                  <c:v>1.5766093567709268E+16</c:v>
                </c:pt>
                <c:pt idx="392">
                  <c:v>1.655439974633714E+16</c:v>
                </c:pt>
                <c:pt idx="393">
                  <c:v>1.9608431418858224E+16</c:v>
                </c:pt>
                <c:pt idx="394">
                  <c:v>1.9707625889652536E+16</c:v>
                </c:pt>
                <c:pt idx="395">
                  <c:v>1.4977787531961748E+16</c:v>
                </c:pt>
                <c:pt idx="396">
                  <c:v>1.4189481639094558E+16</c:v>
                </c:pt>
                <c:pt idx="397">
                  <c:v>2.0495932782682468E+16</c:v>
                </c:pt>
                <c:pt idx="398">
                  <c:v>1.5766093567709268E+16</c:v>
                </c:pt>
                <c:pt idx="399">
                  <c:v>1.655439974633714E+16</c:v>
                </c:pt>
                <c:pt idx="400">
                  <c:v>1.813101253223402E+16</c:v>
                </c:pt>
                <c:pt idx="401">
                  <c:v>1.4073833174369604E+16</c:v>
                </c:pt>
                <c:pt idx="402">
                  <c:v>1.340117588910769E+16</c:v>
                </c:pt>
                <c:pt idx="403">
                  <c:v>1.5766093567709268E+16</c:v>
                </c:pt>
                <c:pt idx="404">
                  <c:v>1.5766093567709268E+16</c:v>
                </c:pt>
                <c:pt idx="405">
                  <c:v>1.5766093567709268E+16</c:v>
                </c:pt>
                <c:pt idx="406">
                  <c:v>1.8919319139503064E+16</c:v>
                </c:pt>
                <c:pt idx="407">
                  <c:v>2.4437469391039524E+16</c:v>
                </c:pt>
                <c:pt idx="408">
                  <c:v>2.2072546997383744E+16</c:v>
                </c:pt>
                <c:pt idx="409">
                  <c:v>1.340117588910769E+16</c:v>
                </c:pt>
                <c:pt idx="410">
                  <c:v>1.813101253223402E+16</c:v>
                </c:pt>
                <c:pt idx="411">
                  <c:v>1.4523530060971846E+16</c:v>
                </c:pt>
                <c:pt idx="412">
                  <c:v>1.1824564817774802E+16</c:v>
                </c:pt>
                <c:pt idx="413">
                  <c:v>1.655439974633714E+16</c:v>
                </c:pt>
                <c:pt idx="414">
                  <c:v>1.4189481639094558E+16</c:v>
                </c:pt>
                <c:pt idx="415">
                  <c:v>1.2612870282001108E+16</c:v>
                </c:pt>
                <c:pt idx="416">
                  <c:v>2.6014085034546164E+16</c:v>
                </c:pt>
                <c:pt idx="417">
                  <c:v>1.655439974633714E+16</c:v>
                </c:pt>
                <c:pt idx="418">
                  <c:v>1.655439974633714E+16</c:v>
                </c:pt>
                <c:pt idx="419">
                  <c:v>1.813101253223402E+16</c:v>
                </c:pt>
                <c:pt idx="420">
                  <c:v>1.813101253223402E+16</c:v>
                </c:pt>
                <c:pt idx="421">
                  <c:v>1.340117588910769E+16</c:v>
                </c:pt>
                <c:pt idx="422">
                  <c:v>1.813101253223402E+16</c:v>
                </c:pt>
                <c:pt idx="423">
                  <c:v>1.1824564817774802E+16</c:v>
                </c:pt>
                <c:pt idx="424">
                  <c:v>1.1824564817774804E+16</c:v>
                </c:pt>
                <c:pt idx="425">
                  <c:v>1.2612870282001108E+16</c:v>
                </c:pt>
                <c:pt idx="426">
                  <c:v>1.2612870282001108E+16</c:v>
                </c:pt>
                <c:pt idx="427">
                  <c:v>1.340117588910769E+16</c:v>
                </c:pt>
                <c:pt idx="428">
                  <c:v>1.5766093567709268E+16</c:v>
                </c:pt>
                <c:pt idx="429">
                  <c:v>1.4977787531961748E+16</c:v>
                </c:pt>
                <c:pt idx="430">
                  <c:v>1.813101253223402E+16</c:v>
                </c:pt>
                <c:pt idx="431">
                  <c:v>8671344389671944</c:v>
                </c:pt>
                <c:pt idx="432">
                  <c:v>1.340117588910769E+16</c:v>
                </c:pt>
                <c:pt idx="433">
                  <c:v>1.2612870282001108E+16</c:v>
                </c:pt>
                <c:pt idx="434">
                  <c:v>1.4977787531961748E+16</c:v>
                </c:pt>
                <c:pt idx="435">
                  <c:v>1.1824564817774804E+16</c:v>
                </c:pt>
                <c:pt idx="436">
                  <c:v>1.4977787531961748E+16</c:v>
                </c:pt>
                <c:pt idx="437">
                  <c:v>1.4977787531961748E+16</c:v>
                </c:pt>
                <c:pt idx="438">
                  <c:v>1.340117588910769E+16</c:v>
                </c:pt>
                <c:pt idx="439">
                  <c:v>1.1036259496428752E+16</c:v>
                </c:pt>
                <c:pt idx="440">
                  <c:v>1.1824564817774802E+16</c:v>
                </c:pt>
                <c:pt idx="441">
                  <c:v>9459649282377344</c:v>
                </c:pt>
                <c:pt idx="442">
                  <c:v>1.5766093567709268E+16</c:v>
                </c:pt>
                <c:pt idx="443">
                  <c:v>1.0912060252810444E+16</c:v>
                </c:pt>
                <c:pt idx="444">
                  <c:v>1.0777967902605632E+16</c:v>
                </c:pt>
                <c:pt idx="445">
                  <c:v>1.1036259496428752E+16</c:v>
                </c:pt>
                <c:pt idx="446">
                  <c:v>1.0247954317962938E+16</c:v>
                </c:pt>
                <c:pt idx="447">
                  <c:v>1.340117588910769E+16</c:v>
                </c:pt>
                <c:pt idx="448">
                  <c:v>9459649282377344</c:v>
                </c:pt>
                <c:pt idx="449">
                  <c:v>7883039639846723</c:v>
                </c:pt>
                <c:pt idx="450">
                  <c:v>7094735032901658</c:v>
                </c:pt>
                <c:pt idx="451">
                  <c:v>1.1036259496428752E+16</c:v>
                </c:pt>
                <c:pt idx="452">
                  <c:v>1.5766093567709268E+16</c:v>
                </c:pt>
                <c:pt idx="453">
                  <c:v>1.0247954317962938E+16</c:v>
                </c:pt>
                <c:pt idx="454">
                  <c:v>7094735032901658</c:v>
                </c:pt>
                <c:pt idx="455">
                  <c:v>5518126247651928</c:v>
                </c:pt>
                <c:pt idx="456">
                  <c:v>8671344389671944</c:v>
                </c:pt>
                <c:pt idx="457">
                  <c:v>7883039639846723</c:v>
                </c:pt>
                <c:pt idx="458">
                  <c:v>1.0247954317962938E+16</c:v>
                </c:pt>
                <c:pt idx="459">
                  <c:v>8671344389671944</c:v>
                </c:pt>
                <c:pt idx="460">
                  <c:v>8671344389671944</c:v>
                </c:pt>
                <c:pt idx="461">
                  <c:v>9459649282377344</c:v>
                </c:pt>
                <c:pt idx="462">
                  <c:v>5518126247651928</c:v>
                </c:pt>
                <c:pt idx="463">
                  <c:v>5518126247651928</c:v>
                </c:pt>
                <c:pt idx="464">
                  <c:v>4729822069347222</c:v>
                </c:pt>
                <c:pt idx="465">
                  <c:v>7094735032901658</c:v>
                </c:pt>
                <c:pt idx="466">
                  <c:v>7883039639846723</c:v>
                </c:pt>
                <c:pt idx="467">
                  <c:v>4729822069347222</c:v>
                </c:pt>
                <c:pt idx="468">
                  <c:v>1.0247954317962938E+16</c:v>
                </c:pt>
                <c:pt idx="469">
                  <c:v>5518126247651928</c:v>
                </c:pt>
                <c:pt idx="470">
                  <c:v>9459649282377344</c:v>
                </c:pt>
                <c:pt idx="471">
                  <c:v>7094735032901658</c:v>
                </c:pt>
                <c:pt idx="472">
                  <c:v>4729822069347222</c:v>
                </c:pt>
                <c:pt idx="473">
                  <c:v>9459649282377344</c:v>
                </c:pt>
                <c:pt idx="474">
                  <c:v>6331121105448794</c:v>
                </c:pt>
                <c:pt idx="475">
                  <c:v>4729822069347222</c:v>
                </c:pt>
                <c:pt idx="476">
                  <c:v>6306430568836733</c:v>
                </c:pt>
                <c:pt idx="477">
                  <c:v>5137049038246816</c:v>
                </c:pt>
                <c:pt idx="478">
                  <c:v>7094735032901658</c:v>
                </c:pt>
                <c:pt idx="479">
                  <c:v>5518126247651929</c:v>
                </c:pt>
                <c:pt idx="480">
                  <c:v>8671344389671944</c:v>
                </c:pt>
                <c:pt idx="481">
                  <c:v>6306430568836733</c:v>
                </c:pt>
                <c:pt idx="482">
                  <c:v>7883039639846723</c:v>
                </c:pt>
                <c:pt idx="483">
                  <c:v>6306430568836733</c:v>
                </c:pt>
                <c:pt idx="484">
                  <c:v>5333006941268031</c:v>
                </c:pt>
                <c:pt idx="485">
                  <c:v>5518126247651928</c:v>
                </c:pt>
                <c:pt idx="486">
                  <c:v>7883039639846723</c:v>
                </c:pt>
                <c:pt idx="487">
                  <c:v>2364910391713510.5</c:v>
                </c:pt>
                <c:pt idx="488">
                  <c:v>7883039639846723</c:v>
                </c:pt>
                <c:pt idx="489">
                  <c:v>6306430568836733</c:v>
                </c:pt>
                <c:pt idx="490">
                  <c:v>4729822069347222</c:v>
                </c:pt>
                <c:pt idx="491">
                  <c:v>2364910391713510.5</c:v>
                </c:pt>
                <c:pt idx="492">
                  <c:v>3941518033922598</c:v>
                </c:pt>
                <c:pt idx="493">
                  <c:v>3127845714039746.5</c:v>
                </c:pt>
                <c:pt idx="494">
                  <c:v>4729822069347222</c:v>
                </c:pt>
                <c:pt idx="495">
                  <c:v>3941518033922598</c:v>
                </c:pt>
                <c:pt idx="496">
                  <c:v>2364910391713510.5</c:v>
                </c:pt>
                <c:pt idx="497">
                  <c:v>3153214141378033.5</c:v>
                </c:pt>
                <c:pt idx="498">
                  <c:v>6306430568836733</c:v>
                </c:pt>
                <c:pt idx="499">
                  <c:v>4729822069347222</c:v>
                </c:pt>
                <c:pt idx="500">
                  <c:v>3153214141378033.5</c:v>
                </c:pt>
                <c:pt idx="501">
                  <c:v>6306430568836733</c:v>
                </c:pt>
                <c:pt idx="502">
                  <c:v>4729822069347222</c:v>
                </c:pt>
                <c:pt idx="503">
                  <c:v>2364910391713510.5</c:v>
                </c:pt>
                <c:pt idx="504">
                  <c:v>4729822069347222</c:v>
                </c:pt>
                <c:pt idx="505">
                  <c:v>4729822069347222</c:v>
                </c:pt>
                <c:pt idx="506">
                  <c:v>1576606784929011</c:v>
                </c:pt>
                <c:pt idx="507">
                  <c:v>1585312937227899</c:v>
                </c:pt>
                <c:pt idx="508">
                  <c:v>2364910391713510.5</c:v>
                </c:pt>
                <c:pt idx="509">
                  <c:v>3153214141378033.5</c:v>
                </c:pt>
                <c:pt idx="510">
                  <c:v>788303321024514</c:v>
                </c:pt>
                <c:pt idx="511">
                  <c:v>3941518033922598</c:v>
                </c:pt>
                <c:pt idx="512">
                  <c:v>3941518033922598</c:v>
                </c:pt>
                <c:pt idx="513">
                  <c:v>1576606784929011</c:v>
                </c:pt>
                <c:pt idx="514">
                  <c:v>1576606784929011</c:v>
                </c:pt>
                <c:pt idx="515">
                  <c:v>3153214141378033.5</c:v>
                </c:pt>
                <c:pt idx="516">
                  <c:v>1576606784929011</c:v>
                </c:pt>
                <c:pt idx="517">
                  <c:v>5518126247651928</c:v>
                </c:pt>
                <c:pt idx="518">
                  <c:v>2364910391713510.5</c:v>
                </c:pt>
                <c:pt idx="519">
                  <c:v>2364910391713510.5</c:v>
                </c:pt>
                <c:pt idx="520">
                  <c:v>5518126247651928</c:v>
                </c:pt>
                <c:pt idx="521">
                  <c:v>1576606784929011</c:v>
                </c:pt>
                <c:pt idx="522">
                  <c:v>3941518033922598</c:v>
                </c:pt>
                <c:pt idx="523">
                  <c:v>3153214141378033.5</c:v>
                </c:pt>
                <c:pt idx="524">
                  <c:v>3941518033922598</c:v>
                </c:pt>
                <c:pt idx="525">
                  <c:v>3153214141378033.5</c:v>
                </c:pt>
                <c:pt idx="526">
                  <c:v>1576606784929011</c:v>
                </c:pt>
                <c:pt idx="527">
                  <c:v>3941518033922598</c:v>
                </c:pt>
                <c:pt idx="528">
                  <c:v>1576606784929011</c:v>
                </c:pt>
                <c:pt idx="529">
                  <c:v>1576606784929011</c:v>
                </c:pt>
                <c:pt idx="530">
                  <c:v>3153214141378033.5</c:v>
                </c:pt>
                <c:pt idx="531">
                  <c:v>4729822069347222</c:v>
                </c:pt>
                <c:pt idx="532">
                  <c:v>1576606784929011</c:v>
                </c:pt>
                <c:pt idx="533">
                  <c:v>2364910391713510.5</c:v>
                </c:pt>
                <c:pt idx="534">
                  <c:v>1576606784929011</c:v>
                </c:pt>
                <c:pt idx="535">
                  <c:v>3153214141378033.5</c:v>
                </c:pt>
                <c:pt idx="536">
                  <c:v>1576606784929011</c:v>
                </c:pt>
                <c:pt idx="537">
                  <c:v>2364910391713510.5</c:v>
                </c:pt>
                <c:pt idx="538">
                  <c:v>1576606784929011</c:v>
                </c:pt>
                <c:pt idx="539">
                  <c:v>1576606784929011</c:v>
                </c:pt>
                <c:pt idx="540">
                  <c:v>1576606784929011</c:v>
                </c:pt>
                <c:pt idx="541">
                  <c:v>2364910391713510.5</c:v>
                </c:pt>
                <c:pt idx="542">
                  <c:v>788303321024514</c:v>
                </c:pt>
                <c:pt idx="543">
                  <c:v>788303321024514</c:v>
                </c:pt>
                <c:pt idx="544">
                  <c:v>3153214141378033.5</c:v>
                </c:pt>
                <c:pt idx="545">
                  <c:v>788303321024514</c:v>
                </c:pt>
                <c:pt idx="546">
                  <c:v>2364910391713510.5</c:v>
                </c:pt>
                <c:pt idx="547">
                  <c:v>2364910391713510.5</c:v>
                </c:pt>
                <c:pt idx="548">
                  <c:v>236490974875358.56</c:v>
                </c:pt>
                <c:pt idx="549">
                  <c:v>788303321024514</c:v>
                </c:pt>
                <c:pt idx="550">
                  <c:v>1576606784929011</c:v>
                </c:pt>
                <c:pt idx="551">
                  <c:v>2364910391713510.5</c:v>
                </c:pt>
                <c:pt idx="552">
                  <c:v>1576606784929011</c:v>
                </c:pt>
                <c:pt idx="553">
                  <c:v>236490974875358.56</c:v>
                </c:pt>
                <c:pt idx="554">
                  <c:v>788303321024514</c:v>
                </c:pt>
                <c:pt idx="555">
                  <c:v>1576606784929011</c:v>
                </c:pt>
                <c:pt idx="556">
                  <c:v>2364910391713510.5</c:v>
                </c:pt>
                <c:pt idx="557">
                  <c:v>2364910391713510.5</c:v>
                </c:pt>
                <c:pt idx="558">
                  <c:v>236490974875358.56</c:v>
                </c:pt>
                <c:pt idx="559">
                  <c:v>1576606784929011</c:v>
                </c:pt>
                <c:pt idx="560">
                  <c:v>236490974875358.56</c:v>
                </c:pt>
                <c:pt idx="561">
                  <c:v>2364910391713510.5</c:v>
                </c:pt>
                <c:pt idx="562">
                  <c:v>1576606784929011</c:v>
                </c:pt>
                <c:pt idx="563">
                  <c:v>236490974875358.56</c:v>
                </c:pt>
                <c:pt idx="564">
                  <c:v>3153214141378033.5</c:v>
                </c:pt>
                <c:pt idx="565">
                  <c:v>1576606784929011</c:v>
                </c:pt>
                <c:pt idx="566">
                  <c:v>236490974875358.56</c:v>
                </c:pt>
                <c:pt idx="567">
                  <c:v>3153214141378033.5</c:v>
                </c:pt>
                <c:pt idx="568">
                  <c:v>236490974875358.56</c:v>
                </c:pt>
                <c:pt idx="569">
                  <c:v>1576606784929011</c:v>
                </c:pt>
                <c:pt idx="570">
                  <c:v>236490974875358.56</c:v>
                </c:pt>
                <c:pt idx="571">
                  <c:v>1576606784929011</c:v>
                </c:pt>
                <c:pt idx="572">
                  <c:v>788303321024514</c:v>
                </c:pt>
                <c:pt idx="573">
                  <c:v>236490974875358.56</c:v>
                </c:pt>
                <c:pt idx="574">
                  <c:v>1576606784929011</c:v>
                </c:pt>
                <c:pt idx="575">
                  <c:v>1576606784929011</c:v>
                </c:pt>
                <c:pt idx="576">
                  <c:v>1576606784929011</c:v>
                </c:pt>
                <c:pt idx="577">
                  <c:v>236490974875358.56</c:v>
                </c:pt>
                <c:pt idx="578">
                  <c:v>236490974875358.56</c:v>
                </c:pt>
                <c:pt idx="579">
                  <c:v>236490974875358.56</c:v>
                </c:pt>
                <c:pt idx="580">
                  <c:v>3153214141378033.5</c:v>
                </c:pt>
                <c:pt idx="581">
                  <c:v>788303321024514</c:v>
                </c:pt>
                <c:pt idx="582">
                  <c:v>1576606784929011</c:v>
                </c:pt>
                <c:pt idx="583">
                  <c:v>1576606784929011</c:v>
                </c:pt>
                <c:pt idx="584">
                  <c:v>788303321024514</c:v>
                </c:pt>
                <c:pt idx="585">
                  <c:v>1576606784929011</c:v>
                </c:pt>
                <c:pt idx="586">
                  <c:v>2364910391713510.5</c:v>
                </c:pt>
                <c:pt idx="587">
                  <c:v>1576606784929011</c:v>
                </c:pt>
                <c:pt idx="588">
                  <c:v>788303321024514</c:v>
                </c:pt>
                <c:pt idx="589">
                  <c:v>2364910391713510.5</c:v>
                </c:pt>
                <c:pt idx="590">
                  <c:v>236490974875358.56</c:v>
                </c:pt>
                <c:pt idx="591">
                  <c:v>1576606784929011</c:v>
                </c:pt>
                <c:pt idx="592">
                  <c:v>788303321024514</c:v>
                </c:pt>
                <c:pt idx="593">
                  <c:v>788303321024514</c:v>
                </c:pt>
                <c:pt idx="594">
                  <c:v>788303321024514</c:v>
                </c:pt>
                <c:pt idx="595">
                  <c:v>1576606784929011</c:v>
                </c:pt>
                <c:pt idx="596">
                  <c:v>788303321024514</c:v>
                </c:pt>
                <c:pt idx="597">
                  <c:v>236490974875358.56</c:v>
                </c:pt>
                <c:pt idx="598">
                  <c:v>3153214141378033.5</c:v>
                </c:pt>
                <c:pt idx="599">
                  <c:v>236490974875358.56</c:v>
                </c:pt>
                <c:pt idx="600">
                  <c:v>1576606784929011</c:v>
                </c:pt>
                <c:pt idx="601">
                  <c:v>788303321024514</c:v>
                </c:pt>
                <c:pt idx="602">
                  <c:v>1576606784929011</c:v>
                </c:pt>
                <c:pt idx="603">
                  <c:v>1576606784929011</c:v>
                </c:pt>
                <c:pt idx="604">
                  <c:v>788303321024514</c:v>
                </c:pt>
                <c:pt idx="605">
                  <c:v>236490974875358.56</c:v>
                </c:pt>
                <c:pt idx="606">
                  <c:v>1576606784929011</c:v>
                </c:pt>
                <c:pt idx="607">
                  <c:v>236490974875358.56</c:v>
                </c:pt>
                <c:pt idx="608">
                  <c:v>788303321024514</c:v>
                </c:pt>
                <c:pt idx="609">
                  <c:v>236490974875358.56</c:v>
                </c:pt>
                <c:pt idx="610">
                  <c:v>788303321024514</c:v>
                </c:pt>
                <c:pt idx="611">
                  <c:v>2364910391713510.5</c:v>
                </c:pt>
                <c:pt idx="612">
                  <c:v>788303321024514</c:v>
                </c:pt>
                <c:pt idx="613">
                  <c:v>236490974875358.56</c:v>
                </c:pt>
                <c:pt idx="614">
                  <c:v>236490974875358.56</c:v>
                </c:pt>
                <c:pt idx="615">
                  <c:v>788303321024514</c:v>
                </c:pt>
                <c:pt idx="616">
                  <c:v>236490974875358.56</c:v>
                </c:pt>
                <c:pt idx="617">
                  <c:v>788303321024514</c:v>
                </c:pt>
                <c:pt idx="618">
                  <c:v>788303321024514</c:v>
                </c:pt>
                <c:pt idx="619">
                  <c:v>236490974875358.56</c:v>
                </c:pt>
                <c:pt idx="620">
                  <c:v>236490974875358.56</c:v>
                </c:pt>
                <c:pt idx="621">
                  <c:v>236490974875358.56</c:v>
                </c:pt>
                <c:pt idx="622">
                  <c:v>236490974875358.56</c:v>
                </c:pt>
                <c:pt idx="623">
                  <c:v>236490974875358.56</c:v>
                </c:pt>
                <c:pt idx="624">
                  <c:v>236490974875358.56</c:v>
                </c:pt>
                <c:pt idx="625">
                  <c:v>236490974875358.56</c:v>
                </c:pt>
                <c:pt idx="626">
                  <c:v>236490974875358.56</c:v>
                </c:pt>
                <c:pt idx="627">
                  <c:v>236490974875358.56</c:v>
                </c:pt>
                <c:pt idx="628">
                  <c:v>236490974875358.56</c:v>
                </c:pt>
                <c:pt idx="629">
                  <c:v>236490974875358.56</c:v>
                </c:pt>
                <c:pt idx="630">
                  <c:v>236490974875358.56</c:v>
                </c:pt>
                <c:pt idx="631">
                  <c:v>236490974875358.56</c:v>
                </c:pt>
                <c:pt idx="632">
                  <c:v>788303321024514</c:v>
                </c:pt>
                <c:pt idx="633">
                  <c:v>788303321024514</c:v>
                </c:pt>
                <c:pt idx="634">
                  <c:v>788303321024514</c:v>
                </c:pt>
                <c:pt idx="635">
                  <c:v>236490974875358.56</c:v>
                </c:pt>
                <c:pt idx="636">
                  <c:v>236490974875358.56</c:v>
                </c:pt>
                <c:pt idx="637">
                  <c:v>236490974875358.56</c:v>
                </c:pt>
                <c:pt idx="638">
                  <c:v>236490974875358.56</c:v>
                </c:pt>
                <c:pt idx="639">
                  <c:v>788303321024514</c:v>
                </c:pt>
                <c:pt idx="640">
                  <c:v>788303321024514</c:v>
                </c:pt>
                <c:pt idx="641">
                  <c:v>1576606784929011</c:v>
                </c:pt>
                <c:pt idx="642">
                  <c:v>236490974875358.56</c:v>
                </c:pt>
                <c:pt idx="643">
                  <c:v>236490974875358.56</c:v>
                </c:pt>
                <c:pt idx="644">
                  <c:v>788303321024514</c:v>
                </c:pt>
                <c:pt idx="645">
                  <c:v>788303321024514</c:v>
                </c:pt>
                <c:pt idx="646">
                  <c:v>236490974875358.56</c:v>
                </c:pt>
                <c:pt idx="647">
                  <c:v>236490974875358.56</c:v>
                </c:pt>
                <c:pt idx="648">
                  <c:v>788303321024514</c:v>
                </c:pt>
                <c:pt idx="649">
                  <c:v>788303321024514</c:v>
                </c:pt>
                <c:pt idx="650">
                  <c:v>788303321024514</c:v>
                </c:pt>
                <c:pt idx="651">
                  <c:v>236490974875358.56</c:v>
                </c:pt>
                <c:pt idx="652">
                  <c:v>236490974875358.56</c:v>
                </c:pt>
                <c:pt idx="653">
                  <c:v>236490974875358.56</c:v>
                </c:pt>
                <c:pt idx="654">
                  <c:v>788303321024514</c:v>
                </c:pt>
                <c:pt idx="655">
                  <c:v>236490974875358.56</c:v>
                </c:pt>
                <c:pt idx="656">
                  <c:v>236490974875358.56</c:v>
                </c:pt>
                <c:pt idx="657">
                  <c:v>788303321024514</c:v>
                </c:pt>
                <c:pt idx="658">
                  <c:v>788303321024514</c:v>
                </c:pt>
                <c:pt idx="659">
                  <c:v>236490974875358.56</c:v>
                </c:pt>
                <c:pt idx="660">
                  <c:v>788303321024514</c:v>
                </c:pt>
                <c:pt idx="661">
                  <c:v>236490974875358.56</c:v>
                </c:pt>
                <c:pt idx="662">
                  <c:v>236490974875358.56</c:v>
                </c:pt>
                <c:pt idx="663">
                  <c:v>788303321024514</c:v>
                </c:pt>
                <c:pt idx="664">
                  <c:v>788303321024514</c:v>
                </c:pt>
                <c:pt idx="665">
                  <c:v>236490974875358.56</c:v>
                </c:pt>
                <c:pt idx="666">
                  <c:v>236490974875358.56</c:v>
                </c:pt>
                <c:pt idx="667">
                  <c:v>236490974875358.56</c:v>
                </c:pt>
                <c:pt idx="668">
                  <c:v>788303321024514</c:v>
                </c:pt>
                <c:pt idx="669">
                  <c:v>788303321024514</c:v>
                </c:pt>
                <c:pt idx="670">
                  <c:v>236490974875358.56</c:v>
                </c:pt>
                <c:pt idx="671">
                  <c:v>236490974875358.56</c:v>
                </c:pt>
                <c:pt idx="672">
                  <c:v>236490974875358.56</c:v>
                </c:pt>
                <c:pt idx="673">
                  <c:v>788303321024514</c:v>
                </c:pt>
                <c:pt idx="674">
                  <c:v>1576606784929011</c:v>
                </c:pt>
                <c:pt idx="675">
                  <c:v>236490974875358.56</c:v>
                </c:pt>
                <c:pt idx="676">
                  <c:v>236490974875358.56</c:v>
                </c:pt>
                <c:pt idx="677">
                  <c:v>236490974875358.56</c:v>
                </c:pt>
                <c:pt idx="678">
                  <c:v>236490974875358.56</c:v>
                </c:pt>
                <c:pt idx="679">
                  <c:v>788303321024514</c:v>
                </c:pt>
                <c:pt idx="680">
                  <c:v>1576606784929011</c:v>
                </c:pt>
                <c:pt idx="681">
                  <c:v>236490974875358.56</c:v>
                </c:pt>
                <c:pt idx="682">
                  <c:v>236490974875358.56</c:v>
                </c:pt>
                <c:pt idx="683">
                  <c:v>236490974875358.56</c:v>
                </c:pt>
                <c:pt idx="684">
                  <c:v>788303321024514</c:v>
                </c:pt>
                <c:pt idx="685">
                  <c:v>788303321024514</c:v>
                </c:pt>
                <c:pt idx="686">
                  <c:v>236490974875358.56</c:v>
                </c:pt>
                <c:pt idx="687">
                  <c:v>236490974875358.56</c:v>
                </c:pt>
                <c:pt idx="688">
                  <c:v>236490974875358.56</c:v>
                </c:pt>
                <c:pt idx="689">
                  <c:v>236490974875358.56</c:v>
                </c:pt>
                <c:pt idx="690">
                  <c:v>236490974875358.56</c:v>
                </c:pt>
                <c:pt idx="691">
                  <c:v>236490974875358.56</c:v>
                </c:pt>
                <c:pt idx="692">
                  <c:v>236490974875358.56</c:v>
                </c:pt>
                <c:pt idx="693">
                  <c:v>236490974875358.56</c:v>
                </c:pt>
                <c:pt idx="694">
                  <c:v>236490974875358.56</c:v>
                </c:pt>
                <c:pt idx="695">
                  <c:v>236490974875358.56</c:v>
                </c:pt>
                <c:pt idx="696">
                  <c:v>236490974875358.56</c:v>
                </c:pt>
                <c:pt idx="697">
                  <c:v>236490974875358.56</c:v>
                </c:pt>
                <c:pt idx="698">
                  <c:v>236490974875358.56</c:v>
                </c:pt>
                <c:pt idx="699">
                  <c:v>236490974875358.56</c:v>
                </c:pt>
                <c:pt idx="700">
                  <c:v>236490974875358.56</c:v>
                </c:pt>
                <c:pt idx="701">
                  <c:v>236490974875358.56</c:v>
                </c:pt>
                <c:pt idx="702">
                  <c:v>236490974875358.56</c:v>
                </c:pt>
                <c:pt idx="703">
                  <c:v>236490974875358.56</c:v>
                </c:pt>
                <c:pt idx="704">
                  <c:v>788303321024514</c:v>
                </c:pt>
                <c:pt idx="705">
                  <c:v>236490974875358.56</c:v>
                </c:pt>
                <c:pt idx="706">
                  <c:v>236490974875358.56</c:v>
                </c:pt>
                <c:pt idx="707">
                  <c:v>236490974875358.56</c:v>
                </c:pt>
                <c:pt idx="708">
                  <c:v>788303321024514</c:v>
                </c:pt>
                <c:pt idx="709">
                  <c:v>236490974875358.56</c:v>
                </c:pt>
                <c:pt idx="710">
                  <c:v>236490974875358.56</c:v>
                </c:pt>
                <c:pt idx="711">
                  <c:v>236490974875358.56</c:v>
                </c:pt>
                <c:pt idx="712">
                  <c:v>236490974875358.56</c:v>
                </c:pt>
                <c:pt idx="713">
                  <c:v>788303321024514</c:v>
                </c:pt>
                <c:pt idx="714">
                  <c:v>236490974875358.56</c:v>
                </c:pt>
                <c:pt idx="715">
                  <c:v>236490974875358.56</c:v>
                </c:pt>
                <c:pt idx="716">
                  <c:v>236490974875358.56</c:v>
                </c:pt>
                <c:pt idx="717">
                  <c:v>236490974875358.56</c:v>
                </c:pt>
                <c:pt idx="718">
                  <c:v>236490974875358.56</c:v>
                </c:pt>
                <c:pt idx="719">
                  <c:v>788303321024514</c:v>
                </c:pt>
                <c:pt idx="720">
                  <c:v>236490974875358.56</c:v>
                </c:pt>
                <c:pt idx="721">
                  <c:v>236490974875358.56</c:v>
                </c:pt>
                <c:pt idx="722">
                  <c:v>236490974875358.56</c:v>
                </c:pt>
                <c:pt idx="723">
                  <c:v>236490974875358.56</c:v>
                </c:pt>
                <c:pt idx="724">
                  <c:v>236490974875358.56</c:v>
                </c:pt>
                <c:pt idx="725">
                  <c:v>236490974875358.56</c:v>
                </c:pt>
                <c:pt idx="726">
                  <c:v>788303321024514</c:v>
                </c:pt>
                <c:pt idx="727">
                  <c:v>236490974875358.56</c:v>
                </c:pt>
                <c:pt idx="728">
                  <c:v>236490974875358.56</c:v>
                </c:pt>
              </c:numCache>
            </c:numRef>
          </c:yVal>
          <c:smooth val="0"/>
          <c:extLst>
            <c:ext xmlns:c16="http://schemas.microsoft.com/office/drawing/2014/chart" uri="{C3380CC4-5D6E-409C-BE32-E72D297353CC}">
              <c16:uniqueId val="{00000004-5CD0-42E4-8CE9-89301C34522F}"/>
            </c:ext>
          </c:extLst>
        </c:ser>
        <c:ser>
          <c:idx val="5"/>
          <c:order val="7"/>
          <c:tx>
            <c:v>SIMS P Edge</c:v>
          </c:tx>
          <c:spPr>
            <a:ln>
              <a:noFill/>
            </a:ln>
          </c:spPr>
          <c:marker>
            <c:symbol val="triangle"/>
            <c:size val="5"/>
            <c:spPr>
              <a:noFill/>
              <a:ln>
                <a:solidFill>
                  <a:srgbClr val="00B0F0"/>
                </a:solidFill>
              </a:ln>
            </c:spPr>
          </c:marker>
          <c:xVal>
            <c:numRef>
              <c:f>'Wafer#10 SIMS'!$F$3:$F$1309</c:f>
              <c:numCache>
                <c:formatCode>General</c:formatCode>
                <c:ptCount val="1307"/>
                <c:pt idx="0">
                  <c:v>6.08955223880597E-4</c:v>
                </c:pt>
                <c:pt idx="1">
                  <c:v>1.5223880597014928E-3</c:v>
                </c:pt>
                <c:pt idx="2">
                  <c:v>2.435820895522388E-3</c:v>
                </c:pt>
                <c:pt idx="3">
                  <c:v>3.3492537313432832E-3</c:v>
                </c:pt>
                <c:pt idx="4">
                  <c:v>4.2626865671641792E-3</c:v>
                </c:pt>
                <c:pt idx="5">
                  <c:v>5.1761194029850749E-3</c:v>
                </c:pt>
                <c:pt idx="6">
                  <c:v>6.0895522388059696E-3</c:v>
                </c:pt>
                <c:pt idx="7">
                  <c:v>7.0029850746268643E-3</c:v>
                </c:pt>
                <c:pt idx="8">
                  <c:v>7.9164179104477608E-3</c:v>
                </c:pt>
                <c:pt idx="9">
                  <c:v>8.8298507462686564E-3</c:v>
                </c:pt>
                <c:pt idx="10">
                  <c:v>9.7432835820895521E-3</c:v>
                </c:pt>
                <c:pt idx="11">
                  <c:v>1.0656716417910448E-2</c:v>
                </c:pt>
                <c:pt idx="12">
                  <c:v>1.1570149253731343E-2</c:v>
                </c:pt>
                <c:pt idx="13">
                  <c:v>1.2483582089552237E-2</c:v>
                </c:pt>
                <c:pt idx="14">
                  <c:v>1.3397014925373133E-2</c:v>
                </c:pt>
                <c:pt idx="15">
                  <c:v>1.4310447761194027E-2</c:v>
                </c:pt>
                <c:pt idx="16">
                  <c:v>1.5223880597014926E-2</c:v>
                </c:pt>
                <c:pt idx="17">
                  <c:v>1.6137313432835823E-2</c:v>
                </c:pt>
                <c:pt idx="18">
                  <c:v>1.7050746268656717E-2</c:v>
                </c:pt>
                <c:pt idx="19">
                  <c:v>1.7964179104477607E-2</c:v>
                </c:pt>
                <c:pt idx="20">
                  <c:v>1.8877611940298508E-2</c:v>
                </c:pt>
                <c:pt idx="21">
                  <c:v>1.9791044776119402E-2</c:v>
                </c:pt>
                <c:pt idx="22">
                  <c:v>2.0704477611940299E-2</c:v>
                </c:pt>
                <c:pt idx="23">
                  <c:v>2.161791044776119E-2</c:v>
                </c:pt>
                <c:pt idx="24">
                  <c:v>2.2531343283582091E-2</c:v>
                </c:pt>
                <c:pt idx="25">
                  <c:v>2.3444776119402985E-2</c:v>
                </c:pt>
                <c:pt idx="26">
                  <c:v>2.4358208955223882E-2</c:v>
                </c:pt>
                <c:pt idx="27">
                  <c:v>2.5271641791044772E-2</c:v>
                </c:pt>
                <c:pt idx="28">
                  <c:v>2.618507462686567E-2</c:v>
                </c:pt>
                <c:pt idx="29">
                  <c:v>2.7098507462686567E-2</c:v>
                </c:pt>
                <c:pt idx="30">
                  <c:v>2.8011940298507461E-2</c:v>
                </c:pt>
                <c:pt idx="31">
                  <c:v>2.8925373134328358E-2</c:v>
                </c:pt>
                <c:pt idx="32">
                  <c:v>2.9838805970149256E-2</c:v>
                </c:pt>
                <c:pt idx="33">
                  <c:v>3.0752238805970149E-2</c:v>
                </c:pt>
                <c:pt idx="34">
                  <c:v>3.1665671641791043E-2</c:v>
                </c:pt>
                <c:pt idx="35">
                  <c:v>3.2579104477611941E-2</c:v>
                </c:pt>
                <c:pt idx="36">
                  <c:v>3.3492537313432838E-2</c:v>
                </c:pt>
                <c:pt idx="37">
                  <c:v>3.4405970149253735E-2</c:v>
                </c:pt>
                <c:pt idx="38">
                  <c:v>3.5319402985074626E-2</c:v>
                </c:pt>
                <c:pt idx="39">
                  <c:v>3.6232835820895516E-2</c:v>
                </c:pt>
                <c:pt idx="40">
                  <c:v>3.7146268656716414E-2</c:v>
                </c:pt>
                <c:pt idx="41">
                  <c:v>3.8059701492537311E-2</c:v>
                </c:pt>
                <c:pt idx="42">
                  <c:v>3.8973134328358208E-2</c:v>
                </c:pt>
                <c:pt idx="43">
                  <c:v>3.9886567164179106E-2</c:v>
                </c:pt>
                <c:pt idx="44">
                  <c:v>4.0799999999999996E-2</c:v>
                </c:pt>
                <c:pt idx="45">
                  <c:v>4.17134328358209E-2</c:v>
                </c:pt>
                <c:pt idx="46">
                  <c:v>4.2626865671641791E-2</c:v>
                </c:pt>
                <c:pt idx="47">
                  <c:v>4.3540298507462681E-2</c:v>
                </c:pt>
                <c:pt idx="48">
                  <c:v>4.4453731343283578E-2</c:v>
                </c:pt>
                <c:pt idx="49">
                  <c:v>4.5367164179104469E-2</c:v>
                </c:pt>
                <c:pt idx="50">
                  <c:v>4.6280597014925373E-2</c:v>
                </c:pt>
                <c:pt idx="51">
                  <c:v>4.719402985074627E-2</c:v>
                </c:pt>
                <c:pt idx="52">
                  <c:v>4.8107462686567161E-2</c:v>
                </c:pt>
                <c:pt idx="53">
                  <c:v>4.9020895522388058E-2</c:v>
                </c:pt>
                <c:pt idx="54">
                  <c:v>4.9934328358208956E-2</c:v>
                </c:pt>
                <c:pt idx="55">
                  <c:v>5.0847761194029846E-2</c:v>
                </c:pt>
                <c:pt idx="56">
                  <c:v>5.1761194029850743E-2</c:v>
                </c:pt>
                <c:pt idx="57">
                  <c:v>5.2674626865671634E-2</c:v>
                </c:pt>
                <c:pt idx="58">
                  <c:v>5.3588059701492531E-2</c:v>
                </c:pt>
                <c:pt idx="59">
                  <c:v>5.4501492537313435E-2</c:v>
                </c:pt>
                <c:pt idx="60">
                  <c:v>5.5414925373134326E-2</c:v>
                </c:pt>
                <c:pt idx="61">
                  <c:v>5.6328358208955223E-2</c:v>
                </c:pt>
                <c:pt idx="62">
                  <c:v>5.7241791044776114E-2</c:v>
                </c:pt>
                <c:pt idx="63">
                  <c:v>5.8155223880597018E-2</c:v>
                </c:pt>
                <c:pt idx="64">
                  <c:v>5.9068656716417908E-2</c:v>
                </c:pt>
                <c:pt idx="65">
                  <c:v>5.9982089552238799E-2</c:v>
                </c:pt>
                <c:pt idx="66">
                  <c:v>6.0895522388059696E-2</c:v>
                </c:pt>
                <c:pt idx="67">
                  <c:v>6.18089552238806E-2</c:v>
                </c:pt>
                <c:pt idx="68">
                  <c:v>6.2722388059701484E-2</c:v>
                </c:pt>
                <c:pt idx="69">
                  <c:v>6.3635820895522374E-2</c:v>
                </c:pt>
                <c:pt idx="70">
                  <c:v>6.4549253731343292E-2</c:v>
                </c:pt>
                <c:pt idx="71">
                  <c:v>6.5462686567164169E-2</c:v>
                </c:pt>
                <c:pt idx="72">
                  <c:v>6.6376119402985073E-2</c:v>
                </c:pt>
                <c:pt idx="73">
                  <c:v>6.7289552238805964E-2</c:v>
                </c:pt>
                <c:pt idx="74">
                  <c:v>6.8202985074626868E-2</c:v>
                </c:pt>
                <c:pt idx="75">
                  <c:v>6.9116417910447758E-2</c:v>
                </c:pt>
                <c:pt idx="76">
                  <c:v>7.0029850746268663E-2</c:v>
                </c:pt>
                <c:pt idx="77">
                  <c:v>7.0943283582089553E-2</c:v>
                </c:pt>
                <c:pt idx="78">
                  <c:v>7.185671641791043E-2</c:v>
                </c:pt>
                <c:pt idx="79">
                  <c:v>7.2770149253731348E-2</c:v>
                </c:pt>
                <c:pt idx="80">
                  <c:v>7.3683582089552238E-2</c:v>
                </c:pt>
                <c:pt idx="81">
                  <c:v>7.4597014925373129E-2</c:v>
                </c:pt>
                <c:pt idx="82">
                  <c:v>7.5510447761194033E-2</c:v>
                </c:pt>
                <c:pt idx="83">
                  <c:v>7.6423880597014937E-2</c:v>
                </c:pt>
                <c:pt idx="84">
                  <c:v>7.7337313432835814E-2</c:v>
                </c:pt>
                <c:pt idx="85">
                  <c:v>7.8250746268656704E-2</c:v>
                </c:pt>
                <c:pt idx="86">
                  <c:v>7.9164179104477608E-2</c:v>
                </c:pt>
                <c:pt idx="87">
                  <c:v>8.0077611940298499E-2</c:v>
                </c:pt>
                <c:pt idx="88">
                  <c:v>8.0991044776119403E-2</c:v>
                </c:pt>
                <c:pt idx="89">
                  <c:v>8.1904477611940293E-2</c:v>
                </c:pt>
                <c:pt idx="90">
                  <c:v>8.2817910447761198E-2</c:v>
                </c:pt>
                <c:pt idx="91">
                  <c:v>8.3731343283582074E-2</c:v>
                </c:pt>
                <c:pt idx="92">
                  <c:v>8.4644776119402992E-2</c:v>
                </c:pt>
                <c:pt idx="93">
                  <c:v>8.5558208955223883E-2</c:v>
                </c:pt>
                <c:pt idx="94">
                  <c:v>8.6471641791044759E-2</c:v>
                </c:pt>
                <c:pt idx="95">
                  <c:v>8.7385074626865678E-2</c:v>
                </c:pt>
                <c:pt idx="96">
                  <c:v>8.8298507462686554E-2</c:v>
                </c:pt>
                <c:pt idx="97">
                  <c:v>8.9211940298507458E-2</c:v>
                </c:pt>
                <c:pt idx="98">
                  <c:v>9.0125373134328363E-2</c:v>
                </c:pt>
                <c:pt idx="99">
                  <c:v>9.1038805970149253E-2</c:v>
                </c:pt>
                <c:pt idx="100">
                  <c:v>9.1952238805970143E-2</c:v>
                </c:pt>
                <c:pt idx="101">
                  <c:v>9.2865671641791034E-2</c:v>
                </c:pt>
                <c:pt idx="102">
                  <c:v>9.3779104477611938E-2</c:v>
                </c:pt>
                <c:pt idx="103">
                  <c:v>9.4692537313432829E-2</c:v>
                </c:pt>
                <c:pt idx="104">
                  <c:v>9.5605970149253719E-2</c:v>
                </c:pt>
                <c:pt idx="105">
                  <c:v>9.6519402985074623E-2</c:v>
                </c:pt>
                <c:pt idx="106">
                  <c:v>9.7432835820895528E-2</c:v>
                </c:pt>
                <c:pt idx="107">
                  <c:v>9.8346268656716404E-2</c:v>
                </c:pt>
                <c:pt idx="108">
                  <c:v>9.9259701492537322E-2</c:v>
                </c:pt>
                <c:pt idx="109">
                  <c:v>0.10017313432835818</c:v>
                </c:pt>
                <c:pt idx="110">
                  <c:v>0.1010865671641791</c:v>
                </c:pt>
                <c:pt idx="111">
                  <c:v>0.10200000000000002</c:v>
                </c:pt>
                <c:pt idx="112">
                  <c:v>0.1029134328358209</c:v>
                </c:pt>
                <c:pt idx="113">
                  <c:v>0.10382686567164179</c:v>
                </c:pt>
                <c:pt idx="114">
                  <c:v>0.10474029850746269</c:v>
                </c:pt>
                <c:pt idx="115">
                  <c:v>0.10565373134328358</c:v>
                </c:pt>
                <c:pt idx="116">
                  <c:v>0.10656716417910447</c:v>
                </c:pt>
                <c:pt idx="117">
                  <c:v>0.10748059701492536</c:v>
                </c:pt>
                <c:pt idx="118">
                  <c:v>0.10839402985074627</c:v>
                </c:pt>
                <c:pt idx="119">
                  <c:v>0.10930746268656714</c:v>
                </c:pt>
                <c:pt idx="120">
                  <c:v>0.11022089552238805</c:v>
                </c:pt>
                <c:pt idx="121">
                  <c:v>0.11113432835820894</c:v>
                </c:pt>
                <c:pt idx="122">
                  <c:v>0.11204776119402986</c:v>
                </c:pt>
                <c:pt idx="123">
                  <c:v>0.11296119402985073</c:v>
                </c:pt>
                <c:pt idx="124">
                  <c:v>0.11387462686567165</c:v>
                </c:pt>
                <c:pt idx="125">
                  <c:v>0.11478805970149253</c:v>
                </c:pt>
                <c:pt idx="126">
                  <c:v>0.11570149253731345</c:v>
                </c:pt>
                <c:pt idx="127">
                  <c:v>0.11661492537313434</c:v>
                </c:pt>
                <c:pt idx="128">
                  <c:v>0.11752835820895521</c:v>
                </c:pt>
                <c:pt idx="129">
                  <c:v>0.1184417910447761</c:v>
                </c:pt>
                <c:pt idx="130">
                  <c:v>0.11935522388059702</c:v>
                </c:pt>
                <c:pt idx="131">
                  <c:v>0.12026865671641793</c:v>
                </c:pt>
                <c:pt idx="132">
                  <c:v>0.1211820895522388</c:v>
                </c:pt>
                <c:pt idx="133">
                  <c:v>0.12209552238805968</c:v>
                </c:pt>
                <c:pt idx="134">
                  <c:v>0.12300895522388061</c:v>
                </c:pt>
                <c:pt idx="135">
                  <c:v>0.12392238805970147</c:v>
                </c:pt>
                <c:pt idx="136">
                  <c:v>0.12483582089552235</c:v>
                </c:pt>
                <c:pt idx="137">
                  <c:v>0.12574925373134327</c:v>
                </c:pt>
                <c:pt idx="138">
                  <c:v>0.12666268656716417</c:v>
                </c:pt>
                <c:pt idx="139">
                  <c:v>0.12757611940298508</c:v>
                </c:pt>
                <c:pt idx="140">
                  <c:v>0.12848955223880595</c:v>
                </c:pt>
                <c:pt idx="141">
                  <c:v>0.12940298507462686</c:v>
                </c:pt>
                <c:pt idx="142">
                  <c:v>0.13031641791044776</c:v>
                </c:pt>
                <c:pt idx="143">
                  <c:v>0.13122985074626867</c:v>
                </c:pt>
                <c:pt idx="144">
                  <c:v>0.13214328358208954</c:v>
                </c:pt>
                <c:pt idx="145">
                  <c:v>0.13305671641791045</c:v>
                </c:pt>
                <c:pt idx="146">
                  <c:v>0.13397014925373135</c:v>
                </c:pt>
                <c:pt idx="147">
                  <c:v>0.13488358208955223</c:v>
                </c:pt>
                <c:pt idx="148">
                  <c:v>0.13579701492537313</c:v>
                </c:pt>
                <c:pt idx="149">
                  <c:v>0.13671044776119401</c:v>
                </c:pt>
                <c:pt idx="150">
                  <c:v>0.13762388059701494</c:v>
                </c:pt>
                <c:pt idx="151">
                  <c:v>0.13853731343283582</c:v>
                </c:pt>
                <c:pt idx="152">
                  <c:v>0.13945074626865669</c:v>
                </c:pt>
                <c:pt idx="153">
                  <c:v>0.14036417910447763</c:v>
                </c:pt>
                <c:pt idx="154">
                  <c:v>0.1412776119402985</c:v>
                </c:pt>
                <c:pt idx="155">
                  <c:v>0.14219104477611938</c:v>
                </c:pt>
                <c:pt idx="156">
                  <c:v>0.14310447761194031</c:v>
                </c:pt>
                <c:pt idx="157">
                  <c:v>0.14401791044776119</c:v>
                </c:pt>
                <c:pt idx="158">
                  <c:v>0.14493134328358209</c:v>
                </c:pt>
                <c:pt idx="159">
                  <c:v>0.14584477611940297</c:v>
                </c:pt>
                <c:pt idx="160">
                  <c:v>0.14675820895522387</c:v>
                </c:pt>
                <c:pt idx="161">
                  <c:v>0.14767164179104478</c:v>
                </c:pt>
                <c:pt idx="162">
                  <c:v>0.14858507462686565</c:v>
                </c:pt>
                <c:pt idx="163">
                  <c:v>0.14949850746268656</c:v>
                </c:pt>
                <c:pt idx="164">
                  <c:v>0.15041194029850746</c:v>
                </c:pt>
                <c:pt idx="165">
                  <c:v>0.15132537313432834</c:v>
                </c:pt>
                <c:pt idx="166">
                  <c:v>0.15223880597014924</c:v>
                </c:pt>
                <c:pt idx="167">
                  <c:v>0.15315223880597015</c:v>
                </c:pt>
                <c:pt idx="168">
                  <c:v>0.15406567164179105</c:v>
                </c:pt>
                <c:pt idx="169">
                  <c:v>0.15497910447761193</c:v>
                </c:pt>
                <c:pt idx="170">
                  <c:v>0.15589253731343283</c:v>
                </c:pt>
                <c:pt idx="171">
                  <c:v>0.15680597014925374</c:v>
                </c:pt>
                <c:pt idx="172">
                  <c:v>0.15771940298507459</c:v>
                </c:pt>
                <c:pt idx="173">
                  <c:v>0.15863283582089552</c:v>
                </c:pt>
                <c:pt idx="174">
                  <c:v>0.15954626865671642</c:v>
                </c:pt>
                <c:pt idx="175">
                  <c:v>0.1604597014925373</c:v>
                </c:pt>
                <c:pt idx="176">
                  <c:v>0.1613731343283582</c:v>
                </c:pt>
                <c:pt idx="177">
                  <c:v>0.16228656716417911</c:v>
                </c:pt>
                <c:pt idx="178">
                  <c:v>0.16319999999999996</c:v>
                </c:pt>
                <c:pt idx="179">
                  <c:v>0.16411343283582089</c:v>
                </c:pt>
                <c:pt idx="180">
                  <c:v>0.16502686567164179</c:v>
                </c:pt>
                <c:pt idx="181">
                  <c:v>0.16594029850746267</c:v>
                </c:pt>
                <c:pt idx="182">
                  <c:v>0.16685373134328363</c:v>
                </c:pt>
                <c:pt idx="183">
                  <c:v>0.16776716417910448</c:v>
                </c:pt>
                <c:pt idx="184">
                  <c:v>0.16868059701492533</c:v>
                </c:pt>
                <c:pt idx="185">
                  <c:v>0.16959402985074626</c:v>
                </c:pt>
                <c:pt idx="186">
                  <c:v>0.17050746268656716</c:v>
                </c:pt>
                <c:pt idx="187">
                  <c:v>0.17142089552238804</c:v>
                </c:pt>
                <c:pt idx="188">
                  <c:v>0.17233432835820894</c:v>
                </c:pt>
                <c:pt idx="189">
                  <c:v>0.17324776119402985</c:v>
                </c:pt>
                <c:pt idx="190">
                  <c:v>0.17416119402985072</c:v>
                </c:pt>
                <c:pt idx="191">
                  <c:v>0.17507462686567163</c:v>
                </c:pt>
                <c:pt idx="192">
                  <c:v>0.17598805970149253</c:v>
                </c:pt>
                <c:pt idx="193">
                  <c:v>0.17690149253731344</c:v>
                </c:pt>
                <c:pt idx="194">
                  <c:v>0.17781492537313431</c:v>
                </c:pt>
                <c:pt idx="195">
                  <c:v>0.17872835820895519</c:v>
                </c:pt>
                <c:pt idx="196">
                  <c:v>0.17964179104477612</c:v>
                </c:pt>
                <c:pt idx="197">
                  <c:v>0.180555223880597</c:v>
                </c:pt>
                <c:pt idx="198">
                  <c:v>0.1814686567164179</c:v>
                </c:pt>
                <c:pt idx="199">
                  <c:v>0.18238208955223881</c:v>
                </c:pt>
                <c:pt idx="200">
                  <c:v>0.18329552238805971</c:v>
                </c:pt>
                <c:pt idx="201">
                  <c:v>0.18420895522388059</c:v>
                </c:pt>
                <c:pt idx="202">
                  <c:v>0.18512238805970149</c:v>
                </c:pt>
                <c:pt idx="203">
                  <c:v>0.1860358208955224</c:v>
                </c:pt>
                <c:pt idx="204">
                  <c:v>0.18694925373134327</c:v>
                </c:pt>
                <c:pt idx="205">
                  <c:v>0.18786268656716418</c:v>
                </c:pt>
                <c:pt idx="206">
                  <c:v>0.18877611940298508</c:v>
                </c:pt>
                <c:pt idx="207">
                  <c:v>0.18968955223880596</c:v>
                </c:pt>
                <c:pt idx="208">
                  <c:v>0.19060298507462686</c:v>
                </c:pt>
                <c:pt idx="209">
                  <c:v>0.19151641791044777</c:v>
                </c:pt>
                <c:pt idx="210">
                  <c:v>0.19242985074626864</c:v>
                </c:pt>
                <c:pt idx="211">
                  <c:v>0.19334328358208955</c:v>
                </c:pt>
                <c:pt idx="212">
                  <c:v>0.19425671641791045</c:v>
                </c:pt>
                <c:pt idx="213">
                  <c:v>0.19517014925373133</c:v>
                </c:pt>
                <c:pt idx="214">
                  <c:v>0.19608358208955223</c:v>
                </c:pt>
                <c:pt idx="215">
                  <c:v>0.19699701492537314</c:v>
                </c:pt>
                <c:pt idx="216">
                  <c:v>0.19791044776119401</c:v>
                </c:pt>
                <c:pt idx="217">
                  <c:v>0.19882388059701492</c:v>
                </c:pt>
                <c:pt idx="218">
                  <c:v>0.19973731343283582</c:v>
                </c:pt>
                <c:pt idx="219">
                  <c:v>0.2006507462686567</c:v>
                </c:pt>
                <c:pt idx="220">
                  <c:v>0.2015641791044776</c:v>
                </c:pt>
                <c:pt idx="221">
                  <c:v>0.20247761194029845</c:v>
                </c:pt>
                <c:pt idx="222">
                  <c:v>0.20339104477611938</c:v>
                </c:pt>
                <c:pt idx="223">
                  <c:v>0.20430447761194029</c:v>
                </c:pt>
                <c:pt idx="224">
                  <c:v>0.20521791044776114</c:v>
                </c:pt>
                <c:pt idx="225">
                  <c:v>0.2061313432835821</c:v>
                </c:pt>
                <c:pt idx="226">
                  <c:v>0.20704477611940297</c:v>
                </c:pt>
                <c:pt idx="227">
                  <c:v>0.20795820895522385</c:v>
                </c:pt>
                <c:pt idx="228">
                  <c:v>0.20887164179104478</c:v>
                </c:pt>
                <c:pt idx="229">
                  <c:v>0.20978507462686569</c:v>
                </c:pt>
                <c:pt idx="230">
                  <c:v>0.21069850746268654</c:v>
                </c:pt>
                <c:pt idx="231">
                  <c:v>0.21161194029850741</c:v>
                </c:pt>
                <c:pt idx="232">
                  <c:v>0.21252537313432837</c:v>
                </c:pt>
                <c:pt idx="233">
                  <c:v>0.21343880597014922</c:v>
                </c:pt>
                <c:pt idx="234">
                  <c:v>0.2143522388059701</c:v>
                </c:pt>
                <c:pt idx="235">
                  <c:v>0.21526567164179106</c:v>
                </c:pt>
                <c:pt idx="236">
                  <c:v>0.21617910447761193</c:v>
                </c:pt>
                <c:pt idx="237">
                  <c:v>0.21709253731343281</c:v>
                </c:pt>
                <c:pt idx="238">
                  <c:v>0.21800597014925374</c:v>
                </c:pt>
                <c:pt idx="239">
                  <c:v>0.21891940298507462</c:v>
                </c:pt>
                <c:pt idx="240">
                  <c:v>0.21983283582089549</c:v>
                </c:pt>
                <c:pt idx="241">
                  <c:v>0.22074626865671643</c:v>
                </c:pt>
                <c:pt idx="242">
                  <c:v>0.2216597014925373</c:v>
                </c:pt>
                <c:pt idx="243">
                  <c:v>0.22257313432835821</c:v>
                </c:pt>
                <c:pt idx="244">
                  <c:v>0.22348656716417906</c:v>
                </c:pt>
                <c:pt idx="245">
                  <c:v>0.22439999999999999</c:v>
                </c:pt>
                <c:pt idx="246">
                  <c:v>0.22531343283582089</c:v>
                </c:pt>
                <c:pt idx="247">
                  <c:v>0.22622686567164177</c:v>
                </c:pt>
                <c:pt idx="248">
                  <c:v>0.2271402985074627</c:v>
                </c:pt>
                <c:pt idx="249">
                  <c:v>0.22805373134328358</c:v>
                </c:pt>
                <c:pt idx="250">
                  <c:v>0.22896716417910445</c:v>
                </c:pt>
                <c:pt idx="251">
                  <c:v>0.22988059701492533</c:v>
                </c:pt>
                <c:pt idx="252">
                  <c:v>0.23079402985074626</c:v>
                </c:pt>
                <c:pt idx="253">
                  <c:v>0.23170746268656714</c:v>
                </c:pt>
                <c:pt idx="254">
                  <c:v>0.23262089552238807</c:v>
                </c:pt>
                <c:pt idx="255">
                  <c:v>0.23353432835820895</c:v>
                </c:pt>
                <c:pt idx="256">
                  <c:v>0.23444776119402982</c:v>
                </c:pt>
                <c:pt idx="257">
                  <c:v>0.23536119402985073</c:v>
                </c:pt>
                <c:pt idx="258">
                  <c:v>0.23627462686567166</c:v>
                </c:pt>
                <c:pt idx="259">
                  <c:v>0.23718805970149251</c:v>
                </c:pt>
                <c:pt idx="260">
                  <c:v>0.23810149253731341</c:v>
                </c:pt>
                <c:pt idx="261">
                  <c:v>0.23901492537313435</c:v>
                </c:pt>
                <c:pt idx="262">
                  <c:v>0.23992835820895519</c:v>
                </c:pt>
                <c:pt idx="263">
                  <c:v>0.2408417910447761</c:v>
                </c:pt>
                <c:pt idx="264">
                  <c:v>0.24175522388059703</c:v>
                </c:pt>
                <c:pt idx="265">
                  <c:v>0.24266865671641788</c:v>
                </c:pt>
                <c:pt idx="266">
                  <c:v>0.24358208955223878</c:v>
                </c:pt>
                <c:pt idx="267">
                  <c:v>0.24449552238805966</c:v>
                </c:pt>
                <c:pt idx="268">
                  <c:v>0.24540895522388062</c:v>
                </c:pt>
                <c:pt idx="269">
                  <c:v>0.24632238805970147</c:v>
                </c:pt>
                <c:pt idx="270">
                  <c:v>0.2472358208955224</c:v>
                </c:pt>
                <c:pt idx="271">
                  <c:v>0.24814925373134325</c:v>
                </c:pt>
                <c:pt idx="272">
                  <c:v>0.24906268656716415</c:v>
                </c:pt>
                <c:pt idx="273">
                  <c:v>0.24997611940298509</c:v>
                </c:pt>
                <c:pt idx="274">
                  <c:v>0.25088955223880594</c:v>
                </c:pt>
                <c:pt idx="275">
                  <c:v>0.25180298507462684</c:v>
                </c:pt>
                <c:pt idx="276">
                  <c:v>0.2527164179104478</c:v>
                </c:pt>
                <c:pt idx="277">
                  <c:v>0.25362985074626865</c:v>
                </c:pt>
                <c:pt idx="278">
                  <c:v>0.2545432835820895</c:v>
                </c:pt>
                <c:pt idx="279">
                  <c:v>0.25545671641791046</c:v>
                </c:pt>
                <c:pt idx="280">
                  <c:v>0.25637014925373131</c:v>
                </c:pt>
                <c:pt idx="281">
                  <c:v>0.25728358208955215</c:v>
                </c:pt>
                <c:pt idx="282">
                  <c:v>0.25819701492537317</c:v>
                </c:pt>
                <c:pt idx="283">
                  <c:v>0.25911044776119402</c:v>
                </c:pt>
                <c:pt idx="284">
                  <c:v>0.26002388059701492</c:v>
                </c:pt>
                <c:pt idx="285">
                  <c:v>0.26093731343283583</c:v>
                </c:pt>
                <c:pt idx="286">
                  <c:v>0.26185074626865668</c:v>
                </c:pt>
                <c:pt idx="287">
                  <c:v>0.26276417910447758</c:v>
                </c:pt>
                <c:pt idx="288">
                  <c:v>0.26367761194029848</c:v>
                </c:pt>
                <c:pt idx="289">
                  <c:v>0.26459104477611939</c:v>
                </c:pt>
                <c:pt idx="290">
                  <c:v>0.26550447761194029</c:v>
                </c:pt>
                <c:pt idx="291">
                  <c:v>0.2664179104477612</c:v>
                </c:pt>
                <c:pt idx="292">
                  <c:v>0.26733134328358205</c:v>
                </c:pt>
                <c:pt idx="293">
                  <c:v>0.26824477611940295</c:v>
                </c:pt>
                <c:pt idx="294">
                  <c:v>0.26915820895522385</c:v>
                </c:pt>
                <c:pt idx="295">
                  <c:v>0.27007164179104481</c:v>
                </c:pt>
                <c:pt idx="296">
                  <c:v>0.27098507462686566</c:v>
                </c:pt>
                <c:pt idx="297">
                  <c:v>0.27189850746268657</c:v>
                </c:pt>
                <c:pt idx="298">
                  <c:v>0.27281194029850747</c:v>
                </c:pt>
                <c:pt idx="299">
                  <c:v>0.27372537313432832</c:v>
                </c:pt>
                <c:pt idx="300">
                  <c:v>0.27463880597014922</c:v>
                </c:pt>
                <c:pt idx="301">
                  <c:v>0.27555223880597013</c:v>
                </c:pt>
                <c:pt idx="302">
                  <c:v>0.27646567164179103</c:v>
                </c:pt>
                <c:pt idx="303">
                  <c:v>0.27737910447761194</c:v>
                </c:pt>
                <c:pt idx="304">
                  <c:v>0.27829253731343284</c:v>
                </c:pt>
                <c:pt idx="305">
                  <c:v>0.27920597014925369</c:v>
                </c:pt>
                <c:pt idx="306">
                  <c:v>0.28011940298507465</c:v>
                </c:pt>
                <c:pt idx="307">
                  <c:v>0.2810328358208955</c:v>
                </c:pt>
                <c:pt idx="308">
                  <c:v>0.2819462686567164</c:v>
                </c:pt>
                <c:pt idx="309">
                  <c:v>0.28285970149253736</c:v>
                </c:pt>
                <c:pt idx="310">
                  <c:v>0.28377313432835821</c:v>
                </c:pt>
                <c:pt idx="311">
                  <c:v>0.28468656716417906</c:v>
                </c:pt>
                <c:pt idx="312">
                  <c:v>0.28560000000000002</c:v>
                </c:pt>
                <c:pt idx="313">
                  <c:v>0.28651343283582087</c:v>
                </c:pt>
                <c:pt idx="314">
                  <c:v>0.28742686567164172</c:v>
                </c:pt>
                <c:pt idx="315">
                  <c:v>0.28834029850746273</c:v>
                </c:pt>
                <c:pt idx="316">
                  <c:v>0.28925373134328358</c:v>
                </c:pt>
                <c:pt idx="317">
                  <c:v>0.29016716417910443</c:v>
                </c:pt>
                <c:pt idx="318">
                  <c:v>0.29108059701492539</c:v>
                </c:pt>
                <c:pt idx="319">
                  <c:v>0.29199402985074624</c:v>
                </c:pt>
                <c:pt idx="320">
                  <c:v>0.29290746268656714</c:v>
                </c:pt>
                <c:pt idx="321">
                  <c:v>0.2938208955223881</c:v>
                </c:pt>
                <c:pt idx="322">
                  <c:v>0.29473432835820895</c:v>
                </c:pt>
                <c:pt idx="323">
                  <c:v>0.29564776119402991</c:v>
                </c:pt>
                <c:pt idx="324">
                  <c:v>0.29656119402985076</c:v>
                </c:pt>
                <c:pt idx="325">
                  <c:v>0.29747462686567161</c:v>
                </c:pt>
                <c:pt idx="326">
                  <c:v>0.29838805970149251</c:v>
                </c:pt>
                <c:pt idx="327">
                  <c:v>0.29930149253731342</c:v>
                </c:pt>
                <c:pt idx="328">
                  <c:v>0.30021492537313432</c:v>
                </c:pt>
                <c:pt idx="329">
                  <c:v>0.30112835820895523</c:v>
                </c:pt>
                <c:pt idx="330">
                  <c:v>0.30204179104477613</c:v>
                </c:pt>
                <c:pt idx="331">
                  <c:v>0.30295522388059704</c:v>
                </c:pt>
                <c:pt idx="332">
                  <c:v>0.30386865671641788</c:v>
                </c:pt>
                <c:pt idx="333">
                  <c:v>0.30478208955223873</c:v>
                </c:pt>
                <c:pt idx="334">
                  <c:v>0.3056955223880598</c:v>
                </c:pt>
                <c:pt idx="335">
                  <c:v>0.3066089552238806</c:v>
                </c:pt>
                <c:pt idx="336">
                  <c:v>0.30752238805970145</c:v>
                </c:pt>
                <c:pt idx="337">
                  <c:v>0.30843582089552241</c:v>
                </c:pt>
                <c:pt idx="338">
                  <c:v>0.30934925373134325</c:v>
                </c:pt>
                <c:pt idx="339">
                  <c:v>0.3102626865671641</c:v>
                </c:pt>
                <c:pt idx="340">
                  <c:v>0.31117611940298506</c:v>
                </c:pt>
                <c:pt idx="341">
                  <c:v>0.31208955223880597</c:v>
                </c:pt>
                <c:pt idx="342">
                  <c:v>0.31300298507462682</c:v>
                </c:pt>
                <c:pt idx="343">
                  <c:v>0.31391641791044772</c:v>
                </c:pt>
                <c:pt idx="344">
                  <c:v>0.31482985074626862</c:v>
                </c:pt>
                <c:pt idx="345">
                  <c:v>0.31574328358208953</c:v>
                </c:pt>
                <c:pt idx="346">
                  <c:v>0.31665671641791043</c:v>
                </c:pt>
                <c:pt idx="347">
                  <c:v>0.31757014925373128</c:v>
                </c:pt>
                <c:pt idx="348">
                  <c:v>0.31848358208955224</c:v>
                </c:pt>
                <c:pt idx="349">
                  <c:v>0.31939701492537315</c:v>
                </c:pt>
                <c:pt idx="350">
                  <c:v>0.32031044776119399</c:v>
                </c:pt>
                <c:pt idx="351">
                  <c:v>0.3212238805970149</c:v>
                </c:pt>
                <c:pt idx="352">
                  <c:v>0.3221373134328358</c:v>
                </c:pt>
                <c:pt idx="353">
                  <c:v>0.32305074626865665</c:v>
                </c:pt>
                <c:pt idx="354">
                  <c:v>0.32396417910447761</c:v>
                </c:pt>
                <c:pt idx="355">
                  <c:v>0.32487761194029852</c:v>
                </c:pt>
                <c:pt idx="356">
                  <c:v>0.32579104477611942</c:v>
                </c:pt>
                <c:pt idx="357">
                  <c:v>0.32670447761194027</c:v>
                </c:pt>
                <c:pt idx="358">
                  <c:v>0.32761791044776117</c:v>
                </c:pt>
                <c:pt idx="359">
                  <c:v>0.32853134328358208</c:v>
                </c:pt>
                <c:pt idx="360">
                  <c:v>0.32944477611940293</c:v>
                </c:pt>
                <c:pt idx="361">
                  <c:v>0.33035820895522389</c:v>
                </c:pt>
                <c:pt idx="362">
                  <c:v>0.33127164179104479</c:v>
                </c:pt>
                <c:pt idx="363">
                  <c:v>0.33218507462686564</c:v>
                </c:pt>
                <c:pt idx="364">
                  <c:v>0.33309850746268654</c:v>
                </c:pt>
                <c:pt idx="365">
                  <c:v>0.33401194029850745</c:v>
                </c:pt>
                <c:pt idx="366">
                  <c:v>0.3349253731343283</c:v>
                </c:pt>
                <c:pt idx="367">
                  <c:v>0.33583880597014926</c:v>
                </c:pt>
                <c:pt idx="368">
                  <c:v>0.33675223880597016</c:v>
                </c:pt>
                <c:pt idx="369">
                  <c:v>0.33766567164179101</c:v>
                </c:pt>
                <c:pt idx="370">
                  <c:v>0.33857910447761197</c:v>
                </c:pt>
                <c:pt idx="371">
                  <c:v>0.33949253731343282</c:v>
                </c:pt>
                <c:pt idx="372">
                  <c:v>0.34040597014925372</c:v>
                </c:pt>
                <c:pt idx="373">
                  <c:v>0.34131940298507463</c:v>
                </c:pt>
                <c:pt idx="374">
                  <c:v>0.34223283582089553</c:v>
                </c:pt>
                <c:pt idx="375">
                  <c:v>0.34314626865671632</c:v>
                </c:pt>
                <c:pt idx="376">
                  <c:v>0.34405970149253734</c:v>
                </c:pt>
                <c:pt idx="377">
                  <c:v>0.34497313432835819</c:v>
                </c:pt>
                <c:pt idx="378">
                  <c:v>0.34588656716417904</c:v>
                </c:pt>
                <c:pt idx="379">
                  <c:v>0.3468</c:v>
                </c:pt>
                <c:pt idx="380">
                  <c:v>0.34771343283582096</c:v>
                </c:pt>
                <c:pt idx="381">
                  <c:v>0.34862686567164181</c:v>
                </c:pt>
                <c:pt idx="382">
                  <c:v>0.34954029850746271</c:v>
                </c:pt>
                <c:pt idx="383">
                  <c:v>0.35045373134328356</c:v>
                </c:pt>
                <c:pt idx="384">
                  <c:v>0.35136716417910446</c:v>
                </c:pt>
                <c:pt idx="385">
                  <c:v>0.35228059701492537</c:v>
                </c:pt>
                <c:pt idx="386">
                  <c:v>0.35319402985074622</c:v>
                </c:pt>
                <c:pt idx="387">
                  <c:v>0.35410746268656718</c:v>
                </c:pt>
                <c:pt idx="388">
                  <c:v>0.35502089552238808</c:v>
                </c:pt>
                <c:pt idx="389">
                  <c:v>0.35593432835820898</c:v>
                </c:pt>
                <c:pt idx="390">
                  <c:v>0.35684776119402983</c:v>
                </c:pt>
                <c:pt idx="391">
                  <c:v>0.35776119402985074</c:v>
                </c:pt>
                <c:pt idx="392">
                  <c:v>0.35867462686567164</c:v>
                </c:pt>
                <c:pt idx="393">
                  <c:v>0.35958805970149255</c:v>
                </c:pt>
                <c:pt idx="394">
                  <c:v>0.36050149253731345</c:v>
                </c:pt>
                <c:pt idx="395">
                  <c:v>0.36141492537313435</c:v>
                </c:pt>
                <c:pt idx="396">
                  <c:v>0.3623283582089552</c:v>
                </c:pt>
                <c:pt idx="397">
                  <c:v>0.36324179104477605</c:v>
                </c:pt>
                <c:pt idx="398">
                  <c:v>0.36415522388059701</c:v>
                </c:pt>
                <c:pt idx="399">
                  <c:v>0.36506865671641786</c:v>
                </c:pt>
                <c:pt idx="400">
                  <c:v>0.36598208955223877</c:v>
                </c:pt>
                <c:pt idx="401">
                  <c:v>0.36689552238805972</c:v>
                </c:pt>
                <c:pt idx="402">
                  <c:v>0.36780895522388057</c:v>
                </c:pt>
                <c:pt idx="403">
                  <c:v>0.36872238805970142</c:v>
                </c:pt>
                <c:pt idx="404">
                  <c:v>0.36963582089552238</c:v>
                </c:pt>
                <c:pt idx="405">
                  <c:v>0.37054925373134323</c:v>
                </c:pt>
                <c:pt idx="406">
                  <c:v>0.37146268656716414</c:v>
                </c:pt>
                <c:pt idx="407">
                  <c:v>0.3723761194029851</c:v>
                </c:pt>
                <c:pt idx="408">
                  <c:v>0.37328955223880594</c:v>
                </c:pt>
                <c:pt idx="409">
                  <c:v>0.3742029850746269</c:v>
                </c:pt>
                <c:pt idx="410">
                  <c:v>0.37511641791044775</c:v>
                </c:pt>
                <c:pt idx="411">
                  <c:v>0.3760298507462686</c:v>
                </c:pt>
                <c:pt idx="412">
                  <c:v>0.37694328358208956</c:v>
                </c:pt>
                <c:pt idx="413">
                  <c:v>0.37785671641791047</c:v>
                </c:pt>
                <c:pt idx="414">
                  <c:v>0.37877014925373131</c:v>
                </c:pt>
                <c:pt idx="415">
                  <c:v>0.37968358208955216</c:v>
                </c:pt>
                <c:pt idx="416">
                  <c:v>0.38059701492537312</c:v>
                </c:pt>
                <c:pt idx="417">
                  <c:v>0.38151044776119403</c:v>
                </c:pt>
                <c:pt idx="418">
                  <c:v>0.38242388059701488</c:v>
                </c:pt>
                <c:pt idx="419">
                  <c:v>0.38333731343283578</c:v>
                </c:pt>
                <c:pt idx="420">
                  <c:v>0.3842507462686568</c:v>
                </c:pt>
                <c:pt idx="421">
                  <c:v>0.38516417910447759</c:v>
                </c:pt>
                <c:pt idx="422">
                  <c:v>0.38607761194029849</c:v>
                </c:pt>
                <c:pt idx="423">
                  <c:v>0.3869910447761194</c:v>
                </c:pt>
                <c:pt idx="424">
                  <c:v>0.38790447761194025</c:v>
                </c:pt>
                <c:pt idx="425">
                  <c:v>0.38881791044776115</c:v>
                </c:pt>
                <c:pt idx="426">
                  <c:v>0.38973134328358205</c:v>
                </c:pt>
                <c:pt idx="427">
                  <c:v>0.39064477611940296</c:v>
                </c:pt>
                <c:pt idx="428">
                  <c:v>0.39155820895522386</c:v>
                </c:pt>
                <c:pt idx="429">
                  <c:v>0.39247164179104477</c:v>
                </c:pt>
                <c:pt idx="430">
                  <c:v>0.39338507462686562</c:v>
                </c:pt>
                <c:pt idx="431">
                  <c:v>0.39429850746268658</c:v>
                </c:pt>
                <c:pt idx="432">
                  <c:v>0.39521194029850748</c:v>
                </c:pt>
                <c:pt idx="433">
                  <c:v>0.39612537313432833</c:v>
                </c:pt>
                <c:pt idx="434">
                  <c:v>0.39703880597014929</c:v>
                </c:pt>
                <c:pt idx="435">
                  <c:v>0.39795223880597014</c:v>
                </c:pt>
                <c:pt idx="436">
                  <c:v>0.39886567164179099</c:v>
                </c:pt>
                <c:pt idx="437">
                  <c:v>0.39977910447761195</c:v>
                </c:pt>
                <c:pt idx="438">
                  <c:v>0.4006925373134328</c:v>
                </c:pt>
                <c:pt idx="439">
                  <c:v>0.4016059701492537</c:v>
                </c:pt>
                <c:pt idx="440">
                  <c:v>0.40251940298507471</c:v>
                </c:pt>
                <c:pt idx="441">
                  <c:v>0.40343283582089551</c:v>
                </c:pt>
                <c:pt idx="442">
                  <c:v>0.40434626865671641</c:v>
                </c:pt>
                <c:pt idx="443">
                  <c:v>0.40525970149253732</c:v>
                </c:pt>
                <c:pt idx="444">
                  <c:v>0.40617313432835817</c:v>
                </c:pt>
                <c:pt idx="445">
                  <c:v>0.40708656716417907</c:v>
                </c:pt>
                <c:pt idx="446">
                  <c:v>0.40799999999999997</c:v>
                </c:pt>
                <c:pt idx="447">
                  <c:v>0.40891343283582088</c:v>
                </c:pt>
                <c:pt idx="448">
                  <c:v>0.40982686567164178</c:v>
                </c:pt>
                <c:pt idx="449">
                  <c:v>0.41074029850746269</c:v>
                </c:pt>
                <c:pt idx="450">
                  <c:v>0.41165373134328354</c:v>
                </c:pt>
                <c:pt idx="451">
                  <c:v>0.41256716417910444</c:v>
                </c:pt>
                <c:pt idx="452">
                  <c:v>0.4134805970149254</c:v>
                </c:pt>
                <c:pt idx="453">
                  <c:v>0.41439402985074625</c:v>
                </c:pt>
                <c:pt idx="454">
                  <c:v>0.41530746268656715</c:v>
                </c:pt>
                <c:pt idx="455">
                  <c:v>0.41622089552238806</c:v>
                </c:pt>
                <c:pt idx="456">
                  <c:v>0.41713432835820896</c:v>
                </c:pt>
                <c:pt idx="457">
                  <c:v>0.41804776119402981</c:v>
                </c:pt>
                <c:pt idx="458">
                  <c:v>0.41896119402985071</c:v>
                </c:pt>
                <c:pt idx="459">
                  <c:v>0.41987462686567167</c:v>
                </c:pt>
                <c:pt idx="460">
                  <c:v>0.42078805970149252</c:v>
                </c:pt>
                <c:pt idx="461">
                  <c:v>0.42170149253731332</c:v>
                </c:pt>
                <c:pt idx="462">
                  <c:v>0.42261492537313433</c:v>
                </c:pt>
                <c:pt idx="463">
                  <c:v>0.42352835820895518</c:v>
                </c:pt>
                <c:pt idx="464">
                  <c:v>0.42444179104477597</c:v>
                </c:pt>
                <c:pt idx="465">
                  <c:v>0.42535522388059704</c:v>
                </c:pt>
                <c:pt idx="466">
                  <c:v>0.42626865671641789</c:v>
                </c:pt>
                <c:pt idx="467">
                  <c:v>0.4271820895522388</c:v>
                </c:pt>
                <c:pt idx="468">
                  <c:v>0.4280955223880597</c:v>
                </c:pt>
                <c:pt idx="469">
                  <c:v>0.42900895522388061</c:v>
                </c:pt>
                <c:pt idx="470">
                  <c:v>0.42992238805970145</c:v>
                </c:pt>
                <c:pt idx="471">
                  <c:v>0.43083582089552236</c:v>
                </c:pt>
                <c:pt idx="472">
                  <c:v>0.43174925373134321</c:v>
                </c:pt>
                <c:pt idx="473">
                  <c:v>0.43266268656716417</c:v>
                </c:pt>
                <c:pt idx="474">
                  <c:v>0.43357611940298507</c:v>
                </c:pt>
                <c:pt idx="475">
                  <c:v>0.43448955223880598</c:v>
                </c:pt>
                <c:pt idx="476">
                  <c:v>0.43540298507462682</c:v>
                </c:pt>
                <c:pt idx="477">
                  <c:v>0.43631641791044773</c:v>
                </c:pt>
                <c:pt idx="478">
                  <c:v>0.43722985074626863</c:v>
                </c:pt>
                <c:pt idx="479">
                  <c:v>0.43814328358208954</c:v>
                </c:pt>
                <c:pt idx="480">
                  <c:v>0.43905671641791044</c:v>
                </c:pt>
                <c:pt idx="481">
                  <c:v>0.43997014925373135</c:v>
                </c:pt>
                <c:pt idx="482">
                  <c:v>0.4408835820895522</c:v>
                </c:pt>
                <c:pt idx="483">
                  <c:v>0.4417970149253731</c:v>
                </c:pt>
                <c:pt idx="484">
                  <c:v>0.442710447761194</c:v>
                </c:pt>
                <c:pt idx="485">
                  <c:v>0.44362388059701491</c:v>
                </c:pt>
                <c:pt idx="486">
                  <c:v>0.44453731343283587</c:v>
                </c:pt>
                <c:pt idx="487">
                  <c:v>0.44545074626865672</c:v>
                </c:pt>
                <c:pt idx="488">
                  <c:v>0.44636417910447757</c:v>
                </c:pt>
                <c:pt idx="489">
                  <c:v>0.44727761194029853</c:v>
                </c:pt>
                <c:pt idx="490">
                  <c:v>0.44819104477611937</c:v>
                </c:pt>
                <c:pt idx="491">
                  <c:v>0.44910447761194022</c:v>
                </c:pt>
                <c:pt idx="492">
                  <c:v>0.45001791044776124</c:v>
                </c:pt>
                <c:pt idx="493">
                  <c:v>0.45093134328358209</c:v>
                </c:pt>
                <c:pt idx="494">
                  <c:v>0.45184477611940294</c:v>
                </c:pt>
                <c:pt idx="495">
                  <c:v>0.4527582089552239</c:v>
                </c:pt>
                <c:pt idx="496">
                  <c:v>0.45367164179104474</c:v>
                </c:pt>
                <c:pt idx="497">
                  <c:v>0.45458507462686559</c:v>
                </c:pt>
                <c:pt idx="498">
                  <c:v>0.45549850746268661</c:v>
                </c:pt>
                <c:pt idx="499">
                  <c:v>0.45641194029850746</c:v>
                </c:pt>
                <c:pt idx="500">
                  <c:v>0.45732537313432831</c:v>
                </c:pt>
                <c:pt idx="501">
                  <c:v>0.45823880597014927</c:v>
                </c:pt>
                <c:pt idx="502">
                  <c:v>0.45915223880597011</c:v>
                </c:pt>
                <c:pt idx="503">
                  <c:v>0.46006567164179096</c:v>
                </c:pt>
                <c:pt idx="504">
                  <c:v>0.46097910447761192</c:v>
                </c:pt>
                <c:pt idx="505">
                  <c:v>0.46189253731343283</c:v>
                </c:pt>
                <c:pt idx="506">
                  <c:v>0.46280597014925379</c:v>
                </c:pt>
                <c:pt idx="507">
                  <c:v>0.46371940298507464</c:v>
                </c:pt>
                <c:pt idx="508">
                  <c:v>0.46463283582089548</c:v>
                </c:pt>
                <c:pt idx="509">
                  <c:v>0.46554626865671644</c:v>
                </c:pt>
                <c:pt idx="510">
                  <c:v>0.46645970149253729</c:v>
                </c:pt>
                <c:pt idx="511">
                  <c:v>0.4673731343283582</c:v>
                </c:pt>
                <c:pt idx="512">
                  <c:v>0.46828656716417905</c:v>
                </c:pt>
                <c:pt idx="513">
                  <c:v>0.46920000000000001</c:v>
                </c:pt>
                <c:pt idx="514">
                  <c:v>0.47011343283582085</c:v>
                </c:pt>
                <c:pt idx="515">
                  <c:v>0.4710268656716417</c:v>
                </c:pt>
                <c:pt idx="516">
                  <c:v>0.47194029850746266</c:v>
                </c:pt>
                <c:pt idx="517">
                  <c:v>0.47285373134328357</c:v>
                </c:pt>
                <c:pt idx="518">
                  <c:v>0.47376716417910447</c:v>
                </c:pt>
                <c:pt idx="519">
                  <c:v>0.47468059701492538</c:v>
                </c:pt>
                <c:pt idx="520">
                  <c:v>0.47559402985074628</c:v>
                </c:pt>
                <c:pt idx="521">
                  <c:v>0.47650746268656707</c:v>
                </c:pt>
                <c:pt idx="522">
                  <c:v>0.47742089552238803</c:v>
                </c:pt>
                <c:pt idx="523">
                  <c:v>0.47833432835820894</c:v>
                </c:pt>
                <c:pt idx="524">
                  <c:v>0.47924776119402984</c:v>
                </c:pt>
                <c:pt idx="525">
                  <c:v>0.48016119402985069</c:v>
                </c:pt>
                <c:pt idx="526">
                  <c:v>0.48107462686567171</c:v>
                </c:pt>
                <c:pt idx="527">
                  <c:v>0.4819880597014925</c:v>
                </c:pt>
                <c:pt idx="528">
                  <c:v>0.4829014925373134</c:v>
                </c:pt>
                <c:pt idx="529">
                  <c:v>0.48381492537313436</c:v>
                </c:pt>
                <c:pt idx="530">
                  <c:v>0.48472835820895516</c:v>
                </c:pt>
                <c:pt idx="531">
                  <c:v>0.48564179104477612</c:v>
                </c:pt>
                <c:pt idx="532">
                  <c:v>0.48655522388059702</c:v>
                </c:pt>
                <c:pt idx="533">
                  <c:v>0.48746865671641793</c:v>
                </c:pt>
                <c:pt idx="534">
                  <c:v>0.48838208955223872</c:v>
                </c:pt>
                <c:pt idx="535">
                  <c:v>0.48929552238805962</c:v>
                </c:pt>
                <c:pt idx="536">
                  <c:v>0.49020895522388058</c:v>
                </c:pt>
                <c:pt idx="537">
                  <c:v>0.49112238805970138</c:v>
                </c:pt>
                <c:pt idx="538">
                  <c:v>0.49203582089552239</c:v>
                </c:pt>
                <c:pt idx="539">
                  <c:v>0.4929492537313433</c:v>
                </c:pt>
                <c:pt idx="540">
                  <c:v>0.49386268656716409</c:v>
                </c:pt>
                <c:pt idx="541">
                  <c:v>0.49477611940298499</c:v>
                </c:pt>
                <c:pt idx="542">
                  <c:v>0.49568955223880595</c:v>
                </c:pt>
                <c:pt idx="543">
                  <c:v>0.49660298507462675</c:v>
                </c:pt>
                <c:pt idx="544">
                  <c:v>0.49751641791044776</c:v>
                </c:pt>
                <c:pt idx="545">
                  <c:v>0.49842985074626867</c:v>
                </c:pt>
                <c:pt idx="546">
                  <c:v>0.49934328358208946</c:v>
                </c:pt>
                <c:pt idx="547">
                  <c:v>0.50025671641791047</c:v>
                </c:pt>
                <c:pt idx="548">
                  <c:v>0.50117014925373138</c:v>
                </c:pt>
                <c:pt idx="549">
                  <c:v>0.50208358208955228</c:v>
                </c:pt>
                <c:pt idx="550">
                  <c:v>0.50299701492537308</c:v>
                </c:pt>
                <c:pt idx="551">
                  <c:v>0.50391044776119398</c:v>
                </c:pt>
                <c:pt idx="552">
                  <c:v>0.50482388059701488</c:v>
                </c:pt>
                <c:pt idx="553">
                  <c:v>0.50573731343283579</c:v>
                </c:pt>
                <c:pt idx="554">
                  <c:v>0.50665074626865669</c:v>
                </c:pt>
                <c:pt idx="555">
                  <c:v>0.5075641791044776</c:v>
                </c:pt>
                <c:pt idx="556">
                  <c:v>0.5084776119402985</c:v>
                </c:pt>
                <c:pt idx="557">
                  <c:v>0.50939104477611941</c:v>
                </c:pt>
                <c:pt idx="558">
                  <c:v>0.51030447761194031</c:v>
                </c:pt>
                <c:pt idx="559">
                  <c:v>0.5112179104477611</c:v>
                </c:pt>
                <c:pt idx="560">
                  <c:v>0.51213134328358212</c:v>
                </c:pt>
                <c:pt idx="561">
                  <c:v>0.51304477611940302</c:v>
                </c:pt>
                <c:pt idx="562">
                  <c:v>0.51395820895522382</c:v>
                </c:pt>
                <c:pt idx="563">
                  <c:v>0.51487164179104472</c:v>
                </c:pt>
                <c:pt idx="564">
                  <c:v>0.51578507462686574</c:v>
                </c:pt>
                <c:pt idx="565">
                  <c:v>0.51669850746268653</c:v>
                </c:pt>
                <c:pt idx="566">
                  <c:v>0.51761194029850743</c:v>
                </c:pt>
                <c:pt idx="567">
                  <c:v>0.51852537313432834</c:v>
                </c:pt>
                <c:pt idx="568">
                  <c:v>0.51943880597014913</c:v>
                </c:pt>
                <c:pt idx="569">
                  <c:v>0.52035223880597004</c:v>
                </c:pt>
                <c:pt idx="570">
                  <c:v>0.52126567164179105</c:v>
                </c:pt>
                <c:pt idx="571">
                  <c:v>0.52217910447761196</c:v>
                </c:pt>
                <c:pt idx="572">
                  <c:v>0.52309253731343275</c:v>
                </c:pt>
                <c:pt idx="573">
                  <c:v>0.52400597014925376</c:v>
                </c:pt>
                <c:pt idx="574">
                  <c:v>0.52491940298507467</c:v>
                </c:pt>
                <c:pt idx="575">
                  <c:v>0.52583283582089546</c:v>
                </c:pt>
                <c:pt idx="576">
                  <c:v>0.52674626865671648</c:v>
                </c:pt>
                <c:pt idx="577">
                  <c:v>0.52765970149253738</c:v>
                </c:pt>
                <c:pt idx="578">
                  <c:v>0.52857313432835817</c:v>
                </c:pt>
                <c:pt idx="579">
                  <c:v>0.52948656716417908</c:v>
                </c:pt>
                <c:pt idx="580">
                  <c:v>0.53039999999999998</c:v>
                </c:pt>
                <c:pt idx="581">
                  <c:v>0.53131343283582078</c:v>
                </c:pt>
                <c:pt idx="582">
                  <c:v>0.53222686567164179</c:v>
                </c:pt>
                <c:pt idx="583">
                  <c:v>0.5331402985074627</c:v>
                </c:pt>
                <c:pt idx="584">
                  <c:v>0.53405373134328349</c:v>
                </c:pt>
                <c:pt idx="585">
                  <c:v>0.53496716417910439</c:v>
                </c:pt>
                <c:pt idx="586">
                  <c:v>0.53588059701492541</c:v>
                </c:pt>
                <c:pt idx="587">
                  <c:v>0.5367940298507462</c:v>
                </c:pt>
                <c:pt idx="588">
                  <c:v>0.53770746268656722</c:v>
                </c:pt>
                <c:pt idx="589">
                  <c:v>0.53862089552238812</c:v>
                </c:pt>
                <c:pt idx="590">
                  <c:v>0.53953432835820891</c:v>
                </c:pt>
                <c:pt idx="591">
                  <c:v>0.54044776119402982</c:v>
                </c:pt>
                <c:pt idx="592">
                  <c:v>0.54136119402985072</c:v>
                </c:pt>
                <c:pt idx="593">
                  <c:v>0.54227462686567152</c:v>
                </c:pt>
                <c:pt idx="594">
                  <c:v>0.54318805970149253</c:v>
                </c:pt>
                <c:pt idx="595">
                  <c:v>0.54410149253731344</c:v>
                </c:pt>
                <c:pt idx="596">
                  <c:v>0.54501492537313434</c:v>
                </c:pt>
                <c:pt idx="597">
                  <c:v>0.54592835820895513</c:v>
                </c:pt>
                <c:pt idx="598">
                  <c:v>0.54684179104477604</c:v>
                </c:pt>
                <c:pt idx="599">
                  <c:v>0.54775522388059705</c:v>
                </c:pt>
                <c:pt idx="600">
                  <c:v>0.54866865671641796</c:v>
                </c:pt>
                <c:pt idx="601">
                  <c:v>0.54958208955223886</c:v>
                </c:pt>
                <c:pt idx="602">
                  <c:v>0.55049552238805977</c:v>
                </c:pt>
                <c:pt idx="603">
                  <c:v>0.55140895522388056</c:v>
                </c:pt>
                <c:pt idx="604">
                  <c:v>0.55232238805970146</c:v>
                </c:pt>
                <c:pt idx="605">
                  <c:v>0.55323582089552237</c:v>
                </c:pt>
                <c:pt idx="606">
                  <c:v>0.55414925373134327</c:v>
                </c:pt>
                <c:pt idx="607">
                  <c:v>0.55506268656716418</c:v>
                </c:pt>
                <c:pt idx="608">
                  <c:v>0.55597611940298508</c:v>
                </c:pt>
                <c:pt idx="609">
                  <c:v>0.55688955223880587</c:v>
                </c:pt>
                <c:pt idx="610">
                  <c:v>0.55780298507462678</c:v>
                </c:pt>
                <c:pt idx="611">
                  <c:v>0.55871641791044768</c:v>
                </c:pt>
                <c:pt idx="612">
                  <c:v>0.55962985074626859</c:v>
                </c:pt>
                <c:pt idx="613">
                  <c:v>0.5605432835820896</c:v>
                </c:pt>
                <c:pt idx="614">
                  <c:v>0.56145671641791051</c:v>
                </c:pt>
                <c:pt idx="615">
                  <c:v>0.5623701492537313</c:v>
                </c:pt>
                <c:pt idx="616">
                  <c:v>0.5632835820895522</c:v>
                </c:pt>
                <c:pt idx="617">
                  <c:v>0.56419701492537311</c:v>
                </c:pt>
                <c:pt idx="618">
                  <c:v>0.56511044776119401</c:v>
                </c:pt>
                <c:pt idx="619">
                  <c:v>0.56602388059701492</c:v>
                </c:pt>
                <c:pt idx="620">
                  <c:v>0.56693731343283582</c:v>
                </c:pt>
                <c:pt idx="621">
                  <c:v>0.56785074626865673</c:v>
                </c:pt>
                <c:pt idx="622">
                  <c:v>0.56876417910447752</c:v>
                </c:pt>
                <c:pt idx="623">
                  <c:v>0.56967761194029842</c:v>
                </c:pt>
                <c:pt idx="624">
                  <c:v>0.57059104477611933</c:v>
                </c:pt>
                <c:pt idx="625">
                  <c:v>0.57150447761194023</c:v>
                </c:pt>
                <c:pt idx="626">
                  <c:v>0.57241791044776125</c:v>
                </c:pt>
                <c:pt idx="627">
                  <c:v>0.57333134328358215</c:v>
                </c:pt>
                <c:pt idx="628">
                  <c:v>0.57424477611940294</c:v>
                </c:pt>
                <c:pt idx="629">
                  <c:v>0.57515820895522385</c:v>
                </c:pt>
                <c:pt idx="630">
                  <c:v>0.57607164179104475</c:v>
                </c:pt>
                <c:pt idx="631">
                  <c:v>0.57698507462686566</c:v>
                </c:pt>
                <c:pt idx="632">
                  <c:v>0.57789850746268656</c:v>
                </c:pt>
                <c:pt idx="633">
                  <c:v>0.57881194029850747</c:v>
                </c:pt>
                <c:pt idx="634">
                  <c:v>0.57972537313432837</c:v>
                </c:pt>
                <c:pt idx="635">
                  <c:v>0.58063880597014916</c:v>
                </c:pt>
                <c:pt idx="636">
                  <c:v>0.58155223880597007</c:v>
                </c:pt>
                <c:pt idx="637">
                  <c:v>0.58246567164179097</c:v>
                </c:pt>
                <c:pt idx="638">
                  <c:v>0.58337910447761188</c:v>
                </c:pt>
                <c:pt idx="639">
                  <c:v>0.58429253731343278</c:v>
                </c:pt>
                <c:pt idx="640">
                  <c:v>0.58520597014925368</c:v>
                </c:pt>
                <c:pt idx="641">
                  <c:v>0.58611940298507459</c:v>
                </c:pt>
                <c:pt idx="642">
                  <c:v>0.58703283582089549</c:v>
                </c:pt>
                <c:pt idx="643">
                  <c:v>0.5879462686567164</c:v>
                </c:pt>
                <c:pt idx="644">
                  <c:v>0.5888597014925373</c:v>
                </c:pt>
                <c:pt idx="645">
                  <c:v>0.5897731343283581</c:v>
                </c:pt>
                <c:pt idx="646">
                  <c:v>0.59068656716417911</c:v>
                </c:pt>
                <c:pt idx="647">
                  <c:v>0.5915999999999999</c:v>
                </c:pt>
                <c:pt idx="648">
                  <c:v>0.59251343283582081</c:v>
                </c:pt>
                <c:pt idx="649">
                  <c:v>0.59342686567164182</c:v>
                </c:pt>
                <c:pt idx="650">
                  <c:v>0.59434029850746262</c:v>
                </c:pt>
                <c:pt idx="651">
                  <c:v>0.59525373134328363</c:v>
                </c:pt>
                <c:pt idx="652">
                  <c:v>0.59616716417910454</c:v>
                </c:pt>
                <c:pt idx="653">
                  <c:v>0.59708059701492533</c:v>
                </c:pt>
                <c:pt idx="654">
                  <c:v>0.59799402985074623</c:v>
                </c:pt>
                <c:pt idx="655">
                  <c:v>0.59890746268656725</c:v>
                </c:pt>
                <c:pt idx="656">
                  <c:v>0.59982089552238804</c:v>
                </c:pt>
                <c:pt idx="657">
                  <c:v>0.60073432835820895</c:v>
                </c:pt>
                <c:pt idx="658">
                  <c:v>0.60164776119402985</c:v>
                </c:pt>
                <c:pt idx="659">
                  <c:v>0.60256119402985064</c:v>
                </c:pt>
                <c:pt idx="660">
                  <c:v>0.60347462686567155</c:v>
                </c:pt>
                <c:pt idx="661">
                  <c:v>0.60438805970149256</c:v>
                </c:pt>
                <c:pt idx="662">
                  <c:v>0.60530149253731336</c:v>
                </c:pt>
                <c:pt idx="663">
                  <c:v>0.60621492537313426</c:v>
                </c:pt>
                <c:pt idx="664">
                  <c:v>0.60712835820895517</c:v>
                </c:pt>
                <c:pt idx="665">
                  <c:v>0.60804179104477607</c:v>
                </c:pt>
                <c:pt idx="666">
                  <c:v>0.60895522388059697</c:v>
                </c:pt>
                <c:pt idx="667">
                  <c:v>0.60986865671641799</c:v>
                </c:pt>
                <c:pt idx="668">
                  <c:v>0.61078208955223867</c:v>
                </c:pt>
                <c:pt idx="669">
                  <c:v>0.61169552238805969</c:v>
                </c:pt>
                <c:pt idx="670">
                  <c:v>0.61260895522388059</c:v>
                </c:pt>
                <c:pt idx="671">
                  <c:v>0.6135223880597015</c:v>
                </c:pt>
                <c:pt idx="672">
                  <c:v>0.61443582089552229</c:v>
                </c:pt>
                <c:pt idx="673">
                  <c:v>0.61534925373134342</c:v>
                </c:pt>
                <c:pt idx="674">
                  <c:v>0.61626268656716421</c:v>
                </c:pt>
                <c:pt idx="675">
                  <c:v>0.617176119402985</c:v>
                </c:pt>
                <c:pt idx="676">
                  <c:v>0.61808955223880591</c:v>
                </c:pt>
                <c:pt idx="677">
                  <c:v>0.61900298507462681</c:v>
                </c:pt>
                <c:pt idx="678">
                  <c:v>0.61991641791044771</c:v>
                </c:pt>
                <c:pt idx="679">
                  <c:v>0.62082985074626862</c:v>
                </c:pt>
                <c:pt idx="680">
                  <c:v>0.62174328358208963</c:v>
                </c:pt>
                <c:pt idx="681">
                  <c:v>0.62265671641791043</c:v>
                </c:pt>
                <c:pt idx="682">
                  <c:v>0.62357014925373133</c:v>
                </c:pt>
                <c:pt idx="683">
                  <c:v>0.62448358208955224</c:v>
                </c:pt>
                <c:pt idx="684">
                  <c:v>0.62539701492537303</c:v>
                </c:pt>
                <c:pt idx="685">
                  <c:v>0.62631044776119393</c:v>
                </c:pt>
                <c:pt idx="686">
                  <c:v>0.62722388059701495</c:v>
                </c:pt>
                <c:pt idx="687">
                  <c:v>0.62813731343283574</c:v>
                </c:pt>
                <c:pt idx="688">
                  <c:v>0.62905074626865665</c:v>
                </c:pt>
                <c:pt idx="689">
                  <c:v>0.62996417910447755</c:v>
                </c:pt>
                <c:pt idx="690">
                  <c:v>0.63087761194029834</c:v>
                </c:pt>
                <c:pt idx="691">
                  <c:v>0.63179104477611925</c:v>
                </c:pt>
                <c:pt idx="692">
                  <c:v>0.63270447761194037</c:v>
                </c:pt>
                <c:pt idx="693">
                  <c:v>0.63361791044776117</c:v>
                </c:pt>
                <c:pt idx="694">
                  <c:v>0.63453134328358207</c:v>
                </c:pt>
                <c:pt idx="695">
                  <c:v>0.63544477611940298</c:v>
                </c:pt>
                <c:pt idx="696">
                  <c:v>0.63635820895522399</c:v>
                </c:pt>
                <c:pt idx="697">
                  <c:v>0.63727164179104479</c:v>
                </c:pt>
                <c:pt idx="698">
                  <c:v>0.63818507462686569</c:v>
                </c:pt>
                <c:pt idx="699">
                  <c:v>0.63909850746268659</c:v>
                </c:pt>
                <c:pt idx="700">
                  <c:v>0.64001194029850739</c:v>
                </c:pt>
                <c:pt idx="701">
                  <c:v>0.64092537313432829</c:v>
                </c:pt>
                <c:pt idx="702">
                  <c:v>0.6418388059701492</c:v>
                </c:pt>
                <c:pt idx="703">
                  <c:v>0.64275223880596999</c:v>
                </c:pt>
                <c:pt idx="704">
                  <c:v>0.64366567164179112</c:v>
                </c:pt>
                <c:pt idx="705">
                  <c:v>0.64457910447761202</c:v>
                </c:pt>
                <c:pt idx="706">
                  <c:v>0.64549253731343281</c:v>
                </c:pt>
                <c:pt idx="707">
                  <c:v>0.64640597014925372</c:v>
                </c:pt>
                <c:pt idx="708">
                  <c:v>0.64731940298507451</c:v>
                </c:pt>
                <c:pt idx="709">
                  <c:v>0.64823283582089541</c:v>
                </c:pt>
                <c:pt idx="710">
                  <c:v>0.64914626865671643</c:v>
                </c:pt>
                <c:pt idx="711">
                  <c:v>0.65005970149253733</c:v>
                </c:pt>
                <c:pt idx="712">
                  <c:v>0.65097313432835813</c:v>
                </c:pt>
                <c:pt idx="713">
                  <c:v>0.65188656716417903</c:v>
                </c:pt>
                <c:pt idx="714">
                  <c:v>0.65279999999999982</c:v>
                </c:pt>
                <c:pt idx="715">
                  <c:v>0.65371343283582062</c:v>
                </c:pt>
                <c:pt idx="716">
                  <c:v>0.65462686567164174</c:v>
                </c:pt>
                <c:pt idx="717">
                  <c:v>0.65554029850746276</c:v>
                </c:pt>
                <c:pt idx="718">
                  <c:v>0.65645373134328355</c:v>
                </c:pt>
                <c:pt idx="719">
                  <c:v>0.65736716417910446</c:v>
                </c:pt>
                <c:pt idx="720">
                  <c:v>0.65828059701492536</c:v>
                </c:pt>
                <c:pt idx="721">
                  <c:v>0.65919402985074627</c:v>
                </c:pt>
                <c:pt idx="722">
                  <c:v>0.66010746268656717</c:v>
                </c:pt>
                <c:pt idx="723">
                  <c:v>0.66102089552238807</c:v>
                </c:pt>
                <c:pt idx="724">
                  <c:v>0.66193432835820898</c:v>
                </c:pt>
                <c:pt idx="725">
                  <c:v>0.66284776119402977</c:v>
                </c:pt>
                <c:pt idx="726">
                  <c:v>0.66376119402985057</c:v>
                </c:pt>
                <c:pt idx="727">
                  <c:v>0.66467462686567158</c:v>
                </c:pt>
                <c:pt idx="728">
                  <c:v>0.66558805970149248</c:v>
                </c:pt>
                <c:pt idx="729">
                  <c:v>0.66650149253731339</c:v>
                </c:pt>
                <c:pt idx="730">
                  <c:v>0.66741492537313452</c:v>
                </c:pt>
                <c:pt idx="731">
                  <c:v>0.66832835820895509</c:v>
                </c:pt>
                <c:pt idx="732">
                  <c:v>0.6692417910447761</c:v>
                </c:pt>
                <c:pt idx="733">
                  <c:v>0.67015522388059701</c:v>
                </c:pt>
                <c:pt idx="734">
                  <c:v>0.67106865671641791</c:v>
                </c:pt>
                <c:pt idx="735">
                  <c:v>0.67198208955223881</c:v>
                </c:pt>
                <c:pt idx="736">
                  <c:v>0.67289552238805983</c:v>
                </c:pt>
                <c:pt idx="737">
                  <c:v>0.67380895522388062</c:v>
                </c:pt>
                <c:pt idx="738">
                  <c:v>0.67472238805970142</c:v>
                </c:pt>
                <c:pt idx="739">
                  <c:v>0.67563582089552232</c:v>
                </c:pt>
                <c:pt idx="740">
                  <c:v>0.67654925373134323</c:v>
                </c:pt>
                <c:pt idx="741">
                  <c:v>0.67746268656716413</c:v>
                </c:pt>
                <c:pt idx="742">
                  <c:v>0.67837611940298503</c:v>
                </c:pt>
                <c:pt idx="743">
                  <c:v>0.67928955223880594</c:v>
                </c:pt>
                <c:pt idx="744">
                  <c:v>0.68020298507462684</c:v>
                </c:pt>
                <c:pt idx="745">
                  <c:v>0.68111641791044775</c:v>
                </c:pt>
                <c:pt idx="746">
                  <c:v>0.68202985074626865</c:v>
                </c:pt>
                <c:pt idx="747">
                  <c:v>0.68294328358208956</c:v>
                </c:pt>
                <c:pt idx="748">
                  <c:v>0.68385671641791035</c:v>
                </c:pt>
                <c:pt idx="749">
                  <c:v>0.68477014925373136</c:v>
                </c:pt>
                <c:pt idx="750">
                  <c:v>0.68568358208955216</c:v>
                </c:pt>
                <c:pt idx="751">
                  <c:v>0.68659701492537306</c:v>
                </c:pt>
                <c:pt idx="752">
                  <c:v>0.68751044776119397</c:v>
                </c:pt>
                <c:pt idx="753">
                  <c:v>0.68842388059701487</c:v>
                </c:pt>
                <c:pt idx="754">
                  <c:v>0.68933731343283566</c:v>
                </c:pt>
                <c:pt idx="755">
                  <c:v>0.69025074626865668</c:v>
                </c:pt>
                <c:pt idx="756">
                  <c:v>0.69116417910447747</c:v>
                </c:pt>
                <c:pt idx="757">
                  <c:v>0.69207761194029849</c:v>
                </c:pt>
                <c:pt idx="758">
                  <c:v>0.69299104477611939</c:v>
                </c:pt>
                <c:pt idx="759">
                  <c:v>0.6939044776119403</c:v>
                </c:pt>
                <c:pt idx="760">
                  <c:v>0.6948179104477612</c:v>
                </c:pt>
                <c:pt idx="761">
                  <c:v>0.6957313432835821</c:v>
                </c:pt>
                <c:pt idx="762">
                  <c:v>0.6966447761194029</c:v>
                </c:pt>
                <c:pt idx="763">
                  <c:v>0.6975582089552238</c:v>
                </c:pt>
                <c:pt idx="764">
                  <c:v>0.69847164179104471</c:v>
                </c:pt>
                <c:pt idx="765">
                  <c:v>0.69938507462686561</c:v>
                </c:pt>
                <c:pt idx="766">
                  <c:v>0.70029850746268651</c:v>
                </c:pt>
                <c:pt idx="767">
                  <c:v>0.70121194029850742</c:v>
                </c:pt>
                <c:pt idx="768">
                  <c:v>0.70212537313432821</c:v>
                </c:pt>
                <c:pt idx="769">
                  <c:v>0.70303880597014912</c:v>
                </c:pt>
                <c:pt idx="770">
                  <c:v>0.70395223880597013</c:v>
                </c:pt>
                <c:pt idx="771">
                  <c:v>0.70486567164179115</c:v>
                </c:pt>
                <c:pt idx="772">
                  <c:v>0.70577910447761194</c:v>
                </c:pt>
                <c:pt idx="773">
                  <c:v>0.70669253731343284</c:v>
                </c:pt>
                <c:pt idx="774">
                  <c:v>0.70760597014925375</c:v>
                </c:pt>
                <c:pt idx="775">
                  <c:v>0.70851940298507454</c:v>
                </c:pt>
                <c:pt idx="776">
                  <c:v>0.70943283582089545</c:v>
                </c:pt>
                <c:pt idx="777">
                  <c:v>0.71034626865671646</c:v>
                </c:pt>
                <c:pt idx="778">
                  <c:v>0.71125970149253726</c:v>
                </c:pt>
                <c:pt idx="779">
                  <c:v>0.71217313432835816</c:v>
                </c:pt>
                <c:pt idx="780">
                  <c:v>0.71308656716417906</c:v>
                </c:pt>
                <c:pt idx="781">
                  <c:v>0.71399999999999986</c:v>
                </c:pt>
                <c:pt idx="782">
                  <c:v>0.71491343283582076</c:v>
                </c:pt>
                <c:pt idx="783">
                  <c:v>0.71582686567164189</c:v>
                </c:pt>
                <c:pt idx="784">
                  <c:v>0.71674029850746268</c:v>
                </c:pt>
                <c:pt idx="785">
                  <c:v>0.71765373134328359</c:v>
                </c:pt>
                <c:pt idx="786">
                  <c:v>0.71856716417910449</c:v>
                </c:pt>
                <c:pt idx="787">
                  <c:v>0.71948059701492528</c:v>
                </c:pt>
                <c:pt idx="788">
                  <c:v>0.72039402985074619</c:v>
                </c:pt>
                <c:pt idx="789">
                  <c:v>0.7213074626865672</c:v>
                </c:pt>
                <c:pt idx="790">
                  <c:v>0.722220895522388</c:v>
                </c:pt>
                <c:pt idx="791">
                  <c:v>0.7231343283582089</c:v>
                </c:pt>
                <c:pt idx="792">
                  <c:v>0.7240477611940298</c:v>
                </c:pt>
                <c:pt idx="793">
                  <c:v>0.7249611940298506</c:v>
                </c:pt>
                <c:pt idx="794">
                  <c:v>0.7258746268656715</c:v>
                </c:pt>
                <c:pt idx="795">
                  <c:v>0.72678805970149252</c:v>
                </c:pt>
                <c:pt idx="796">
                  <c:v>0.72770149253731353</c:v>
                </c:pt>
                <c:pt idx="797">
                  <c:v>0.72861492537313433</c:v>
                </c:pt>
                <c:pt idx="798">
                  <c:v>0.72952835820895523</c:v>
                </c:pt>
                <c:pt idx="799">
                  <c:v>0.73044179104477625</c:v>
                </c:pt>
                <c:pt idx="800">
                  <c:v>0.73135522388059682</c:v>
                </c:pt>
                <c:pt idx="801">
                  <c:v>0.73226865671641794</c:v>
                </c:pt>
                <c:pt idx="802">
                  <c:v>0.73318208955223885</c:v>
                </c:pt>
                <c:pt idx="803">
                  <c:v>0.73409552238805964</c:v>
                </c:pt>
                <c:pt idx="804">
                  <c:v>0.73500895522388054</c:v>
                </c:pt>
                <c:pt idx="805">
                  <c:v>0.73592238805970145</c:v>
                </c:pt>
                <c:pt idx="806">
                  <c:v>0.73683582089552235</c:v>
                </c:pt>
                <c:pt idx="807">
                  <c:v>0.73774925373134326</c:v>
                </c:pt>
                <c:pt idx="808">
                  <c:v>0.73866268656716416</c:v>
                </c:pt>
                <c:pt idx="809">
                  <c:v>0.73957611940298507</c:v>
                </c:pt>
                <c:pt idx="810">
                  <c:v>0.74048955223880597</c:v>
                </c:pt>
                <c:pt idx="811">
                  <c:v>0.74140298507462687</c:v>
                </c:pt>
                <c:pt idx="812">
                  <c:v>0.74231641791044767</c:v>
                </c:pt>
                <c:pt idx="813">
                  <c:v>0.74322985074626857</c:v>
                </c:pt>
                <c:pt idx="814">
                  <c:v>0.74414328358208959</c:v>
                </c:pt>
                <c:pt idx="815">
                  <c:v>0.74505671641791038</c:v>
                </c:pt>
                <c:pt idx="816">
                  <c:v>0.74597014925373129</c:v>
                </c:pt>
                <c:pt idx="817">
                  <c:v>0.74688358208955208</c:v>
                </c:pt>
                <c:pt idx="818">
                  <c:v>0.74779701492537309</c:v>
                </c:pt>
                <c:pt idx="819">
                  <c:v>0.74871044776119389</c:v>
                </c:pt>
                <c:pt idx="820">
                  <c:v>0.7496238805970149</c:v>
                </c:pt>
                <c:pt idx="821">
                  <c:v>0.75053731343283581</c:v>
                </c:pt>
                <c:pt idx="822">
                  <c:v>0.75145074626865682</c:v>
                </c:pt>
                <c:pt idx="823">
                  <c:v>0.75236417910447762</c:v>
                </c:pt>
                <c:pt idx="824">
                  <c:v>0.75327761194029852</c:v>
                </c:pt>
                <c:pt idx="825">
                  <c:v>0.75419104477611931</c:v>
                </c:pt>
                <c:pt idx="826">
                  <c:v>0.75510447761194033</c:v>
                </c:pt>
                <c:pt idx="827">
                  <c:v>0.75601791044776123</c:v>
                </c:pt>
                <c:pt idx="828">
                  <c:v>0.75693134328358203</c:v>
                </c:pt>
                <c:pt idx="829">
                  <c:v>0.75784477611940293</c:v>
                </c:pt>
                <c:pt idx="830">
                  <c:v>0.75875820895522383</c:v>
                </c:pt>
                <c:pt idx="831">
                  <c:v>0.75967164179104463</c:v>
                </c:pt>
                <c:pt idx="832">
                  <c:v>0.76058507462686564</c:v>
                </c:pt>
                <c:pt idx="833">
                  <c:v>0.76149850746268655</c:v>
                </c:pt>
                <c:pt idx="834">
                  <c:v>0.76241194029850734</c:v>
                </c:pt>
                <c:pt idx="835">
                  <c:v>0.76332537313432836</c:v>
                </c:pt>
                <c:pt idx="836">
                  <c:v>0.76423880597014926</c:v>
                </c:pt>
                <c:pt idx="837">
                  <c:v>0.76515223880597005</c:v>
                </c:pt>
                <c:pt idx="838">
                  <c:v>0.76606567164179107</c:v>
                </c:pt>
                <c:pt idx="839">
                  <c:v>0.76697910447761197</c:v>
                </c:pt>
                <c:pt idx="840">
                  <c:v>0.76789253731343265</c:v>
                </c:pt>
                <c:pt idx="841">
                  <c:v>0.76880597014925367</c:v>
                </c:pt>
                <c:pt idx="842">
                  <c:v>0.76971940298507457</c:v>
                </c:pt>
                <c:pt idx="843">
                  <c:v>0.77063283582089548</c:v>
                </c:pt>
                <c:pt idx="844">
                  <c:v>0.77154626865671638</c:v>
                </c:pt>
                <c:pt idx="845">
                  <c:v>0.77245970149253729</c:v>
                </c:pt>
                <c:pt idx="846">
                  <c:v>0.77337313432835819</c:v>
                </c:pt>
                <c:pt idx="847">
                  <c:v>0.77428656716417898</c:v>
                </c:pt>
                <c:pt idx="848">
                  <c:v>0.7752</c:v>
                </c:pt>
                <c:pt idx="849">
                  <c:v>0.7761134328358209</c:v>
                </c:pt>
                <c:pt idx="850">
                  <c:v>0.77702686567164181</c:v>
                </c:pt>
                <c:pt idx="851">
                  <c:v>0.77794029850746271</c:v>
                </c:pt>
                <c:pt idx="852">
                  <c:v>0.77885373134328362</c:v>
                </c:pt>
                <c:pt idx="853">
                  <c:v>0.77976716417910441</c:v>
                </c:pt>
                <c:pt idx="854">
                  <c:v>0.78068059701492531</c:v>
                </c:pt>
                <c:pt idx="855">
                  <c:v>0.78159402985074622</c:v>
                </c:pt>
                <c:pt idx="856">
                  <c:v>0.78250746268656712</c:v>
                </c:pt>
                <c:pt idx="857">
                  <c:v>0.78342089552238803</c:v>
                </c:pt>
                <c:pt idx="858">
                  <c:v>0.78433432835820893</c:v>
                </c:pt>
                <c:pt idx="859">
                  <c:v>0.78524776119402973</c:v>
                </c:pt>
                <c:pt idx="860">
                  <c:v>0.78616119402985063</c:v>
                </c:pt>
                <c:pt idx="861">
                  <c:v>0.78707462686567164</c:v>
                </c:pt>
                <c:pt idx="862">
                  <c:v>0.78798805970149266</c:v>
                </c:pt>
                <c:pt idx="863">
                  <c:v>0.78890149253731345</c:v>
                </c:pt>
                <c:pt idx="864">
                  <c:v>0.78981492537313436</c:v>
                </c:pt>
                <c:pt idx="865">
                  <c:v>0.79072835820895515</c:v>
                </c:pt>
                <c:pt idx="866">
                  <c:v>0.79164179104477606</c:v>
                </c:pt>
                <c:pt idx="867">
                  <c:v>0.79255522388059696</c:v>
                </c:pt>
                <c:pt idx="868">
                  <c:v>0.79346865671641797</c:v>
                </c:pt>
                <c:pt idx="869">
                  <c:v>0.79438208955223877</c:v>
                </c:pt>
                <c:pt idx="870">
                  <c:v>0.79529552238805967</c:v>
                </c:pt>
                <c:pt idx="871">
                  <c:v>0.79620895522388058</c:v>
                </c:pt>
                <c:pt idx="872">
                  <c:v>0.79712238805970137</c:v>
                </c:pt>
                <c:pt idx="873">
                  <c:v>0.79803582089552227</c:v>
                </c:pt>
                <c:pt idx="874">
                  <c:v>0.79894925373134318</c:v>
                </c:pt>
                <c:pt idx="875">
                  <c:v>0.79986268656716419</c:v>
                </c:pt>
                <c:pt idx="876">
                  <c:v>0.8007761194029851</c:v>
                </c:pt>
                <c:pt idx="877">
                  <c:v>0.801689552238806</c:v>
                </c:pt>
                <c:pt idx="878">
                  <c:v>0.8026029850746268</c:v>
                </c:pt>
                <c:pt idx="879">
                  <c:v>0.8035164179104477</c:v>
                </c:pt>
                <c:pt idx="880">
                  <c:v>0.80442985074626849</c:v>
                </c:pt>
                <c:pt idx="881">
                  <c:v>0.80534328358208951</c:v>
                </c:pt>
                <c:pt idx="882">
                  <c:v>0.80625671641791041</c:v>
                </c:pt>
                <c:pt idx="883">
                  <c:v>0.80717014925373132</c:v>
                </c:pt>
                <c:pt idx="884">
                  <c:v>0.80808358208955211</c:v>
                </c:pt>
                <c:pt idx="885">
                  <c:v>0.80899701492537301</c:v>
                </c:pt>
                <c:pt idx="886">
                  <c:v>0.80991044776119381</c:v>
                </c:pt>
                <c:pt idx="887">
                  <c:v>0.81082388059701493</c:v>
                </c:pt>
                <c:pt idx="888">
                  <c:v>0.81173731343283584</c:v>
                </c:pt>
                <c:pt idx="889">
                  <c:v>0.81265074626865674</c:v>
                </c:pt>
                <c:pt idx="890">
                  <c:v>0.81356417910447754</c:v>
                </c:pt>
                <c:pt idx="891">
                  <c:v>0.81447761194029855</c:v>
                </c:pt>
                <c:pt idx="892">
                  <c:v>0.81539104477611934</c:v>
                </c:pt>
                <c:pt idx="893">
                  <c:v>0.81630447761194036</c:v>
                </c:pt>
                <c:pt idx="894">
                  <c:v>0.81721791044776115</c:v>
                </c:pt>
                <c:pt idx="895">
                  <c:v>0.81813134328358206</c:v>
                </c:pt>
                <c:pt idx="896">
                  <c:v>0.81904477611940296</c:v>
                </c:pt>
                <c:pt idx="897">
                  <c:v>0.81995820895522376</c:v>
                </c:pt>
                <c:pt idx="898">
                  <c:v>0.82087164179104466</c:v>
                </c:pt>
                <c:pt idx="899">
                  <c:v>0.82178507462686567</c:v>
                </c:pt>
                <c:pt idx="900">
                  <c:v>0.82269850746268658</c:v>
                </c:pt>
                <c:pt idx="901">
                  <c:v>0.82361194029850748</c:v>
                </c:pt>
                <c:pt idx="902">
                  <c:v>0.8245253731343285</c:v>
                </c:pt>
                <c:pt idx="903">
                  <c:v>0.82543880597014907</c:v>
                </c:pt>
                <c:pt idx="904">
                  <c:v>0.82635223880597009</c:v>
                </c:pt>
                <c:pt idx="905">
                  <c:v>0.8272656716417911</c:v>
                </c:pt>
                <c:pt idx="906">
                  <c:v>0.82817910447761189</c:v>
                </c:pt>
                <c:pt idx="907">
                  <c:v>0.8290925373134328</c:v>
                </c:pt>
                <c:pt idx="908">
                  <c:v>0.83000597014925381</c:v>
                </c:pt>
                <c:pt idx="909">
                  <c:v>0.83091940298507438</c:v>
                </c:pt>
                <c:pt idx="910">
                  <c:v>0.8318328358208954</c:v>
                </c:pt>
                <c:pt idx="911">
                  <c:v>0.83274626865671642</c:v>
                </c:pt>
                <c:pt idx="912">
                  <c:v>0.83365970149253721</c:v>
                </c:pt>
                <c:pt idx="913">
                  <c:v>0.83457313432835822</c:v>
                </c:pt>
                <c:pt idx="914">
                  <c:v>0.83548656716417902</c:v>
                </c:pt>
                <c:pt idx="915">
                  <c:v>0.83639999999999992</c:v>
                </c:pt>
                <c:pt idx="916">
                  <c:v>0.83731343283582083</c:v>
                </c:pt>
                <c:pt idx="917">
                  <c:v>0.83822686567164184</c:v>
                </c:pt>
                <c:pt idx="918">
                  <c:v>0.83914029850746275</c:v>
                </c:pt>
                <c:pt idx="919">
                  <c:v>0.84005373134328354</c:v>
                </c:pt>
                <c:pt idx="920">
                  <c:v>0.84096716417910433</c:v>
                </c:pt>
                <c:pt idx="921">
                  <c:v>0.84188059701492535</c:v>
                </c:pt>
                <c:pt idx="922">
                  <c:v>0.84279402985074614</c:v>
                </c:pt>
                <c:pt idx="923">
                  <c:v>0.84370746268656716</c:v>
                </c:pt>
                <c:pt idx="924">
                  <c:v>0.84462089552238806</c:v>
                </c:pt>
                <c:pt idx="925">
                  <c:v>0.84553432835820885</c:v>
                </c:pt>
                <c:pt idx="926">
                  <c:v>0.84644776119402965</c:v>
                </c:pt>
                <c:pt idx="927">
                  <c:v>0.84736119402985077</c:v>
                </c:pt>
                <c:pt idx="928">
                  <c:v>0.84827462686567157</c:v>
                </c:pt>
                <c:pt idx="929">
                  <c:v>0.84918805970149258</c:v>
                </c:pt>
                <c:pt idx="930">
                  <c:v>0.85010149253731349</c:v>
                </c:pt>
                <c:pt idx="931">
                  <c:v>0.85101492537313439</c:v>
                </c:pt>
                <c:pt idx="932">
                  <c:v>0.85192835820895518</c:v>
                </c:pt>
                <c:pt idx="933">
                  <c:v>0.85284179104477609</c:v>
                </c:pt>
                <c:pt idx="934">
                  <c:v>0.85375522388059688</c:v>
                </c:pt>
                <c:pt idx="935">
                  <c:v>0.8546686567164179</c:v>
                </c:pt>
                <c:pt idx="936">
                  <c:v>0.8555820895522388</c:v>
                </c:pt>
                <c:pt idx="937">
                  <c:v>0.8564955223880597</c:v>
                </c:pt>
                <c:pt idx="938">
                  <c:v>0.8574089552238805</c:v>
                </c:pt>
                <c:pt idx="939">
                  <c:v>0.8583223880597014</c:v>
                </c:pt>
                <c:pt idx="940">
                  <c:v>0.85923582089552231</c:v>
                </c:pt>
                <c:pt idx="941">
                  <c:v>0.86014925373134321</c:v>
                </c:pt>
                <c:pt idx="942">
                  <c:v>0.86106268656716434</c:v>
                </c:pt>
                <c:pt idx="943">
                  <c:v>0.86197611940298513</c:v>
                </c:pt>
                <c:pt idx="944">
                  <c:v>0.86288955223880592</c:v>
                </c:pt>
                <c:pt idx="945">
                  <c:v>0.86380298507462683</c:v>
                </c:pt>
                <c:pt idx="946">
                  <c:v>0.86471641791044773</c:v>
                </c:pt>
                <c:pt idx="947">
                  <c:v>0.86562985074626853</c:v>
                </c:pt>
                <c:pt idx="948">
                  <c:v>0.86654328358208965</c:v>
                </c:pt>
                <c:pt idx="949">
                  <c:v>0.86745671641791045</c:v>
                </c:pt>
                <c:pt idx="950">
                  <c:v>0.86837014925373124</c:v>
                </c:pt>
                <c:pt idx="951">
                  <c:v>0.86928358208955214</c:v>
                </c:pt>
                <c:pt idx="952">
                  <c:v>0.87019701492537305</c:v>
                </c:pt>
                <c:pt idx="953">
                  <c:v>0.87111044776119395</c:v>
                </c:pt>
                <c:pt idx="954">
                  <c:v>0.87202388059701497</c:v>
                </c:pt>
                <c:pt idx="955">
                  <c:v>0.87293731343283587</c:v>
                </c:pt>
                <c:pt idx="956">
                  <c:v>0.87385074626865666</c:v>
                </c:pt>
                <c:pt idx="957">
                  <c:v>0.87476417910447757</c:v>
                </c:pt>
                <c:pt idx="958">
                  <c:v>0.87567761194029847</c:v>
                </c:pt>
                <c:pt idx="959">
                  <c:v>0.87659104477611927</c:v>
                </c:pt>
                <c:pt idx="960">
                  <c:v>0.87750447761194017</c:v>
                </c:pt>
                <c:pt idx="961">
                  <c:v>0.87841791044776119</c:v>
                </c:pt>
                <c:pt idx="962">
                  <c:v>0.87933134328358198</c:v>
                </c:pt>
                <c:pt idx="963">
                  <c:v>0.88024477611940288</c:v>
                </c:pt>
                <c:pt idx="964">
                  <c:v>0.88115820895522379</c:v>
                </c:pt>
                <c:pt idx="965">
                  <c:v>0.88207164179104458</c:v>
                </c:pt>
                <c:pt idx="966">
                  <c:v>0.88298507462686571</c:v>
                </c:pt>
                <c:pt idx="967">
                  <c:v>0.88389850746268661</c:v>
                </c:pt>
                <c:pt idx="968">
                  <c:v>0.88481194029850752</c:v>
                </c:pt>
                <c:pt idx="969">
                  <c:v>0.88572537313432831</c:v>
                </c:pt>
                <c:pt idx="970">
                  <c:v>0.88663880597014921</c:v>
                </c:pt>
                <c:pt idx="971">
                  <c:v>0.88755223880597023</c:v>
                </c:pt>
                <c:pt idx="972">
                  <c:v>0.88846567164179102</c:v>
                </c:pt>
                <c:pt idx="973">
                  <c:v>0.88937910447761193</c:v>
                </c:pt>
                <c:pt idx="974">
                  <c:v>0.89029253731343283</c:v>
                </c:pt>
                <c:pt idx="975">
                  <c:v>0.89120597014925362</c:v>
                </c:pt>
                <c:pt idx="976">
                  <c:v>0.89211940298507453</c:v>
                </c:pt>
                <c:pt idx="977">
                  <c:v>0.89303283582089554</c:v>
                </c:pt>
                <c:pt idx="978">
                  <c:v>0.89394626865671634</c:v>
                </c:pt>
                <c:pt idx="979">
                  <c:v>0.89485970149253735</c:v>
                </c:pt>
                <c:pt idx="980">
                  <c:v>0.89577313432835826</c:v>
                </c:pt>
                <c:pt idx="981">
                  <c:v>0.89668656716417905</c:v>
                </c:pt>
                <c:pt idx="982">
                  <c:v>0.89759999999999995</c:v>
                </c:pt>
                <c:pt idx="983">
                  <c:v>0.89851343283582075</c:v>
                </c:pt>
                <c:pt idx="984">
                  <c:v>0.89942686567164176</c:v>
                </c:pt>
                <c:pt idx="985">
                  <c:v>0.90034029850746267</c:v>
                </c:pt>
                <c:pt idx="986">
                  <c:v>0.90125373134328357</c:v>
                </c:pt>
                <c:pt idx="987">
                  <c:v>0.90216716417910436</c:v>
                </c:pt>
                <c:pt idx="988">
                  <c:v>0.90308059701492527</c:v>
                </c:pt>
                <c:pt idx="989">
                  <c:v>0.90399402985074606</c:v>
                </c:pt>
                <c:pt idx="990">
                  <c:v>0.90490746268656708</c:v>
                </c:pt>
                <c:pt idx="991">
                  <c:v>0.90582089552238798</c:v>
                </c:pt>
                <c:pt idx="992">
                  <c:v>0.906734328358209</c:v>
                </c:pt>
                <c:pt idx="993">
                  <c:v>0.9076477611940299</c:v>
                </c:pt>
                <c:pt idx="994">
                  <c:v>0.9085611940298508</c:v>
                </c:pt>
                <c:pt idx="995">
                  <c:v>0.9094746268656716</c:v>
                </c:pt>
                <c:pt idx="996">
                  <c:v>0.9103880597014925</c:v>
                </c:pt>
                <c:pt idx="997">
                  <c:v>0.91130149253731341</c:v>
                </c:pt>
                <c:pt idx="998">
                  <c:v>0.91221492537313431</c:v>
                </c:pt>
                <c:pt idx="999">
                  <c:v>0.91312835820895522</c:v>
                </c:pt>
                <c:pt idx="1000">
                  <c:v>0.91404179104477601</c:v>
                </c:pt>
                <c:pt idx="1001">
                  <c:v>0.91495522388059691</c:v>
                </c:pt>
                <c:pt idx="1002">
                  <c:v>0.91586865671641782</c:v>
                </c:pt>
                <c:pt idx="1003">
                  <c:v>0.91678208955223872</c:v>
                </c:pt>
                <c:pt idx="1004">
                  <c:v>0.91769552238805963</c:v>
                </c:pt>
                <c:pt idx="1005">
                  <c:v>0.91860895522388075</c:v>
                </c:pt>
                <c:pt idx="1006">
                  <c:v>0.91952238805970143</c:v>
                </c:pt>
                <c:pt idx="1007">
                  <c:v>0.92043582089552234</c:v>
                </c:pt>
                <c:pt idx="1008">
                  <c:v>0.92134925373134324</c:v>
                </c:pt>
                <c:pt idx="1009">
                  <c:v>0.92226268656716415</c:v>
                </c:pt>
                <c:pt idx="1010">
                  <c:v>0.92317611940298505</c:v>
                </c:pt>
                <c:pt idx="1011">
                  <c:v>0.92408955223880596</c:v>
                </c:pt>
                <c:pt idx="1012">
                  <c:v>0.92500298507462664</c:v>
                </c:pt>
                <c:pt idx="1013">
                  <c:v>0.92591641791044765</c:v>
                </c:pt>
                <c:pt idx="1014">
                  <c:v>0.92682985074626856</c:v>
                </c:pt>
                <c:pt idx="1015">
                  <c:v>0.92774328358208946</c:v>
                </c:pt>
                <c:pt idx="1016">
                  <c:v>0.92865671641791037</c:v>
                </c:pt>
                <c:pt idx="1017">
                  <c:v>0.92957014925373138</c:v>
                </c:pt>
                <c:pt idx="1018">
                  <c:v>0.93048358208955229</c:v>
                </c:pt>
                <c:pt idx="1019">
                  <c:v>0.93139701492537308</c:v>
                </c:pt>
                <c:pt idx="1020">
                  <c:v>0.93231044776119398</c:v>
                </c:pt>
                <c:pt idx="1021">
                  <c:v>0.933223880597015</c:v>
                </c:pt>
                <c:pt idx="1022">
                  <c:v>0.93413731343283579</c:v>
                </c:pt>
                <c:pt idx="1023">
                  <c:v>0.93505074626865659</c:v>
                </c:pt>
                <c:pt idx="1024">
                  <c:v>0.9359641791044776</c:v>
                </c:pt>
                <c:pt idx="1025">
                  <c:v>0.93687761194029839</c:v>
                </c:pt>
                <c:pt idx="1026">
                  <c:v>0.9377910447761193</c:v>
                </c:pt>
                <c:pt idx="1027">
                  <c:v>0.93870447761194031</c:v>
                </c:pt>
                <c:pt idx="1028">
                  <c:v>0.93961791044776111</c:v>
                </c:pt>
                <c:pt idx="1029">
                  <c:v>0.94053134328358201</c:v>
                </c:pt>
                <c:pt idx="1030">
                  <c:v>0.94144477611940292</c:v>
                </c:pt>
                <c:pt idx="1031">
                  <c:v>0.94235820895522382</c:v>
                </c:pt>
                <c:pt idx="1032">
                  <c:v>0.94327164179104472</c:v>
                </c:pt>
                <c:pt idx="1033">
                  <c:v>0.94418507462686574</c:v>
                </c:pt>
                <c:pt idx="1034">
                  <c:v>0.94509850746268664</c:v>
                </c:pt>
                <c:pt idx="1035">
                  <c:v>0.94601194029850744</c:v>
                </c:pt>
                <c:pt idx="1036">
                  <c:v>0.94692537313432834</c:v>
                </c:pt>
                <c:pt idx="1037">
                  <c:v>0.94783880597014913</c:v>
                </c:pt>
                <c:pt idx="1038">
                  <c:v>0.94875223880597004</c:v>
                </c:pt>
                <c:pt idx="1039">
                  <c:v>0.94966567164179105</c:v>
                </c:pt>
                <c:pt idx="1040">
                  <c:v>0.95057910447761196</c:v>
                </c:pt>
                <c:pt idx="1041">
                  <c:v>0.95149253731343275</c:v>
                </c:pt>
                <c:pt idx="1042">
                  <c:v>0.95240597014925366</c:v>
                </c:pt>
                <c:pt idx="1043">
                  <c:v>0.95331940298507456</c:v>
                </c:pt>
                <c:pt idx="1044">
                  <c:v>0.95423283582089535</c:v>
                </c:pt>
                <c:pt idx="1045">
                  <c:v>0.95514626865671637</c:v>
                </c:pt>
                <c:pt idx="1046">
                  <c:v>0.95605970149253738</c:v>
                </c:pt>
                <c:pt idx="1047">
                  <c:v>0.95697313432835818</c:v>
                </c:pt>
                <c:pt idx="1048">
                  <c:v>0.95788656716417908</c:v>
                </c:pt>
                <c:pt idx="1049">
                  <c:v>0.95879999999999999</c:v>
                </c:pt>
                <c:pt idx="1050">
                  <c:v>0.95971343283582078</c:v>
                </c:pt>
                <c:pt idx="1051">
                  <c:v>0.96062686567164191</c:v>
                </c:pt>
                <c:pt idx="1052">
                  <c:v>0.9615402985074627</c:v>
                </c:pt>
                <c:pt idx="1053">
                  <c:v>0.96245373134328349</c:v>
                </c:pt>
                <c:pt idx="1054">
                  <c:v>0.9633671641791044</c:v>
                </c:pt>
                <c:pt idx="1055">
                  <c:v>0.9642805970149253</c:v>
                </c:pt>
                <c:pt idx="1056">
                  <c:v>0.96519402985074609</c:v>
                </c:pt>
                <c:pt idx="1057">
                  <c:v>0.96610746268656722</c:v>
                </c:pt>
                <c:pt idx="1058">
                  <c:v>0.96702089552238812</c:v>
                </c:pt>
                <c:pt idx="1059">
                  <c:v>0.96793432835820892</c:v>
                </c:pt>
                <c:pt idx="1060">
                  <c:v>0.96884776119402982</c:v>
                </c:pt>
                <c:pt idx="1061">
                  <c:v>0.96976119402985073</c:v>
                </c:pt>
                <c:pt idx="1062">
                  <c:v>0.97067462686567152</c:v>
                </c:pt>
                <c:pt idx="1063">
                  <c:v>0.97158805970149253</c:v>
                </c:pt>
                <c:pt idx="1064">
                  <c:v>0.97250149253731344</c:v>
                </c:pt>
                <c:pt idx="1065">
                  <c:v>0.97341492537313434</c:v>
                </c:pt>
                <c:pt idx="1066">
                  <c:v>0.97432835820895514</c:v>
                </c:pt>
                <c:pt idx="1067">
                  <c:v>0.97524179104477604</c:v>
                </c:pt>
                <c:pt idx="1068">
                  <c:v>0.97615522388059695</c:v>
                </c:pt>
                <c:pt idx="1069">
                  <c:v>0.97706865671641774</c:v>
                </c:pt>
                <c:pt idx="1070">
                  <c:v>0.97798208955223864</c:v>
                </c:pt>
                <c:pt idx="1071">
                  <c:v>0.97889552238805966</c:v>
                </c:pt>
                <c:pt idx="1072">
                  <c:v>0.97980895522388056</c:v>
                </c:pt>
                <c:pt idx="1073">
                  <c:v>0.98072238805970147</c:v>
                </c:pt>
                <c:pt idx="1074">
                  <c:v>0.98163582089552248</c:v>
                </c:pt>
                <c:pt idx="1075">
                  <c:v>0.98254925373134328</c:v>
                </c:pt>
                <c:pt idx="1076">
                  <c:v>0.98346268656716407</c:v>
                </c:pt>
                <c:pt idx="1077">
                  <c:v>0.98437611940298497</c:v>
                </c:pt>
                <c:pt idx="1078">
                  <c:v>0.98528955223880588</c:v>
                </c:pt>
                <c:pt idx="1079">
                  <c:v>0.98620298507462678</c:v>
                </c:pt>
                <c:pt idx="1080">
                  <c:v>0.98711641791044769</c:v>
                </c:pt>
                <c:pt idx="1081">
                  <c:v>0.98802985074626859</c:v>
                </c:pt>
                <c:pt idx="1082">
                  <c:v>0.98894328358208961</c:v>
                </c:pt>
                <c:pt idx="1083">
                  <c:v>0.98985671641791029</c:v>
                </c:pt>
                <c:pt idx="1084">
                  <c:v>0.9907701492537313</c:v>
                </c:pt>
                <c:pt idx="1085">
                  <c:v>0.99168358208955221</c:v>
                </c:pt>
                <c:pt idx="1086">
                  <c:v>0.99259701492537311</c:v>
                </c:pt>
                <c:pt idx="1087">
                  <c:v>0.99351044776119402</c:v>
                </c:pt>
                <c:pt idx="1088">
                  <c:v>0.99442388059701503</c:v>
                </c:pt>
                <c:pt idx="1089">
                  <c:v>0.99533731343283571</c:v>
                </c:pt>
                <c:pt idx="1090">
                  <c:v>0.99625074626865662</c:v>
                </c:pt>
                <c:pt idx="1091">
                  <c:v>0.99716417910447752</c:v>
                </c:pt>
                <c:pt idx="1092">
                  <c:v>0.99807761194029831</c:v>
                </c:pt>
                <c:pt idx="1093">
                  <c:v>0.99899104477611933</c:v>
                </c:pt>
                <c:pt idx="1094">
                  <c:v>0.99990447761194035</c:v>
                </c:pt>
                <c:pt idx="1095">
                  <c:v>1.000817910447761</c:v>
                </c:pt>
                <c:pt idx="1096">
                  <c:v>1.0017313432835819</c:v>
                </c:pt>
                <c:pt idx="1097">
                  <c:v>1.0026447761194028</c:v>
                </c:pt>
                <c:pt idx="1098">
                  <c:v>1.0035582089552237</c:v>
                </c:pt>
                <c:pt idx="1099">
                  <c:v>1.0044716417910446</c:v>
                </c:pt>
                <c:pt idx="1100">
                  <c:v>1.0053850746268658</c:v>
                </c:pt>
                <c:pt idx="1101">
                  <c:v>1.0062985074626865</c:v>
                </c:pt>
                <c:pt idx="1102">
                  <c:v>1.0072119402985074</c:v>
                </c:pt>
                <c:pt idx="1103">
                  <c:v>1.0081253731343283</c:v>
                </c:pt>
                <c:pt idx="1104">
                  <c:v>1.0090388059701492</c:v>
                </c:pt>
                <c:pt idx="1105">
                  <c:v>1.0099522388059701</c:v>
                </c:pt>
                <c:pt idx="1106">
                  <c:v>1.0108656716417912</c:v>
                </c:pt>
                <c:pt idx="1107">
                  <c:v>1.0117791044776121</c:v>
                </c:pt>
                <c:pt idx="1108">
                  <c:v>1.0126925373134328</c:v>
                </c:pt>
                <c:pt idx="1109">
                  <c:v>1.0136059701492539</c:v>
                </c:pt>
                <c:pt idx="1110">
                  <c:v>1.0145194029850746</c:v>
                </c:pt>
                <c:pt idx="1111">
                  <c:v>1.0154328358208955</c:v>
                </c:pt>
                <c:pt idx="1112">
                  <c:v>1.0163462686567164</c:v>
                </c:pt>
                <c:pt idx="1113">
                  <c:v>1.0172597014925373</c:v>
                </c:pt>
                <c:pt idx="1114">
                  <c:v>1.018173134328358</c:v>
                </c:pt>
                <c:pt idx="1115">
                  <c:v>1.0190865671641789</c:v>
                </c:pt>
                <c:pt idx="1116">
                  <c:v>1.02</c:v>
                </c:pt>
                <c:pt idx="1117">
                  <c:v>1.0209134328358209</c:v>
                </c:pt>
                <c:pt idx="1118">
                  <c:v>1.0218268656716418</c:v>
                </c:pt>
                <c:pt idx="1119">
                  <c:v>1.0227402985074627</c:v>
                </c:pt>
                <c:pt idx="1120">
                  <c:v>1.0236537313432834</c:v>
                </c:pt>
                <c:pt idx="1121">
                  <c:v>1.0245671641791043</c:v>
                </c:pt>
                <c:pt idx="1122">
                  <c:v>1.0254805970149252</c:v>
                </c:pt>
                <c:pt idx="1123">
                  <c:v>1.0263940298507461</c:v>
                </c:pt>
                <c:pt idx="1124">
                  <c:v>1.027307462686567</c:v>
                </c:pt>
                <c:pt idx="1125">
                  <c:v>1.0282208955223879</c:v>
                </c:pt>
                <c:pt idx="1126">
                  <c:v>1.0291343283582086</c:v>
                </c:pt>
                <c:pt idx="1127">
                  <c:v>1.0300477611940297</c:v>
                </c:pt>
                <c:pt idx="1128">
                  <c:v>1.0309611940298506</c:v>
                </c:pt>
                <c:pt idx="1129">
                  <c:v>1.0318746268656718</c:v>
                </c:pt>
                <c:pt idx="1130">
                  <c:v>1.0327880597014927</c:v>
                </c:pt>
                <c:pt idx="1131">
                  <c:v>1.0337014925373136</c:v>
                </c:pt>
                <c:pt idx="1132">
                  <c:v>1.0346149253731347</c:v>
                </c:pt>
                <c:pt idx="1133">
                  <c:v>1.0355283582089552</c:v>
                </c:pt>
                <c:pt idx="1134">
                  <c:v>1.0364417910447761</c:v>
                </c:pt>
                <c:pt idx="1135">
                  <c:v>1.037355223880597</c:v>
                </c:pt>
                <c:pt idx="1136">
                  <c:v>1.0382686567164179</c:v>
                </c:pt>
                <c:pt idx="1137">
                  <c:v>1.0391820895522388</c:v>
                </c:pt>
                <c:pt idx="1138">
                  <c:v>1.0400955223880597</c:v>
                </c:pt>
                <c:pt idx="1139">
                  <c:v>1.0410089552238806</c:v>
                </c:pt>
                <c:pt idx="1140">
                  <c:v>1.0419223880597015</c:v>
                </c:pt>
                <c:pt idx="1141">
                  <c:v>1.0428358208955224</c:v>
                </c:pt>
                <c:pt idx="1142">
                  <c:v>1.0437492537313433</c:v>
                </c:pt>
                <c:pt idx="1143">
                  <c:v>1.0446626865671642</c:v>
                </c:pt>
                <c:pt idx="1144">
                  <c:v>1.0455761194029851</c:v>
                </c:pt>
                <c:pt idx="1145">
                  <c:v>1.0464895522388058</c:v>
                </c:pt>
                <c:pt idx="1146">
                  <c:v>1.0474029850746267</c:v>
                </c:pt>
                <c:pt idx="1147">
                  <c:v>1.0483164179104476</c:v>
                </c:pt>
                <c:pt idx="1148">
                  <c:v>1.0492298507462685</c:v>
                </c:pt>
                <c:pt idx="1149">
                  <c:v>1.0501432835820894</c:v>
                </c:pt>
                <c:pt idx="1150">
                  <c:v>1.0510567164179101</c:v>
                </c:pt>
                <c:pt idx="1151">
                  <c:v>1.0519701492537312</c:v>
                </c:pt>
                <c:pt idx="1152">
                  <c:v>1.0528835820895521</c:v>
                </c:pt>
                <c:pt idx="1153">
                  <c:v>1.053797014925373</c:v>
                </c:pt>
                <c:pt idx="1154">
                  <c:v>1.0547104477611939</c:v>
                </c:pt>
                <c:pt idx="1155">
                  <c:v>1.0556238805970151</c:v>
                </c:pt>
                <c:pt idx="1156">
                  <c:v>1.056537313432836</c:v>
                </c:pt>
                <c:pt idx="1157">
                  <c:v>1.0574507462686569</c:v>
                </c:pt>
                <c:pt idx="1158">
                  <c:v>1.0583641791044776</c:v>
                </c:pt>
                <c:pt idx="1159">
                  <c:v>1.0592776119402985</c:v>
                </c:pt>
                <c:pt idx="1160">
                  <c:v>1.0601910447761194</c:v>
                </c:pt>
                <c:pt idx="1161">
                  <c:v>1.0611044776119403</c:v>
                </c:pt>
                <c:pt idx="1162">
                  <c:v>1.0620179104477612</c:v>
                </c:pt>
                <c:pt idx="1163">
                  <c:v>1.0629313432835821</c:v>
                </c:pt>
                <c:pt idx="1164">
                  <c:v>1.063844776119403</c:v>
                </c:pt>
                <c:pt idx="1165">
                  <c:v>1.0647582089552239</c:v>
                </c:pt>
                <c:pt idx="1166">
                  <c:v>1.0656716417910448</c:v>
                </c:pt>
                <c:pt idx="1167">
                  <c:v>1.0665850746268657</c:v>
                </c:pt>
                <c:pt idx="1168">
                  <c:v>1.0674985074626866</c:v>
                </c:pt>
                <c:pt idx="1169">
                  <c:v>1.0684119402985075</c:v>
                </c:pt>
                <c:pt idx="1170">
                  <c:v>1.0693253731343282</c:v>
                </c:pt>
                <c:pt idx="1171">
                  <c:v>1.0702388059701491</c:v>
                </c:pt>
                <c:pt idx="1172">
                  <c:v>1.07115223880597</c:v>
                </c:pt>
                <c:pt idx="1173">
                  <c:v>1.0720656716417909</c:v>
                </c:pt>
                <c:pt idx="1174">
                  <c:v>1.0729791044776118</c:v>
                </c:pt>
                <c:pt idx="1175">
                  <c:v>1.0738925373134327</c:v>
                </c:pt>
                <c:pt idx="1176">
                  <c:v>1.0748059701492536</c:v>
                </c:pt>
                <c:pt idx="1177">
                  <c:v>1.0757194029850745</c:v>
                </c:pt>
                <c:pt idx="1178">
                  <c:v>1.0766328358208954</c:v>
                </c:pt>
                <c:pt idx="1179">
                  <c:v>1.0775462686567163</c:v>
                </c:pt>
                <c:pt idx="1180">
                  <c:v>1.0784597014925372</c:v>
                </c:pt>
                <c:pt idx="1181">
                  <c:v>1.0793731343283584</c:v>
                </c:pt>
                <c:pt idx="1182">
                  <c:v>1.0802865671641793</c:v>
                </c:pt>
                <c:pt idx="1183">
                  <c:v>1.0811999999999999</c:v>
                </c:pt>
                <c:pt idx="1184">
                  <c:v>1.0821134328358208</c:v>
                </c:pt>
                <c:pt idx="1185">
                  <c:v>1.0830268656716417</c:v>
                </c:pt>
                <c:pt idx="1186">
                  <c:v>1.0839402985074627</c:v>
                </c:pt>
                <c:pt idx="1187">
                  <c:v>1.0848537313432836</c:v>
                </c:pt>
                <c:pt idx="1188">
                  <c:v>1.0857671641791045</c:v>
                </c:pt>
                <c:pt idx="1189">
                  <c:v>1.0866805970149254</c:v>
                </c:pt>
                <c:pt idx="1190">
                  <c:v>1.0875940298507463</c:v>
                </c:pt>
                <c:pt idx="1191">
                  <c:v>1.0885074626865672</c:v>
                </c:pt>
                <c:pt idx="1192">
                  <c:v>1.0894208955223881</c:v>
                </c:pt>
                <c:pt idx="1193">
                  <c:v>1.090334328358209</c:v>
                </c:pt>
                <c:pt idx="1194">
                  <c:v>1.0912477611940299</c:v>
                </c:pt>
                <c:pt idx="1195">
                  <c:v>1.0921611940298506</c:v>
                </c:pt>
                <c:pt idx="1196">
                  <c:v>1.0930746268656715</c:v>
                </c:pt>
                <c:pt idx="1197">
                  <c:v>1.0939880597014924</c:v>
                </c:pt>
                <c:pt idx="1198">
                  <c:v>1.0949014925373133</c:v>
                </c:pt>
                <c:pt idx="1199">
                  <c:v>1.0958149253731342</c:v>
                </c:pt>
                <c:pt idx="1200">
                  <c:v>1.0967283582089551</c:v>
                </c:pt>
                <c:pt idx="1201">
                  <c:v>1.0976417910447762</c:v>
                </c:pt>
                <c:pt idx="1202">
                  <c:v>1.0985552238805969</c:v>
                </c:pt>
                <c:pt idx="1203">
                  <c:v>1.0994686567164178</c:v>
                </c:pt>
                <c:pt idx="1204">
                  <c:v>1.1003820895522387</c:v>
                </c:pt>
                <c:pt idx="1205">
                  <c:v>1.1012955223880596</c:v>
                </c:pt>
                <c:pt idx="1206">
                  <c:v>1.1022089552238805</c:v>
                </c:pt>
                <c:pt idx="1207">
                  <c:v>1.1031223880597014</c:v>
                </c:pt>
                <c:pt idx="1208">
                  <c:v>1.1040358208955223</c:v>
                </c:pt>
                <c:pt idx="1209">
                  <c:v>1.1049492537313432</c:v>
                </c:pt>
                <c:pt idx="1210">
                  <c:v>1.1058626865671641</c:v>
                </c:pt>
                <c:pt idx="1211">
                  <c:v>1.106776119402985</c:v>
                </c:pt>
                <c:pt idx="1212">
                  <c:v>1.1076895522388059</c:v>
                </c:pt>
                <c:pt idx="1213">
                  <c:v>1.1086029850746271</c:v>
                </c:pt>
                <c:pt idx="1214">
                  <c:v>1.1095164179104477</c:v>
                </c:pt>
                <c:pt idx="1215">
                  <c:v>1.1104298507462687</c:v>
                </c:pt>
                <c:pt idx="1216">
                  <c:v>1.1113432835820896</c:v>
                </c:pt>
                <c:pt idx="1217">
                  <c:v>1.1122567164179105</c:v>
                </c:pt>
                <c:pt idx="1218">
                  <c:v>1.1131701492537314</c:v>
                </c:pt>
                <c:pt idx="1219">
                  <c:v>1.1140835820895523</c:v>
                </c:pt>
                <c:pt idx="1220">
                  <c:v>1.114997014925373</c:v>
                </c:pt>
                <c:pt idx="1221">
                  <c:v>1.1159104477611939</c:v>
                </c:pt>
                <c:pt idx="1222">
                  <c:v>1.1168238805970148</c:v>
                </c:pt>
                <c:pt idx="1223">
                  <c:v>1.1177373134328357</c:v>
                </c:pt>
                <c:pt idx="1224">
                  <c:v>1.1186507462686566</c:v>
                </c:pt>
                <c:pt idx="1225">
                  <c:v>1.1195641791044777</c:v>
                </c:pt>
                <c:pt idx="1226">
                  <c:v>1.1204776119402986</c:v>
                </c:pt>
                <c:pt idx="1227">
                  <c:v>1.1213910447761195</c:v>
                </c:pt>
                <c:pt idx="1228">
                  <c:v>1.1223044776119402</c:v>
                </c:pt>
                <c:pt idx="1229">
                  <c:v>1.1232179104477611</c:v>
                </c:pt>
                <c:pt idx="1230">
                  <c:v>1.124131343283582</c:v>
                </c:pt>
                <c:pt idx="1231">
                  <c:v>1.1250447761194029</c:v>
                </c:pt>
                <c:pt idx="1232">
                  <c:v>1.1259582089552238</c:v>
                </c:pt>
                <c:pt idx="1233">
                  <c:v>1.1268716417910445</c:v>
                </c:pt>
                <c:pt idx="1234">
                  <c:v>1.1277850746268656</c:v>
                </c:pt>
                <c:pt idx="1235">
                  <c:v>1.1286985074626865</c:v>
                </c:pt>
                <c:pt idx="1236">
                  <c:v>1.1296119402985074</c:v>
                </c:pt>
                <c:pt idx="1237">
                  <c:v>1.1305253731343285</c:v>
                </c:pt>
                <c:pt idx="1238">
                  <c:v>1.1314388059701495</c:v>
                </c:pt>
                <c:pt idx="1239">
                  <c:v>1.1323522388059701</c:v>
                </c:pt>
                <c:pt idx="1240">
                  <c:v>1.133265671641791</c:v>
                </c:pt>
                <c:pt idx="1241">
                  <c:v>1.1341791044776119</c:v>
                </c:pt>
                <c:pt idx="1242">
                  <c:v>1.1350925373134328</c:v>
                </c:pt>
                <c:pt idx="1243">
                  <c:v>1.1360059701492538</c:v>
                </c:pt>
                <c:pt idx="1244">
                  <c:v>1.1369194029850747</c:v>
                </c:pt>
                <c:pt idx="1245">
                  <c:v>1.1378328358208953</c:v>
                </c:pt>
                <c:pt idx="1246">
                  <c:v>1.1387462686567162</c:v>
                </c:pt>
                <c:pt idx="1247">
                  <c:v>1.1396597014925371</c:v>
                </c:pt>
                <c:pt idx="1248">
                  <c:v>1.1405731343283581</c:v>
                </c:pt>
                <c:pt idx="1249">
                  <c:v>1.141486567164179</c:v>
                </c:pt>
                <c:pt idx="1250">
                  <c:v>1.1424000000000001</c:v>
                </c:pt>
                <c:pt idx="1251">
                  <c:v>1.143313432835821</c:v>
                </c:pt>
                <c:pt idx="1252">
                  <c:v>1.1442268656716417</c:v>
                </c:pt>
                <c:pt idx="1253">
                  <c:v>1.1451402985074626</c:v>
                </c:pt>
                <c:pt idx="1254">
                  <c:v>1.1460537313432835</c:v>
                </c:pt>
                <c:pt idx="1255">
                  <c:v>1.1469671641791044</c:v>
                </c:pt>
                <c:pt idx="1256">
                  <c:v>1.1478805970149253</c:v>
                </c:pt>
                <c:pt idx="1257">
                  <c:v>1.1487940298507462</c:v>
                </c:pt>
                <c:pt idx="1258">
                  <c:v>1.1497074626865669</c:v>
                </c:pt>
                <c:pt idx="1259">
                  <c:v>1.1506208955223878</c:v>
                </c:pt>
                <c:pt idx="1260">
                  <c:v>1.1515343283582087</c:v>
                </c:pt>
                <c:pt idx="1261">
                  <c:v>1.1524477611940298</c:v>
                </c:pt>
                <c:pt idx="1262">
                  <c:v>1.1533611940298509</c:v>
                </c:pt>
                <c:pt idx="1263">
                  <c:v>1.1542746268656718</c:v>
                </c:pt>
                <c:pt idx="1264">
                  <c:v>1.1551880597014925</c:v>
                </c:pt>
                <c:pt idx="1265">
                  <c:v>1.1561014925373134</c:v>
                </c:pt>
                <c:pt idx="1266">
                  <c:v>1.1570149253731343</c:v>
                </c:pt>
                <c:pt idx="1267">
                  <c:v>1.1579283582089552</c:v>
                </c:pt>
                <c:pt idx="1268">
                  <c:v>1.1588417910447761</c:v>
                </c:pt>
                <c:pt idx="1269">
                  <c:v>1.159755223880597</c:v>
                </c:pt>
                <c:pt idx="1270">
                  <c:v>1.1606686567164177</c:v>
                </c:pt>
                <c:pt idx="1271">
                  <c:v>1.1615820895522386</c:v>
                </c:pt>
                <c:pt idx="1272">
                  <c:v>1.1624955223880595</c:v>
                </c:pt>
                <c:pt idx="1273">
                  <c:v>1.1634089552238804</c:v>
                </c:pt>
                <c:pt idx="1274">
                  <c:v>1.1643223880597016</c:v>
                </c:pt>
                <c:pt idx="1275">
                  <c:v>1.1652358208955225</c:v>
                </c:pt>
                <c:pt idx="1276">
                  <c:v>1.1661492537313434</c:v>
                </c:pt>
                <c:pt idx="1277">
                  <c:v>1.1670626865671641</c:v>
                </c:pt>
                <c:pt idx="1278">
                  <c:v>1.167976119402985</c:v>
                </c:pt>
                <c:pt idx="1279">
                  <c:v>1.1688895522388059</c:v>
                </c:pt>
                <c:pt idx="1280">
                  <c:v>1.1698029850746268</c:v>
                </c:pt>
                <c:pt idx="1281">
                  <c:v>1.1707164179104477</c:v>
                </c:pt>
                <c:pt idx="1282">
                  <c:v>1.1716298507462686</c:v>
                </c:pt>
                <c:pt idx="1283">
                  <c:v>1.1725432835820893</c:v>
                </c:pt>
                <c:pt idx="1284">
                  <c:v>1.1734567164179102</c:v>
                </c:pt>
                <c:pt idx="1285">
                  <c:v>1.1743701492537311</c:v>
                </c:pt>
                <c:pt idx="1286">
                  <c:v>1.1752835820895524</c:v>
                </c:pt>
                <c:pt idx="1287">
                  <c:v>1.1761970149253733</c:v>
                </c:pt>
                <c:pt idx="1288">
                  <c:v>1.1771104477611942</c:v>
                </c:pt>
                <c:pt idx="1289">
                  <c:v>1.1780238805970149</c:v>
                </c:pt>
                <c:pt idx="1290">
                  <c:v>1.1789373134328358</c:v>
                </c:pt>
                <c:pt idx="1291">
                  <c:v>1.1798507462686565</c:v>
                </c:pt>
                <c:pt idx="1292">
                  <c:v>1.1807641791044776</c:v>
                </c:pt>
                <c:pt idx="1293">
                  <c:v>1.1816776119402985</c:v>
                </c:pt>
                <c:pt idx="1294">
                  <c:v>1.1825910447761194</c:v>
                </c:pt>
                <c:pt idx="1295">
                  <c:v>1.1835044776119401</c:v>
                </c:pt>
                <c:pt idx="1296">
                  <c:v>1.184417910447761</c:v>
                </c:pt>
                <c:pt idx="1297">
                  <c:v>1.1853313432835819</c:v>
                </c:pt>
                <c:pt idx="1298">
                  <c:v>1.186244776119403</c:v>
                </c:pt>
                <c:pt idx="1299">
                  <c:v>1.1871582089552239</c:v>
                </c:pt>
                <c:pt idx="1300">
                  <c:v>1.1880716417910449</c:v>
                </c:pt>
                <c:pt idx="1301">
                  <c:v>1.1889850746268658</c:v>
                </c:pt>
                <c:pt idx="1302">
                  <c:v>1.1898985074626864</c:v>
                </c:pt>
                <c:pt idx="1303">
                  <c:v>1.1908119402985073</c:v>
                </c:pt>
                <c:pt idx="1304">
                  <c:v>1.1917253731343282</c:v>
                </c:pt>
                <c:pt idx="1305">
                  <c:v>1.1926388059701492</c:v>
                </c:pt>
                <c:pt idx="1306">
                  <c:v>1.1937044776119401</c:v>
                </c:pt>
              </c:numCache>
            </c:numRef>
          </c:xVal>
          <c:yVal>
            <c:numRef>
              <c:f>'Wafer#10 SIMS'!$G$3:$G$1309</c:f>
              <c:numCache>
                <c:formatCode>General</c:formatCode>
                <c:ptCount val="1307"/>
                <c:pt idx="0">
                  <c:v>1.2033638421383227E+18</c:v>
                </c:pt>
                <c:pt idx="1">
                  <c:v>4.81278538219812E+16</c:v>
                </c:pt>
                <c:pt idx="2">
                  <c:v>7.6704031177835072E+16</c:v>
                </c:pt>
                <c:pt idx="3">
                  <c:v>1.6092969884047421E+17</c:v>
                </c:pt>
                <c:pt idx="4">
                  <c:v>4.3617907160864493E+17</c:v>
                </c:pt>
                <c:pt idx="5">
                  <c:v>8.1223231609356877E+17</c:v>
                </c:pt>
                <c:pt idx="6">
                  <c:v>1.2861079271098268E+18</c:v>
                </c:pt>
                <c:pt idx="7">
                  <c:v>1.6592290176296955E+18</c:v>
                </c:pt>
                <c:pt idx="8">
                  <c:v>2.0760208579103675E+18</c:v>
                </c:pt>
                <c:pt idx="9">
                  <c:v>2.3694553752692434E+18</c:v>
                </c:pt>
                <c:pt idx="10">
                  <c:v>2.6508710345164902E+18</c:v>
                </c:pt>
                <c:pt idx="11">
                  <c:v>2.7231091463805962E+18</c:v>
                </c:pt>
                <c:pt idx="12">
                  <c:v>2.8510338860495473E+18</c:v>
                </c:pt>
                <c:pt idx="13">
                  <c:v>3.057226761551787E+18</c:v>
                </c:pt>
                <c:pt idx="14">
                  <c:v>2.9563866308632678E+18</c:v>
                </c:pt>
                <c:pt idx="15">
                  <c:v>3.1671001391933179E+18</c:v>
                </c:pt>
                <c:pt idx="16">
                  <c:v>3.1249565821849236E+18</c:v>
                </c:pt>
                <c:pt idx="17">
                  <c:v>3.3206267136042435E+18</c:v>
                </c:pt>
                <c:pt idx="18">
                  <c:v>3.0782981429309553E+18</c:v>
                </c:pt>
                <c:pt idx="19">
                  <c:v>3.1159258756102687E+18</c:v>
                </c:pt>
                <c:pt idx="20">
                  <c:v>3.3176163340640666E+18</c:v>
                </c:pt>
                <c:pt idx="21">
                  <c:v>3.1806463733442499E+18</c:v>
                </c:pt>
                <c:pt idx="22">
                  <c:v>3.2604195373961789E+18</c:v>
                </c:pt>
                <c:pt idx="23">
                  <c:v>3.1279668220738319E+18</c:v>
                </c:pt>
                <c:pt idx="24">
                  <c:v>3.2303162766026225E+18</c:v>
                </c:pt>
                <c:pt idx="25">
                  <c:v>3.1204412264428334E+18</c:v>
                </c:pt>
                <c:pt idx="26">
                  <c:v>3.1640898709381391E+18</c:v>
                </c:pt>
                <c:pt idx="27">
                  <c:v>3.2318214344599117E+18</c:v>
                </c:pt>
                <c:pt idx="28">
                  <c:v>3.1294719428365404E+18</c:v>
                </c:pt>
                <c:pt idx="29">
                  <c:v>3.1279668220738319E+18</c:v>
                </c:pt>
                <c:pt idx="30">
                  <c:v>3.1204412264428334E+18</c:v>
                </c:pt>
                <c:pt idx="31">
                  <c:v>3.2167698804351048E+18</c:v>
                </c:pt>
                <c:pt idx="32">
                  <c:v>3.0948543033063291E+18</c:v>
                </c:pt>
                <c:pt idx="33">
                  <c:v>3.0722777373412398E+18</c:v>
                </c:pt>
                <c:pt idx="34">
                  <c:v>3.201718380961515E+18</c:v>
                </c:pt>
                <c:pt idx="35">
                  <c:v>3.0948543033063291E+18</c:v>
                </c:pt>
                <c:pt idx="36">
                  <c:v>3.1294719428365404E+18</c:v>
                </c:pt>
                <c:pt idx="37">
                  <c:v>3.06926753781937E+18</c:v>
                </c:pt>
                <c:pt idx="38">
                  <c:v>3.14602830722961E+18</c:v>
                </c:pt>
                <c:pt idx="39">
                  <c:v>3.1189361089531428E+18</c:v>
                </c:pt>
                <c:pt idx="40">
                  <c:v>3.0782981429309553E+18</c:v>
                </c:pt>
                <c:pt idx="41">
                  <c:v>3.0015386254388081E+18</c:v>
                </c:pt>
                <c:pt idx="42">
                  <c:v>3.0662573404794911E+18</c:v>
                </c:pt>
                <c:pt idx="43">
                  <c:v>2.9714372411729326E+18</c:v>
                </c:pt>
                <c:pt idx="44">
                  <c:v>2.9473562908608317E+18</c:v>
                </c:pt>
                <c:pt idx="45">
                  <c:v>2.9488613461641892E+18</c:v>
                </c:pt>
                <c:pt idx="46">
                  <c:v>2.9684271147471007E+18</c:v>
                </c:pt>
                <c:pt idx="47">
                  <c:v>2.9684271147471007E+18</c:v>
                </c:pt>
                <c:pt idx="48">
                  <c:v>2.9955183311299604E+18</c:v>
                </c:pt>
                <c:pt idx="49">
                  <c:v>2.991003116125974E+18</c:v>
                </c:pt>
                <c:pt idx="50">
                  <c:v>3.0497012941131868E+18</c:v>
                </c:pt>
                <c:pt idx="51">
                  <c:v>2.9232754801930491E+18</c:v>
                </c:pt>
                <c:pt idx="52">
                  <c:v>2.8600640165871565E+18</c:v>
                </c:pt>
                <c:pt idx="53">
                  <c:v>2.8856494930845778E+18</c:v>
                </c:pt>
                <c:pt idx="54">
                  <c:v>2.997023403888937E+18</c:v>
                </c:pt>
                <c:pt idx="55">
                  <c:v>2.8420037751490796E+18</c:v>
                </c:pt>
                <c:pt idx="56">
                  <c:v>2.9127401694373325E+18</c:v>
                </c:pt>
                <c:pt idx="57">
                  <c:v>2.9052149638334321E+18</c:v>
                </c:pt>
                <c:pt idx="58">
                  <c:v>2.9458512361029596E+18</c:v>
                </c:pt>
                <c:pt idx="59">
                  <c:v>2.8540439273801774E+18</c:v>
                </c:pt>
                <c:pt idx="60">
                  <c:v>2.9172552993454577E+18</c:v>
                </c:pt>
                <c:pt idx="61">
                  <c:v>2.8916696281117332E+18</c:v>
                </c:pt>
                <c:pt idx="62">
                  <c:v>2.8645790892198984E+18</c:v>
                </c:pt>
                <c:pt idx="63">
                  <c:v>2.9578916894395428E+18</c:v>
                </c:pt>
                <c:pt idx="64">
                  <c:v>2.9187603437391324E+18</c:v>
                </c:pt>
                <c:pt idx="65">
                  <c:v>2.9819727008462254E+18</c:v>
                </c:pt>
                <c:pt idx="66">
                  <c:v>2.7276240700998927E+18</c:v>
                </c:pt>
                <c:pt idx="67">
                  <c:v>2.7261190949813304E+18</c:v>
                </c:pt>
                <c:pt idx="68">
                  <c:v>2.8465188281446728E+18</c:v>
                </c:pt>
                <c:pt idx="69">
                  <c:v>2.7818035376483031E+18</c:v>
                </c:pt>
                <c:pt idx="70">
                  <c:v>2.8359837121249403E+18</c:v>
                </c:pt>
                <c:pt idx="71">
                  <c:v>2.8359837121249403E+18</c:v>
                </c:pt>
                <c:pt idx="72">
                  <c:v>2.9398310225263237E+18</c:v>
                </c:pt>
                <c:pt idx="73">
                  <c:v>2.7426738512860616E+18</c:v>
                </c:pt>
                <c:pt idx="74">
                  <c:v>2.8781243365739244E+18</c:v>
                </c:pt>
                <c:pt idx="75">
                  <c:v>2.7532087305715656E+18</c:v>
                </c:pt>
                <c:pt idx="76">
                  <c:v>2.8736092492132777E+18</c:v>
                </c:pt>
                <c:pt idx="77">
                  <c:v>2.7095644046777216E+18</c:v>
                </c:pt>
                <c:pt idx="78">
                  <c:v>2.8404987585748316E+18</c:v>
                </c:pt>
                <c:pt idx="79">
                  <c:v>2.7035445336584678E+18</c:v>
                </c:pt>
                <c:pt idx="80">
                  <c:v>2.7200991999617167E+18</c:v>
                </c:pt>
                <c:pt idx="81">
                  <c:v>2.700534601421611E+18</c:v>
                </c:pt>
                <c:pt idx="82">
                  <c:v>2.6945147434934313E+18</c:v>
                </c:pt>
                <c:pt idx="83">
                  <c:v>2.6839800131193492E+18</c:v>
                </c:pt>
                <c:pt idx="84">
                  <c:v>2.6463561942525686E+18</c:v>
                </c:pt>
                <c:pt idx="85">
                  <c:v>2.7140793136695153E+18</c:v>
                </c:pt>
                <c:pt idx="86">
                  <c:v>2.6719403539908321E+18</c:v>
                </c:pt>
                <c:pt idx="87">
                  <c:v>2.6538809307530527E+18</c:v>
                </c:pt>
                <c:pt idx="88">
                  <c:v>2.7050495005950889E+18</c:v>
                </c:pt>
                <c:pt idx="89">
                  <c:v>2.7140793136695153E+18</c:v>
                </c:pt>
                <c:pt idx="90">
                  <c:v>2.5711095792466253E+18</c:v>
                </c:pt>
                <c:pt idx="91">
                  <c:v>2.5936834205673206E+18</c:v>
                </c:pt>
                <c:pt idx="92">
                  <c:v>2.673445309472791E+18</c:v>
                </c:pt>
                <c:pt idx="93">
                  <c:v>2.6824750538191775E+18</c:v>
                </c:pt>
                <c:pt idx="94">
                  <c:v>2.6162573846144399E+18</c:v>
                </c:pt>
                <c:pt idx="95">
                  <c:v>2.6222771290875315E+18</c:v>
                </c:pt>
                <c:pt idx="96">
                  <c:v>2.7110693737961907E+18</c:v>
                </c:pt>
                <c:pt idx="97">
                  <c:v>2.6433463034705679E+18</c:v>
                </c:pt>
                <c:pt idx="98">
                  <c:v>2.6087327162957665E+18</c:v>
                </c:pt>
                <c:pt idx="99">
                  <c:v>2.5831489460117381E+18</c:v>
                </c:pt>
                <c:pt idx="100">
                  <c:v>2.6869899333560719E+18</c:v>
                </c:pt>
                <c:pt idx="101">
                  <c:v>2.5079034764489969E+18</c:v>
                </c:pt>
                <c:pt idx="102">
                  <c:v>2.6915048178021064E+18</c:v>
                </c:pt>
                <c:pt idx="103">
                  <c:v>2.4928545461697377E+18</c:v>
                </c:pt>
                <c:pt idx="104">
                  <c:v>2.5259622647825065E+18</c:v>
                </c:pt>
                <c:pt idx="105">
                  <c:v>2.49736921952638E+18</c:v>
                </c:pt>
                <c:pt idx="106">
                  <c:v>2.6553858796895186E+18</c:v>
                </c:pt>
                <c:pt idx="107">
                  <c:v>2.565089908954839E+18</c:v>
                </c:pt>
                <c:pt idx="108">
                  <c:v>2.491349656141739E+18</c:v>
                </c:pt>
                <c:pt idx="109">
                  <c:v>2.5079034764489969E+18</c:v>
                </c:pt>
                <c:pt idx="110">
                  <c:v>2.4537275827096095E+18</c:v>
                </c:pt>
                <c:pt idx="111">
                  <c:v>2.6072277842683889E+18</c:v>
                </c:pt>
                <c:pt idx="112">
                  <c:v>2.5786341793839519E+18</c:v>
                </c:pt>
                <c:pt idx="113">
                  <c:v>2.4386788487883592E+18</c:v>
                </c:pt>
                <c:pt idx="114">
                  <c:v>2.5003790044913475E+18</c:v>
                </c:pt>
                <c:pt idx="115">
                  <c:v>2.4552324591016356E+18</c:v>
                </c:pt>
                <c:pt idx="116">
                  <c:v>2.5515456827070106E+18</c:v>
                </c:pt>
                <c:pt idx="117">
                  <c:v>2.4296496346165228E+18</c:v>
                </c:pt>
                <c:pt idx="118">
                  <c:v>2.4446983358116255E+18</c:v>
                </c:pt>
                <c:pt idx="119">
                  <c:v>2.4431934632376545E+18</c:v>
                </c:pt>
                <c:pt idx="120">
                  <c:v>2.3724650675102387E+18</c:v>
                </c:pt>
                <c:pt idx="121">
                  <c:v>2.4853301014841498E+18</c:v>
                </c:pt>
                <c:pt idx="122">
                  <c:v>2.4281447674969057E+18</c:v>
                </c:pt>
                <c:pt idx="123">
                  <c:v>2.2791656225314007E+18</c:v>
                </c:pt>
                <c:pt idx="124">
                  <c:v>2.3799893076577367E+18</c:v>
                </c:pt>
                <c:pt idx="125">
                  <c:v>2.3047475197881347E+18</c:v>
                </c:pt>
                <c:pt idx="126">
                  <c:v>2.3950378288599793E+18</c:v>
                </c:pt>
                <c:pt idx="127">
                  <c:v>2.3122716372147794E+18</c:v>
                </c:pt>
                <c:pt idx="128">
                  <c:v>2.4341642392479831E+18</c:v>
                </c:pt>
                <c:pt idx="129">
                  <c:v>2.3739699144488796E+18</c:v>
                </c:pt>
                <c:pt idx="130">
                  <c:v>2.2565934911468201E+18</c:v>
                </c:pt>
                <c:pt idx="131">
                  <c:v>2.3333392385507103E+18</c:v>
                </c:pt>
                <c:pt idx="132">
                  <c:v>2.3544069467899648E+18</c:v>
                </c:pt>
                <c:pt idx="133">
                  <c:v>2.2927089602674542E+18</c:v>
                </c:pt>
                <c:pt idx="134">
                  <c:v>2.2716415651010711E+18</c:v>
                </c:pt>
                <c:pt idx="135">
                  <c:v>2.2972234159970468E+18</c:v>
                </c:pt>
                <c:pt idx="136">
                  <c:v>2.3182909409737093E+18</c:v>
                </c:pt>
                <c:pt idx="137">
                  <c:v>2.3122716372147794E+18</c:v>
                </c:pt>
                <c:pt idx="138">
                  <c:v>2.4191155762333194E+18</c:v>
                </c:pt>
                <c:pt idx="139">
                  <c:v>2.3408634077926436E+18</c:v>
                </c:pt>
                <c:pt idx="140">
                  <c:v>2.2671271371879025E+18</c:v>
                </c:pt>
                <c:pt idx="141">
                  <c:v>2.2791656225314007E+18</c:v>
                </c:pt>
                <c:pt idx="142">
                  <c:v>2.2295070954742938E+18</c:v>
                </c:pt>
                <c:pt idx="143">
                  <c:v>2.2550886867511941E+18</c:v>
                </c:pt>
                <c:pt idx="144">
                  <c:v>2.321300596125716E+18</c:v>
                </c:pt>
                <c:pt idx="145">
                  <c:v>2.3137764623363768E+18</c:v>
                </c:pt>
                <c:pt idx="146">
                  <c:v>2.2310118905978437E+18</c:v>
                </c:pt>
                <c:pt idx="147">
                  <c:v>2.1527632673900995E+18</c:v>
                </c:pt>
                <c:pt idx="148">
                  <c:v>2.264117521306217E+18</c:v>
                </c:pt>
                <c:pt idx="149">
                  <c:v>2.2054304476738148E+18</c:v>
                </c:pt>
                <c:pt idx="150">
                  <c:v>2.2280023008961587E+18</c:v>
                </c:pt>
                <c:pt idx="151">
                  <c:v>2.2325166862668091E+18</c:v>
                </c:pt>
                <c:pt idx="152">
                  <c:v>2.2836800635346353E+18</c:v>
                </c:pt>
                <c:pt idx="153">
                  <c:v>2.2310118905978437E+18</c:v>
                </c:pt>
                <c:pt idx="154">
                  <c:v>2.2686319459468731E+18</c:v>
                </c:pt>
                <c:pt idx="155">
                  <c:v>2.2836800635346353E+18</c:v>
                </c:pt>
                <c:pt idx="156">
                  <c:v>2.1798491623740027E+18</c:v>
                </c:pt>
                <c:pt idx="157">
                  <c:v>2.2460598718311982E+18</c:v>
                </c:pt>
                <c:pt idx="158">
                  <c:v>2.2445550712534907E+18</c:v>
                </c:pt>
                <c:pt idx="159">
                  <c:v>2.1933921761332142E+18</c:v>
                </c:pt>
                <c:pt idx="160">
                  <c:v>2.1617918794166943E+18</c:v>
                </c:pt>
                <c:pt idx="161">
                  <c:v>2.1271823066084426E+18</c:v>
                </c:pt>
                <c:pt idx="162">
                  <c:v>2.1392203861651932E+18</c:v>
                </c:pt>
                <c:pt idx="163">
                  <c:v>2.2039256618222973E+18</c:v>
                </c:pt>
                <c:pt idx="164">
                  <c:v>2.1693157377709138E+18</c:v>
                </c:pt>
                <c:pt idx="165">
                  <c:v>2.1241727921733061E+18</c:v>
                </c:pt>
                <c:pt idx="166">
                  <c:v>2.2385358743968238E+18</c:v>
                </c:pt>
                <c:pt idx="167">
                  <c:v>2.1663061927930002E+18</c:v>
                </c:pt>
                <c:pt idx="168">
                  <c:v>2.1091252527218698E+18</c:v>
                </c:pt>
                <c:pt idx="169">
                  <c:v>2.1753348342716503E+18</c:v>
                </c:pt>
                <c:pt idx="170">
                  <c:v>2.1708205110779843E+18</c:v>
                </c:pt>
                <c:pt idx="171">
                  <c:v>2.237031076546197E+18</c:v>
                </c:pt>
                <c:pt idx="172">
                  <c:v>2.2129543851125914E+18</c:v>
                </c:pt>
                <c:pt idx="173">
                  <c:v>2.1617918794166943E+18</c:v>
                </c:pt>
                <c:pt idx="174">
                  <c:v>2.0775255974023626E+18</c:v>
                </c:pt>
                <c:pt idx="175">
                  <c:v>2.1061157513764234E+18</c:v>
                </c:pt>
                <c:pt idx="176">
                  <c:v>2.0459261826042176E+18</c:v>
                </c:pt>
                <c:pt idx="177">
                  <c:v>2.0263647606429087E+18</c:v>
                </c:pt>
                <c:pt idx="178">
                  <c:v>2.158782339892865E+18</c:v>
                </c:pt>
                <c:pt idx="179">
                  <c:v>1.9752045543599291E+18</c:v>
                </c:pt>
                <c:pt idx="180">
                  <c:v>2.0730113805625766E+18</c:v>
                </c:pt>
                <c:pt idx="181">
                  <c:v>2.0654876967375862E+18</c:v>
                </c:pt>
                <c:pt idx="182">
                  <c:v>2.0534498309783286E+18</c:v>
                </c:pt>
                <c:pt idx="183">
                  <c:v>1.9887469005488284E+18</c:v>
                </c:pt>
                <c:pt idx="184">
                  <c:v>2.0459261826042176E+18</c:v>
                </c:pt>
                <c:pt idx="185">
                  <c:v>2.0474309111882465E+18</c:v>
                </c:pt>
                <c:pt idx="186">
                  <c:v>2.1332013420235745E+18</c:v>
                </c:pt>
                <c:pt idx="187">
                  <c:v>2.1241727921733061E+18</c:v>
                </c:pt>
                <c:pt idx="188">
                  <c:v>2.0850493030433403E+18</c:v>
                </c:pt>
                <c:pt idx="189">
                  <c:v>2.0895635329727334E+18</c:v>
                </c:pt>
                <c:pt idx="190">
                  <c:v>2.0895635329727334E+18</c:v>
                </c:pt>
                <c:pt idx="191">
                  <c:v>2.1016015034487741E+18</c:v>
                </c:pt>
                <c:pt idx="192">
                  <c:v>2.0068034308533335E+18</c:v>
                </c:pt>
                <c:pt idx="193">
                  <c:v>2.0188411613544233E+18</c:v>
                </c:pt>
                <c:pt idx="194">
                  <c:v>2.0173364431329085E+18</c:v>
                </c:pt>
                <c:pt idx="195">
                  <c:v>2.0188411613544233E+18</c:v>
                </c:pt>
                <c:pt idx="196">
                  <c:v>2.0368978225533775E+18</c:v>
                </c:pt>
                <c:pt idx="197">
                  <c:v>2.0188411613544233E+18</c:v>
                </c:pt>
                <c:pt idx="198">
                  <c:v>2.0022892909144123E+18</c:v>
                </c:pt>
                <c:pt idx="199">
                  <c:v>1.9917563168123269E+18</c:v>
                </c:pt>
                <c:pt idx="200">
                  <c:v>1.9405965370248333E+18</c:v>
                </c:pt>
                <c:pt idx="201">
                  <c:v>1.9782139608063954E+18</c:v>
                </c:pt>
                <c:pt idx="202">
                  <c:v>1.8909420595675981E+18</c:v>
                </c:pt>
                <c:pt idx="203">
                  <c:v>1.886428045613078E+18</c:v>
                </c:pt>
                <c:pt idx="204">
                  <c:v>1.9616622523476055E+18</c:v>
                </c:pt>
                <c:pt idx="205">
                  <c:v>2.0052987169949668E+18</c:v>
                </c:pt>
                <c:pt idx="206">
                  <c:v>1.8758953654741947E+18</c:v>
                </c:pt>
                <c:pt idx="207">
                  <c:v>1.8653627120589327E+18</c:v>
                </c:pt>
                <c:pt idx="208">
                  <c:v>1.9405965370248333E+18</c:v>
                </c:pt>
                <c:pt idx="209">
                  <c:v>1.9526340755485458E+18</c:v>
                </c:pt>
                <c:pt idx="210">
                  <c:v>1.9255496629549627E+18</c:v>
                </c:pt>
                <c:pt idx="211">
                  <c:v>1.9857374864668938E+18</c:v>
                </c:pt>
                <c:pt idx="212">
                  <c:v>1.8758953654741947E+18</c:v>
                </c:pt>
                <c:pt idx="213">
                  <c:v>1.779597814730037E+18</c:v>
                </c:pt>
                <c:pt idx="214">
                  <c:v>1.964671648977065E+18</c:v>
                </c:pt>
                <c:pt idx="215">
                  <c:v>1.8743906990644462E+18</c:v>
                </c:pt>
                <c:pt idx="216">
                  <c:v>1.908998164470058E+18</c:v>
                </c:pt>
                <c:pt idx="217">
                  <c:v>1.8954560784305526E+18</c:v>
                </c:pt>
                <c:pt idx="218">
                  <c:v>1.886428045613078E+18</c:v>
                </c:pt>
                <c:pt idx="219">
                  <c:v>1.8834187057036362E+18</c:v>
                </c:pt>
                <c:pt idx="220">
                  <c:v>1.9375871578477724E+18</c:v>
                </c:pt>
                <c:pt idx="221">
                  <c:v>1.8412881760308483E+18</c:v>
                </c:pt>
                <c:pt idx="222">
                  <c:v>1.8804093679757187E+18</c:v>
                </c:pt>
                <c:pt idx="223">
                  <c:v>1.8337649121543734E+18</c:v>
                </c:pt>
                <c:pt idx="224">
                  <c:v>1.8202230715353887E+18</c:v>
                </c:pt>
                <c:pt idx="225">
                  <c:v>1.8337649121543734E+18</c:v>
                </c:pt>
                <c:pt idx="226">
                  <c:v>1.8352695638389161E+18</c:v>
                </c:pt>
                <c:pt idx="227">
                  <c:v>1.8758953654741947E+18</c:v>
                </c:pt>
                <c:pt idx="228">
                  <c:v>1.8984654270660989E+18</c:v>
                </c:pt>
                <c:pt idx="229">
                  <c:v>1.8894373877040438E+18</c:v>
                </c:pt>
                <c:pt idx="230">
                  <c:v>1.839783522164801E+18</c:v>
                </c:pt>
                <c:pt idx="231">
                  <c:v>1.7780931832243044E+18</c:v>
                </c:pt>
                <c:pt idx="232">
                  <c:v>1.8051766337693171E+18</c:v>
                </c:pt>
                <c:pt idx="233">
                  <c:v>1.8518207683637353E+18</c:v>
                </c:pt>
                <c:pt idx="234">
                  <c:v>1.7464960475842437E+18</c:v>
                </c:pt>
                <c:pt idx="235">
                  <c:v>1.740477572825973E+18</c:v>
                </c:pt>
                <c:pt idx="236">
                  <c:v>1.8006627130742771E+18</c:v>
                </c:pt>
                <c:pt idx="237">
                  <c:v>1.7449914280766262E+18</c:v>
                </c:pt>
                <c:pt idx="238">
                  <c:v>1.7359637224836201E+18</c:v>
                </c:pt>
                <c:pt idx="239">
                  <c:v>1.7419821906974899E+18</c:v>
                </c:pt>
                <c:pt idx="240">
                  <c:v>1.7570283994078656E+18</c:v>
                </c:pt>
                <c:pt idx="241">
                  <c:v>1.6532106693955702E+18</c:v>
                </c:pt>
                <c:pt idx="242">
                  <c:v>1.7419821906974899E+18</c:v>
                </c:pt>
                <c:pt idx="243">
                  <c:v>1.7224222009063237E+18</c:v>
                </c:pt>
                <c:pt idx="244">
                  <c:v>1.7254314241059425E+18</c:v>
                </c:pt>
                <c:pt idx="245">
                  <c:v>1.6787887096527875E+18</c:v>
                </c:pt>
                <c:pt idx="246">
                  <c:v>1.6486969139462369E+18</c:v>
                </c:pt>
                <c:pt idx="247">
                  <c:v>1.6381648369853038E+18</c:v>
                </c:pt>
                <c:pt idx="248">
                  <c:v>1.6607336060516229E+18</c:v>
                </c:pt>
                <c:pt idx="249">
                  <c:v>1.5870094147162624E+18</c:v>
                </c:pt>
                <c:pt idx="250">
                  <c:v>1.6562198424219159E+18</c:v>
                </c:pt>
                <c:pt idx="251">
                  <c:v>1.6802933051643909E+18</c:v>
                </c:pt>
                <c:pt idx="252">
                  <c:v>1.5674501551597947E+18</c:v>
                </c:pt>
                <c:pt idx="253">
                  <c:v>1.5945322313941691E+18</c:v>
                </c:pt>
                <c:pt idx="254">
                  <c:v>1.5855048530167365E+18</c:v>
                </c:pt>
                <c:pt idx="255">
                  <c:v>1.6186053363827497E+18</c:v>
                </c:pt>
                <c:pt idx="256">
                  <c:v>1.5870094147162624E+18</c:v>
                </c:pt>
                <c:pt idx="257">
                  <c:v>1.5749729363898865E+18</c:v>
                </c:pt>
                <c:pt idx="258">
                  <c:v>1.4847004614516291E+18</c:v>
                </c:pt>
                <c:pt idx="259">
                  <c:v>1.5614319399920154E+18</c:v>
                </c:pt>
                <c:pt idx="260">
                  <c:v>1.5794866116721454E+18</c:v>
                </c:pt>
                <c:pt idx="261">
                  <c:v>1.5779820526993756E+18</c:v>
                </c:pt>
                <c:pt idx="262">
                  <c:v>1.5193046781334085E+18</c:v>
                </c:pt>
                <c:pt idx="263">
                  <c:v>1.5885139769611395E+18</c:v>
                </c:pt>
                <c:pt idx="264">
                  <c:v>1.5749729363898865E+18</c:v>
                </c:pt>
                <c:pt idx="265">
                  <c:v>1.5072683961321871E+18</c:v>
                </c:pt>
                <c:pt idx="266">
                  <c:v>1.4816914127650373E+18</c:v>
                </c:pt>
                <c:pt idx="267">
                  <c:v>1.529836453515082E+18</c:v>
                </c:pt>
                <c:pt idx="268">
                  <c:v>1.442573978343115E+18</c:v>
                </c:pt>
                <c:pt idx="269">
                  <c:v>1.4666462020525289E+18</c:v>
                </c:pt>
                <c:pt idx="270">
                  <c:v>1.4922230927115863E+18</c:v>
                </c:pt>
                <c:pt idx="271">
                  <c:v>1.4455829986720563E+18</c:v>
                </c:pt>
                <c:pt idx="272">
                  <c:v>1.4320424243699382E+18</c:v>
                </c:pt>
                <c:pt idx="273">
                  <c:v>1.4771778438252091E+18</c:v>
                </c:pt>
                <c:pt idx="274">
                  <c:v>1.5539091833026442E+18</c:v>
                </c:pt>
                <c:pt idx="275">
                  <c:v>1.4726642797934474E+18</c:v>
                </c:pt>
                <c:pt idx="276">
                  <c:v>1.486204986612937E+18</c:v>
                </c:pt>
                <c:pt idx="277">
                  <c:v>1.4847004614516291E+18</c:v>
                </c:pt>
                <c:pt idx="278">
                  <c:v>1.4666462020525289E+18</c:v>
                </c:pt>
                <c:pt idx="279">
                  <c:v>1.3808895423129871E+18</c:v>
                </c:pt>
                <c:pt idx="280">
                  <c:v>1.460628133037046E+18</c:v>
                </c:pt>
                <c:pt idx="281">
                  <c:v>1.4079704013444769E+18</c:v>
                </c:pt>
                <c:pt idx="282">
                  <c:v>1.3869074957173455E+18</c:v>
                </c:pt>
                <c:pt idx="283">
                  <c:v>1.3899164756915151E+18</c:v>
                </c:pt>
                <c:pt idx="284">
                  <c:v>1.4154928935432218E+18</c:v>
                </c:pt>
                <c:pt idx="285">
                  <c:v>1.4200063954064837E+18</c:v>
                </c:pt>
                <c:pt idx="286">
                  <c:v>1.2861079271098268E+18</c:v>
                </c:pt>
                <c:pt idx="287">
                  <c:v>1.435051437064162E+18</c:v>
                </c:pt>
                <c:pt idx="288">
                  <c:v>1.3282328222123945E+18</c:v>
                </c:pt>
                <c:pt idx="289">
                  <c:v>1.364340215440802E+18</c:v>
                </c:pt>
                <c:pt idx="290">
                  <c:v>1.337259641071808E+18</c:v>
                </c:pt>
                <c:pt idx="291">
                  <c:v>1.3222149538793091E+18</c:v>
                </c:pt>
                <c:pt idx="292">
                  <c:v>1.3583222947562706E+18</c:v>
                </c:pt>
                <c:pt idx="293">
                  <c:v>1.3417730578634271E+18</c:v>
                </c:pt>
                <c:pt idx="294">
                  <c:v>1.3462864795629924E+18</c:v>
                </c:pt>
                <c:pt idx="295">
                  <c:v>1.2665500854264115E+18</c:v>
                </c:pt>
                <c:pt idx="296">
                  <c:v>1.3116837052914348E+18</c:v>
                </c:pt>
                <c:pt idx="297">
                  <c:v>1.3041614012312609E+18</c:v>
                </c:pt>
                <c:pt idx="298">
                  <c:v>1.3101792433887519E+18</c:v>
                </c:pt>
                <c:pt idx="299">
                  <c:v>1.2830990223907684E+18</c:v>
                </c:pt>
                <c:pt idx="300">
                  <c:v>1.3071703212193585E+18</c:v>
                </c:pt>
                <c:pt idx="301">
                  <c:v>1.2500012144457748E+18</c:v>
                </c:pt>
                <c:pt idx="302">
                  <c:v>1.2063726890536891E+18</c:v>
                </c:pt>
                <c:pt idx="303">
                  <c:v>1.2484967749012667E+18</c:v>
                </c:pt>
                <c:pt idx="304">
                  <c:v>1.2650456398833933E+18</c:v>
                </c:pt>
                <c:pt idx="305">
                  <c:v>1.2033638421383227E+18</c:v>
                </c:pt>
                <c:pt idx="306">
                  <c:v>1.1762843180563628E+18</c:v>
                </c:pt>
                <c:pt idx="307">
                  <c:v>1.2319479759026447E+18</c:v>
                </c:pt>
                <c:pt idx="308">
                  <c:v>1.2379657133586099E+18</c:v>
                </c:pt>
                <c:pt idx="309">
                  <c:v>1.2304435429019453E+18</c:v>
                </c:pt>
                <c:pt idx="310">
                  <c:v>1.2454878974482043E+18</c:v>
                </c:pt>
                <c:pt idx="311">
                  <c:v>1.1522137783081565E+18</c:v>
                </c:pt>
                <c:pt idx="312">
                  <c:v>1.1928328951119168E+18</c:v>
                </c:pt>
                <c:pt idx="313">
                  <c:v>1.1477005676466853E+18</c:v>
                </c:pt>
                <c:pt idx="314">
                  <c:v>1.1191170140932995E+18</c:v>
                </c:pt>
                <c:pt idx="315">
                  <c:v>1.0800029966553234E+18</c:v>
                </c:pt>
                <c:pt idx="316">
                  <c:v>1.1356653632096485E+18</c:v>
                </c:pt>
                <c:pt idx="317">
                  <c:v>1.1040731176082442E+18</c:v>
                </c:pt>
                <c:pt idx="318">
                  <c:v>1.1115950590344628E+18</c:v>
                </c:pt>
                <c:pt idx="319">
                  <c:v>1.0499155417726829E+18</c:v>
                </c:pt>
                <c:pt idx="320">
                  <c:v>1.1356653632096485E+18</c:v>
                </c:pt>
                <c:pt idx="321">
                  <c:v>1.0408893478412397E+18</c:v>
                </c:pt>
                <c:pt idx="322">
                  <c:v>1.0484111747541966E+18</c:v>
                </c:pt>
                <c:pt idx="323">
                  <c:v>1.0830117541402033E+18</c:v>
                </c:pt>
                <c:pt idx="324">
                  <c:v>1.099559959296162E+18</c:v>
                </c:pt>
                <c:pt idx="325">
                  <c:v>1.0724811124858988E+18</c:v>
                </c:pt>
                <c:pt idx="326">
                  <c:v>9.4761982669817434E+17</c:v>
                </c:pt>
                <c:pt idx="327">
                  <c:v>1.064959241948996E+18</c:v>
                </c:pt>
                <c:pt idx="328">
                  <c:v>1.0077934713774147E+18</c:v>
                </c:pt>
                <c:pt idx="329">
                  <c:v>1.0980555742827421E+18</c:v>
                </c:pt>
                <c:pt idx="330">
                  <c:v>1.0183239488969588E+18</c:v>
                </c:pt>
                <c:pt idx="331">
                  <c:v>1.0589417553348774E+18</c:v>
                </c:pt>
                <c:pt idx="332">
                  <c:v>9.6868050309290291E+17</c:v>
                </c:pt>
                <c:pt idx="333">
                  <c:v>1.019828305009503E+18</c:v>
                </c:pt>
                <c:pt idx="334">
                  <c:v>9.8221956578421325E+17</c:v>
                </c:pt>
                <c:pt idx="335">
                  <c:v>9.9726302057730086E+17</c:v>
                </c:pt>
                <c:pt idx="336">
                  <c:v>9.3408087688181299E+17</c:v>
                </c:pt>
                <c:pt idx="337">
                  <c:v>1.0108021765136669E+18</c:v>
                </c:pt>
                <c:pt idx="338">
                  <c:v>9.0549879453799014E+17</c:v>
                </c:pt>
                <c:pt idx="339">
                  <c:v>9.2655925718000576E+17</c:v>
                </c:pt>
                <c:pt idx="340">
                  <c:v>9.6266315607432832E+17</c:v>
                </c:pt>
                <c:pt idx="341">
                  <c:v>9.4160251021580122E+17</c:v>
                </c:pt>
                <c:pt idx="342">
                  <c:v>8.8443843877172083E+17</c:v>
                </c:pt>
                <c:pt idx="343">
                  <c:v>9.5514148457013504E+17</c:v>
                </c:pt>
                <c:pt idx="344">
                  <c:v>9.4160251021580122E+17</c:v>
                </c:pt>
                <c:pt idx="345">
                  <c:v>9.2655925718000576E+17</c:v>
                </c:pt>
                <c:pt idx="346">
                  <c:v>8.8443843877172083E+17</c:v>
                </c:pt>
                <c:pt idx="347">
                  <c:v>8.663867903218368E+17</c:v>
                </c:pt>
                <c:pt idx="348">
                  <c:v>9.0399447986748442E+17</c:v>
                </c:pt>
                <c:pt idx="349">
                  <c:v>8.8744705448064755E+17</c:v>
                </c:pt>
                <c:pt idx="350">
                  <c:v>8.919599821336576E+17</c:v>
                </c:pt>
                <c:pt idx="351">
                  <c:v>8.7240399774729664E+17</c:v>
                </c:pt>
                <c:pt idx="352">
                  <c:v>8.9496860329541274E+17</c:v>
                </c:pt>
                <c:pt idx="353">
                  <c:v>8.5736099554206144E+17</c:v>
                </c:pt>
                <c:pt idx="354">
                  <c:v>7.610870726445111E+17</c:v>
                </c:pt>
                <c:pt idx="355">
                  <c:v>8.4231804786479411E+17</c:v>
                </c:pt>
                <c:pt idx="356">
                  <c:v>8.3329230543179648E+17</c:v>
                </c:pt>
                <c:pt idx="357">
                  <c:v>7.9267670740388326E+17</c:v>
                </c:pt>
                <c:pt idx="358">
                  <c:v>8.5585669832057869E+17</c:v>
                </c:pt>
                <c:pt idx="359">
                  <c:v>8.4532663303801728E+17</c:v>
                </c:pt>
                <c:pt idx="360">
                  <c:v>8.0771947513990938E+17</c:v>
                </c:pt>
                <c:pt idx="361">
                  <c:v>7.9267670740388326E+17</c:v>
                </c:pt>
                <c:pt idx="362">
                  <c:v>7.520615068802071E+17</c:v>
                </c:pt>
                <c:pt idx="363">
                  <c:v>7.8665961557713357E+17</c:v>
                </c:pt>
                <c:pt idx="364">
                  <c:v>7.610870726445111E+17</c:v>
                </c:pt>
                <c:pt idx="365">
                  <c:v>7.9568525658889741E+17</c:v>
                </c:pt>
                <c:pt idx="366">
                  <c:v>7.0392548766020531E+17</c:v>
                </c:pt>
                <c:pt idx="367">
                  <c:v>7.1295094873317402E+17</c:v>
                </c:pt>
                <c:pt idx="368">
                  <c:v>7.355146872949728E+17</c:v>
                </c:pt>
                <c:pt idx="369">
                  <c:v>7.3401043424065152E+17</c:v>
                </c:pt>
                <c:pt idx="370">
                  <c:v>7.2047218128877952E+17</c:v>
                </c:pt>
                <c:pt idx="371">
                  <c:v>7.3401043424065152E+17</c:v>
                </c:pt>
                <c:pt idx="372">
                  <c:v>6.5428580263576102E+17</c:v>
                </c:pt>
                <c:pt idx="373">
                  <c:v>7.0542972980920461E+17</c:v>
                </c:pt>
                <c:pt idx="374">
                  <c:v>7.0994245952779098E+17</c:v>
                </c:pt>
                <c:pt idx="375">
                  <c:v>7.0693397250346854E+17</c:v>
                </c:pt>
                <c:pt idx="376">
                  <c:v>7.0091700499800051E+17</c:v>
                </c:pt>
                <c:pt idx="377">
                  <c:v>7.0693397250346854E+17</c:v>
                </c:pt>
                <c:pt idx="378">
                  <c:v>6.949000462167607E+17</c:v>
                </c:pt>
                <c:pt idx="379">
                  <c:v>6.708322983338935E+17</c:v>
                </c:pt>
                <c:pt idx="380">
                  <c:v>6.7835345455257536E+17</c:v>
                </c:pt>
                <c:pt idx="381">
                  <c:v>6.6331115574674381E+17</c:v>
                </c:pt>
                <c:pt idx="382">
                  <c:v>6.557900267911081E+17</c:v>
                </c:pt>
                <c:pt idx="383">
                  <c:v>6.7835345455257536E+17</c:v>
                </c:pt>
                <c:pt idx="384">
                  <c:v>6.6180692886509632E+17</c:v>
                </c:pt>
                <c:pt idx="385">
                  <c:v>6.0314250578248806E+17</c:v>
                </c:pt>
                <c:pt idx="386">
                  <c:v>6.4676469003791731E+17</c:v>
                </c:pt>
                <c:pt idx="387">
                  <c:v>6.2720986107877146E+17</c:v>
                </c:pt>
                <c:pt idx="388">
                  <c:v>5.7005012016640672E+17</c:v>
                </c:pt>
                <c:pt idx="389">
                  <c:v>6.497731334412768E+17</c:v>
                </c:pt>
                <c:pt idx="390">
                  <c:v>5.5651240211339181E+17</c:v>
                </c:pt>
                <c:pt idx="391">
                  <c:v>6.151761659824439E+17</c:v>
                </c:pt>
                <c:pt idx="392">
                  <c:v>6.2570564728333261E+17</c:v>
                </c:pt>
                <c:pt idx="393">
                  <c:v>5.5350402632158701E+17</c:v>
                </c:pt>
                <c:pt idx="394">
                  <c:v>5.6553754257481152E+17</c:v>
                </c:pt>
                <c:pt idx="395">
                  <c:v>6.2119300916855642E+17</c:v>
                </c:pt>
                <c:pt idx="396">
                  <c:v>6.0013409618504819E+17</c:v>
                </c:pt>
                <c:pt idx="397">
                  <c:v>5.1439533949859526E+17</c:v>
                </c:pt>
                <c:pt idx="398">
                  <c:v>5.4297472822562899E+17</c:v>
                </c:pt>
                <c:pt idx="399">
                  <c:v>5.7606689792205357E+17</c:v>
                </c:pt>
                <c:pt idx="400">
                  <c:v>5.1890786147483136E+17</c:v>
                </c:pt>
                <c:pt idx="401">
                  <c:v>5.3094127740231002E+17</c:v>
                </c:pt>
                <c:pt idx="402">
                  <c:v>5.2642874234015328E+17</c:v>
                </c:pt>
                <c:pt idx="403">
                  <c:v>5.384621800775232E+17</c:v>
                </c:pt>
                <c:pt idx="404">
                  <c:v>5.1138699424066765E+17</c:v>
                </c:pt>
                <c:pt idx="405">
                  <c:v>5.5500821394486438E+17</c:v>
                </c:pt>
                <c:pt idx="406">
                  <c:v>5.0085780301314835E+17</c:v>
                </c:pt>
                <c:pt idx="407">
                  <c:v>4.7528702126181638E+17</c:v>
                </c:pt>
                <c:pt idx="408">
                  <c:v>5.0837865116372218E+17</c:v>
                </c:pt>
                <c:pt idx="409">
                  <c:v>4.797995007090071E+17</c:v>
                </c:pt>
                <c:pt idx="410">
                  <c:v>4.6776623308800384E+17</c:v>
                </c:pt>
                <c:pt idx="411">
                  <c:v>5.3394963683665178E+17</c:v>
                </c:pt>
                <c:pt idx="412">
                  <c:v>4.8280782306667949E+17</c:v>
                </c:pt>
                <c:pt idx="413">
                  <c:v>4.7378286253657037E+17</c:v>
                </c:pt>
                <c:pt idx="414">
                  <c:v>4.2113765065428397E+17</c:v>
                </c:pt>
                <c:pt idx="415">
                  <c:v>4.1211282425303782E+17</c:v>
                </c:pt>
                <c:pt idx="416">
                  <c:v>4.8130366161522208E+17</c:v>
                </c:pt>
                <c:pt idx="417">
                  <c:v>4.5874130527238944E+17</c:v>
                </c:pt>
                <c:pt idx="418">
                  <c:v>4.2113765065428397E+17</c:v>
                </c:pt>
                <c:pt idx="419">
                  <c:v>4.6325376672661286E+17</c:v>
                </c:pt>
                <c:pt idx="420">
                  <c:v>4.4971639708542906E+17</c:v>
                </c:pt>
                <c:pt idx="421">
                  <c:v>4.2113765065428397E+17</c:v>
                </c:pt>
                <c:pt idx="422">
                  <c:v>4.3768321670288845E+17</c:v>
                </c:pt>
                <c:pt idx="423">
                  <c:v>4.0308801748028038E+17</c:v>
                </c:pt>
                <c:pt idx="424">
                  <c:v>4.2414593048325792E+17</c:v>
                </c:pt>
                <c:pt idx="425">
                  <c:v>4.3317078305587213E+17</c:v>
                </c:pt>
                <c:pt idx="426">
                  <c:v>4.0609628422359155E+17</c:v>
                </c:pt>
                <c:pt idx="427">
                  <c:v>4.0760041841309997E+17</c:v>
                </c:pt>
                <c:pt idx="428">
                  <c:v>4.1662523500009779E+17</c:v>
                </c:pt>
                <c:pt idx="429">
                  <c:v>3.9556736016361043E+17</c:v>
                </c:pt>
                <c:pt idx="430">
                  <c:v>3.7150134834951539E+17</c:v>
                </c:pt>
                <c:pt idx="431">
                  <c:v>3.8654258937633235E+17</c:v>
                </c:pt>
                <c:pt idx="432">
                  <c:v>4.3166663959734259E+17</c:v>
                </c:pt>
                <c:pt idx="433">
                  <c:v>3.4893958904020499E+17</c:v>
                </c:pt>
                <c:pt idx="434">
                  <c:v>3.6247662990456077E+17</c:v>
                </c:pt>
                <c:pt idx="435">
                  <c:v>3.9406323033597958E+17</c:v>
                </c:pt>
                <c:pt idx="436">
                  <c:v>3.684931066869383E+17</c:v>
                </c:pt>
                <c:pt idx="437">
                  <c:v>3.6698898667349702E+17</c:v>
                </c:pt>
                <c:pt idx="438">
                  <c:v>3.549560461942832E+17</c:v>
                </c:pt>
                <c:pt idx="439">
                  <c:v>3.4743547611475968E+17</c:v>
                </c:pt>
                <c:pt idx="440">
                  <c:v>3.5044370251087981E+17</c:v>
                </c:pt>
                <c:pt idx="441">
                  <c:v>3.5044370251087981E+17</c:v>
                </c:pt>
                <c:pt idx="442">
                  <c:v>3.1584923062817773E+17</c:v>
                </c:pt>
                <c:pt idx="443">
                  <c:v>3.4442725189955738E+17</c:v>
                </c:pt>
                <c:pt idx="444">
                  <c:v>3.0532053556489658E+17</c:v>
                </c:pt>
                <c:pt idx="445">
                  <c:v>3.8654258937633235E+17</c:v>
                </c:pt>
                <c:pt idx="446">
                  <c:v>3.008082458590153E+17</c:v>
                </c:pt>
                <c:pt idx="447">
                  <c:v>2.8275913610568454E+17</c:v>
                </c:pt>
                <c:pt idx="448">
                  <c:v>3.2036153669083277E+17</c:v>
                </c:pt>
                <c:pt idx="449">
                  <c:v>2.3914077833640502E+17</c:v>
                </c:pt>
                <c:pt idx="450">
                  <c:v>3.1434512969774554E+17</c:v>
                </c:pt>
                <c:pt idx="451">
                  <c:v>3.0231234188241734E+17</c:v>
                </c:pt>
                <c:pt idx="452">
                  <c:v>3.1735333210383629E+17</c:v>
                </c:pt>
                <c:pt idx="453">
                  <c:v>3.0231234188241734E+17</c:v>
                </c:pt>
                <c:pt idx="454">
                  <c:v>3.1584923062817773E+17</c:v>
                </c:pt>
                <c:pt idx="455">
                  <c:v>3.1735333210383629E+17</c:v>
                </c:pt>
                <c:pt idx="456">
                  <c:v>3.1284102931253958E+17</c:v>
                </c:pt>
                <c:pt idx="457">
                  <c:v>2.5418153956433018E+17</c:v>
                </c:pt>
                <c:pt idx="458">
                  <c:v>2.9930415038083808E+17</c:v>
                </c:pt>
                <c:pt idx="459">
                  <c:v>2.8275913610568454E+17</c:v>
                </c:pt>
                <c:pt idx="460">
                  <c:v>2.225960039584473E+17</c:v>
                </c:pt>
                <c:pt idx="461">
                  <c:v>2.7824687093488042E+17</c:v>
                </c:pt>
                <c:pt idx="462">
                  <c:v>2.9479186721765376E+17</c:v>
                </c:pt>
                <c:pt idx="463">
                  <c:v>2.7072643988799037E+17</c:v>
                </c:pt>
                <c:pt idx="464">
                  <c:v>2.4816522853052557E+17</c:v>
                </c:pt>
                <c:pt idx="465">
                  <c:v>2.8426322558639837E+17</c:v>
                </c:pt>
                <c:pt idx="466">
                  <c:v>2.6922235531427859E+17</c:v>
                </c:pt>
                <c:pt idx="467">
                  <c:v>2.1357160937655603E+17</c:v>
                </c:pt>
                <c:pt idx="468">
                  <c:v>2.3312448911136826E+17</c:v>
                </c:pt>
                <c:pt idx="469">
                  <c:v>2.4214892622023533E+17</c:v>
                </c:pt>
                <c:pt idx="470">
                  <c:v>2.3011634777015942E+17</c:v>
                </c:pt>
                <c:pt idx="471">
                  <c:v>2.3763670521231811E+17</c:v>
                </c:pt>
                <c:pt idx="472">
                  <c:v>2.4214892622023533E+17</c:v>
                </c:pt>
                <c:pt idx="473">
                  <c:v>2.3914077833640502E+17</c:v>
                </c:pt>
                <c:pt idx="474">
                  <c:v>2.2560413984747971E+17</c:v>
                </c:pt>
                <c:pt idx="475">
                  <c:v>2.1808380421402666E+17</c:v>
                </c:pt>
                <c:pt idx="476">
                  <c:v>1.8649854339745997E+17</c:v>
                </c:pt>
                <c:pt idx="477">
                  <c:v>2.0755535722628848E+17</c:v>
                </c:pt>
                <c:pt idx="478">
                  <c:v>2.3914077833640502E+17</c:v>
                </c:pt>
                <c:pt idx="479">
                  <c:v>1.8950665311614893E+17</c:v>
                </c:pt>
                <c:pt idx="480">
                  <c:v>1.9702693695411654E+17</c:v>
                </c:pt>
                <c:pt idx="481">
                  <c:v>1.8950665311614893E+17</c:v>
                </c:pt>
                <c:pt idx="482">
                  <c:v>2.1206754552116515E+17</c:v>
                </c:pt>
                <c:pt idx="483">
                  <c:v>2.1056348221099043E+17</c:v>
                </c:pt>
                <c:pt idx="484">
                  <c:v>2.2109193683175677E+17</c:v>
                </c:pt>
                <c:pt idx="485">
                  <c:v>2.0153911379947107E+17</c:v>
                </c:pt>
                <c:pt idx="486">
                  <c:v>2.1206754552116515E+17</c:v>
                </c:pt>
                <c:pt idx="487">
                  <c:v>1.9101070879331421E+17</c:v>
                </c:pt>
                <c:pt idx="488">
                  <c:v>2.1507567377716314E+17</c:v>
                </c:pt>
                <c:pt idx="489">
                  <c:v>1.9702693695411654E+17</c:v>
                </c:pt>
                <c:pt idx="490">
                  <c:v>1.7897827864197226E+17</c:v>
                </c:pt>
                <c:pt idx="491">
                  <c:v>1.639377900219399E+17</c:v>
                </c:pt>
                <c:pt idx="492">
                  <c:v>1.7747422732651379E+17</c:v>
                </c:pt>
                <c:pt idx="493">
                  <c:v>1.6694588338425088E+17</c:v>
                </c:pt>
                <c:pt idx="494">
                  <c:v>1.5942565406755805E+17</c:v>
                </c:pt>
                <c:pt idx="495">
                  <c:v>1.7747422732651379E+17</c:v>
                </c:pt>
                <c:pt idx="496">
                  <c:v>1.7145802751680506E+17</c:v>
                </c:pt>
                <c:pt idx="497">
                  <c:v>1.7296207665141376E+17</c:v>
                </c:pt>
                <c:pt idx="498">
                  <c:v>1.6995397892740848E+17</c:v>
                </c:pt>
                <c:pt idx="499">
                  <c:v>1.7747422732651379E+17</c:v>
                </c:pt>
                <c:pt idx="500">
                  <c:v>1.6243374415860144E+17</c:v>
                </c:pt>
                <c:pt idx="501">
                  <c:v>1.7747422732651379E+17</c:v>
                </c:pt>
                <c:pt idx="502">
                  <c:v>1.5340948042800067E+17</c:v>
                </c:pt>
                <c:pt idx="503">
                  <c:v>1.6243374415860144E+17</c:v>
                </c:pt>
                <c:pt idx="504">
                  <c:v>1.383690844938077E+17</c:v>
                </c:pt>
                <c:pt idx="505">
                  <c:v>1.5491352302007424E+17</c:v>
                </c:pt>
                <c:pt idx="506">
                  <c:v>1.6243374415860144E+17</c:v>
                </c:pt>
                <c:pt idx="507">
                  <c:v>1.4438523632497078E+17</c:v>
                </c:pt>
                <c:pt idx="508">
                  <c:v>1.6092969884047421E+17</c:v>
                </c:pt>
                <c:pt idx="509">
                  <c:v>1.458892756457847E+17</c:v>
                </c:pt>
                <c:pt idx="510">
                  <c:v>1.3235294138598574E+17</c:v>
                </c:pt>
                <c:pt idx="511">
                  <c:v>1.4137715931897098E+17</c:v>
                </c:pt>
                <c:pt idx="512">
                  <c:v>1.2483277476839227E+17</c:v>
                </c:pt>
                <c:pt idx="513">
                  <c:v>1.383690844938077E+17</c:v>
                </c:pt>
                <c:pt idx="514">
                  <c:v>1.2633680700149538E+17</c:v>
                </c:pt>
                <c:pt idx="515">
                  <c:v>1.3536101184947965E+17</c:v>
                </c:pt>
                <c:pt idx="516">
                  <c:v>1.4288119754936624E+17</c:v>
                </c:pt>
                <c:pt idx="517">
                  <c:v>1.4889735592304138E+17</c:v>
                </c:pt>
                <c:pt idx="518">
                  <c:v>1.1430456440247155E+17</c:v>
                </c:pt>
                <c:pt idx="519">
                  <c:v>1.338569763451285E+17</c:v>
                </c:pt>
                <c:pt idx="520">
                  <c:v>1.2332874308049659E+17</c:v>
                </c:pt>
                <c:pt idx="521">
                  <c:v>1.3536101184947965E+17</c:v>
                </c:pt>
                <c:pt idx="522">
                  <c:v>1.3987312163378486E+17</c:v>
                </c:pt>
                <c:pt idx="523">
                  <c:v>1.0828845618791912E+17</c:v>
                </c:pt>
                <c:pt idx="524">
                  <c:v>9.7760287802872032E+16</c:v>
                </c:pt>
                <c:pt idx="525">
                  <c:v>1.0828845618791912E+17</c:v>
                </c:pt>
                <c:pt idx="526">
                  <c:v>1.2182471193780829E+17</c:v>
                </c:pt>
                <c:pt idx="527">
                  <c:v>1.0979248242374808E+17</c:v>
                </c:pt>
                <c:pt idx="528">
                  <c:v>1.0678443049729603E+17</c:v>
                </c:pt>
                <c:pt idx="529">
                  <c:v>8.7232146132860976E+16</c:v>
                </c:pt>
                <c:pt idx="530">
                  <c:v>9.0240183883985872E+16</c:v>
                </c:pt>
                <c:pt idx="531">
                  <c:v>1.1731262178098589E+17</c:v>
                </c:pt>
                <c:pt idx="532">
                  <c:v>1.0227235669666037E+17</c:v>
                </c:pt>
                <c:pt idx="533">
                  <c:v>8.8736164735821456E+16</c:v>
                </c:pt>
                <c:pt idx="534">
                  <c:v>8.1216077173055328E+16</c:v>
                </c:pt>
                <c:pt idx="535">
                  <c:v>9.625626592868576E+16</c:v>
                </c:pt>
                <c:pt idx="536">
                  <c:v>9.625626592868576E+16</c:v>
                </c:pt>
                <c:pt idx="537">
                  <c:v>9.4752244599704128E+16</c:v>
                </c:pt>
                <c:pt idx="538">
                  <c:v>9.3248223815927088E+16</c:v>
                </c:pt>
                <c:pt idx="539">
                  <c:v>6.3167922633106344E+16</c:v>
                </c:pt>
                <c:pt idx="540">
                  <c:v>8.42241105625512E+16</c:v>
                </c:pt>
                <c:pt idx="541">
                  <c:v>8.42241105625512E+16</c:v>
                </c:pt>
                <c:pt idx="542">
                  <c:v>9.3248223815927088E+16</c:v>
                </c:pt>
                <c:pt idx="543">
                  <c:v>7.9712061296112256E+16</c:v>
                </c:pt>
                <c:pt idx="544">
                  <c:v>1.0528040535187862E+17</c:v>
                </c:pt>
                <c:pt idx="545">
                  <c:v>7.0687977483712424E+16</c:v>
                </c:pt>
                <c:pt idx="546">
                  <c:v>8.5728128075104256E+16</c:v>
                </c:pt>
                <c:pt idx="547">
                  <c:v>1.0979248242374808E+17</c:v>
                </c:pt>
                <c:pt idx="548">
                  <c:v>9.0240183883985872E+16</c:v>
                </c:pt>
                <c:pt idx="549">
                  <c:v>8.1216077173055328E+16</c:v>
                </c:pt>
                <c:pt idx="550">
                  <c:v>9.1744203577354368E+16</c:v>
                </c:pt>
                <c:pt idx="551">
                  <c:v>6.6175942937743512E+16</c:v>
                </c:pt>
                <c:pt idx="552">
                  <c:v>8.1216077173055328E+16</c:v>
                </c:pt>
                <c:pt idx="553">
                  <c:v>7.8208045964372224E+16</c:v>
                </c:pt>
                <c:pt idx="554">
                  <c:v>9.926431022226312E+16</c:v>
                </c:pt>
                <c:pt idx="555">
                  <c:v>6.3167922633106344E+16</c:v>
                </c:pt>
                <c:pt idx="556">
                  <c:v>7.5200016936500672E+16</c:v>
                </c:pt>
                <c:pt idx="557">
                  <c:v>7.5200016936500672E+16</c:v>
                </c:pt>
                <c:pt idx="558">
                  <c:v>6.1663913298589928E+16</c:v>
                </c:pt>
                <c:pt idx="559">
                  <c:v>6.01599045092748E+16</c:v>
                </c:pt>
                <c:pt idx="560">
                  <c:v>7.5200016936500672E+16</c:v>
                </c:pt>
                <c:pt idx="561">
                  <c:v>7.6704031177835072E+16</c:v>
                </c:pt>
                <c:pt idx="562">
                  <c:v>6.1663913298589928E+16</c:v>
                </c:pt>
                <c:pt idx="563">
                  <c:v>5.5647881412535448E+16</c:v>
                </c:pt>
                <c:pt idx="564">
                  <c:v>6.7679953907864592E+16</c:v>
                </c:pt>
                <c:pt idx="565">
                  <c:v>5.8655896265160752E+16</c:v>
                </c:pt>
                <c:pt idx="566">
                  <c:v>5.5647881412535448E+16</c:v>
                </c:pt>
                <c:pt idx="567">
                  <c:v>7.6704031177835072E+16</c:v>
                </c:pt>
                <c:pt idx="568">
                  <c:v>5.5647881412535448E+16</c:v>
                </c:pt>
                <c:pt idx="569">
                  <c:v>6.7679953907864592E+16</c:v>
                </c:pt>
                <c:pt idx="570">
                  <c:v>6.1663913298589928E+16</c:v>
                </c:pt>
                <c:pt idx="571">
                  <c:v>3.9103838704912008E+16</c:v>
                </c:pt>
                <c:pt idx="572">
                  <c:v>6.4671932512824152E+16</c:v>
                </c:pt>
                <c:pt idx="573">
                  <c:v>6.9183965423187504E+16</c:v>
                </c:pt>
                <c:pt idx="574">
                  <c:v>6.9183965423187504E+16</c:v>
                </c:pt>
                <c:pt idx="575">
                  <c:v>6.7679953907864592E+16</c:v>
                </c:pt>
                <c:pt idx="576">
                  <c:v>5.4143874804023848E+16</c:v>
                </c:pt>
                <c:pt idx="577">
                  <c:v>4.5119846602160024E+16</c:v>
                </c:pt>
                <c:pt idx="578">
                  <c:v>5.7151888566247704E+16</c:v>
                </c:pt>
                <c:pt idx="579">
                  <c:v>6.4671932512824152E+16</c:v>
                </c:pt>
                <c:pt idx="580">
                  <c:v>4.6623849939470736E+16</c:v>
                </c:pt>
                <c:pt idx="581">
                  <c:v>5.4143874804023848E+16</c:v>
                </c:pt>
                <c:pt idx="582">
                  <c:v>6.01599045092748E+16</c:v>
                </c:pt>
                <c:pt idx="583">
                  <c:v>5.4143874804023848E+16</c:v>
                </c:pt>
                <c:pt idx="584">
                  <c:v>5.4143874804023848E+16</c:v>
                </c:pt>
                <c:pt idx="585">
                  <c:v>5.7151888566247704E+16</c:v>
                </c:pt>
                <c:pt idx="586">
                  <c:v>6.1663913298589928E+16</c:v>
                </c:pt>
                <c:pt idx="587">
                  <c:v>6.7679953907864592E+16</c:v>
                </c:pt>
                <c:pt idx="588">
                  <c:v>3.9103838704912008E+16</c:v>
                </c:pt>
                <c:pt idx="589">
                  <c:v>5.2639868740712784E+16</c:v>
                </c:pt>
                <c:pt idx="590">
                  <c:v>6.01599045092748E+16</c:v>
                </c:pt>
                <c:pt idx="591">
                  <c:v>3.9103838704912008E+16</c:v>
                </c:pt>
                <c:pt idx="592">
                  <c:v>4.5119846602160024E+16</c:v>
                </c:pt>
                <c:pt idx="593">
                  <c:v>4.6623849939470736E+16</c:v>
                </c:pt>
                <c:pt idx="594">
                  <c:v>3.7599838093597968E+16</c:v>
                </c:pt>
                <c:pt idx="595">
                  <c:v>4.5119846602160024E+16</c:v>
                </c:pt>
                <c:pt idx="596">
                  <c:v>4.5119846602160024E+16</c:v>
                </c:pt>
                <c:pt idx="597">
                  <c:v>6.01599045092748E+16</c:v>
                </c:pt>
                <c:pt idx="598">
                  <c:v>3.0079843215008116E+16</c:v>
                </c:pt>
                <c:pt idx="599">
                  <c:v>4.5119846602160024E+16</c:v>
                </c:pt>
                <c:pt idx="600">
                  <c:v>5.2639868740712784E+16</c:v>
                </c:pt>
                <c:pt idx="601">
                  <c:v>4.5119846602160024E+16</c:v>
                </c:pt>
                <c:pt idx="602">
                  <c:v>3.0079843215008116E+16</c:v>
                </c:pt>
                <c:pt idx="603">
                  <c:v>2.7071849079960228E+16</c:v>
                </c:pt>
                <c:pt idx="604">
                  <c:v>3.7599838093597968E+16</c:v>
                </c:pt>
                <c:pt idx="605">
                  <c:v>3.3087839530848584E+16</c:v>
                </c:pt>
                <c:pt idx="606">
                  <c:v>3.6095838027482816E+16</c:v>
                </c:pt>
                <c:pt idx="607">
                  <c:v>1.804787975956024E+16</c:v>
                </c:pt>
                <c:pt idx="608">
                  <c:v>3.6095838027482816E+16</c:v>
                </c:pt>
                <c:pt idx="609">
                  <c:v>5.1135863222602088E+16</c:v>
                </c:pt>
                <c:pt idx="610">
                  <c:v>3.7599838093597968E+16</c:v>
                </c:pt>
                <c:pt idx="611">
                  <c:v>3.6095838027482816E+16</c:v>
                </c:pt>
                <c:pt idx="612">
                  <c:v>4.96318582496916E+16</c:v>
                </c:pt>
                <c:pt idx="613">
                  <c:v>3.6095838027482816E+16</c:v>
                </c:pt>
                <c:pt idx="614">
                  <c:v>3.1583841100329196E+16</c:v>
                </c:pt>
                <c:pt idx="615">
                  <c:v>3.0079843215008116E+16</c:v>
                </c:pt>
                <c:pt idx="616">
                  <c:v>2.8575845874885172E+16</c:v>
                </c:pt>
                <c:pt idx="617">
                  <c:v>2.556785283023314E+16</c:v>
                </c:pt>
                <c:pt idx="618">
                  <c:v>4.3615843810048952E+16</c:v>
                </c:pt>
                <c:pt idx="619">
                  <c:v>3.1583841100329196E+16</c:v>
                </c:pt>
                <c:pt idx="620">
                  <c:v>2.7071849079960228E+16</c:v>
                </c:pt>
                <c:pt idx="621">
                  <c:v>3.3087839530848584E+16</c:v>
                </c:pt>
                <c:pt idx="622">
                  <c:v>4.3615843810048952E+16</c:v>
                </c:pt>
                <c:pt idx="623">
                  <c:v>2.2559861966371908E+16</c:v>
                </c:pt>
                <c:pt idx="624">
                  <c:v>3.9103838704912008E+16</c:v>
                </c:pt>
                <c:pt idx="625">
                  <c:v>2.4063857125703748E+16</c:v>
                </c:pt>
                <c:pt idx="626">
                  <c:v>2.8575845874885172E+16</c:v>
                </c:pt>
                <c:pt idx="627">
                  <c:v>2.7071849079960228E+16</c:v>
                </c:pt>
                <c:pt idx="628">
                  <c:v>2.556785283023314E+16</c:v>
                </c:pt>
                <c:pt idx="629">
                  <c:v>1.654388678101714E+16</c:v>
                </c:pt>
                <c:pt idx="630">
                  <c:v>2.8575845874885172E+16</c:v>
                </c:pt>
                <c:pt idx="631">
                  <c:v>2.2559861966371908E+16</c:v>
                </c:pt>
                <c:pt idx="632">
                  <c:v>2.7071849079960228E+16</c:v>
                </c:pt>
                <c:pt idx="633">
                  <c:v>3.0079843215008116E+16</c:v>
                </c:pt>
                <c:pt idx="634">
                  <c:v>2.8575845874885172E+16</c:v>
                </c:pt>
                <c:pt idx="635">
                  <c:v>2.7071849079960228E+16</c:v>
                </c:pt>
                <c:pt idx="636">
                  <c:v>3.3087839530848584E+16</c:v>
                </c:pt>
                <c:pt idx="637">
                  <c:v>2.2559861966371908E+16</c:v>
                </c:pt>
                <c:pt idx="638">
                  <c:v>3.6095838027482816E+16</c:v>
                </c:pt>
                <c:pt idx="639">
                  <c:v>1.9551873283300308E+16</c:v>
                </c:pt>
                <c:pt idx="640">
                  <c:v>2.556785283023314E+16</c:v>
                </c:pt>
                <c:pt idx="641">
                  <c:v>1.9551873283300308E+16</c:v>
                </c:pt>
                <c:pt idx="642">
                  <c:v>2.7071849079960228E+16</c:v>
                </c:pt>
                <c:pt idx="643">
                  <c:v>1.9551873283300308E+16</c:v>
                </c:pt>
                <c:pt idx="644">
                  <c:v>1.654388678101714E+16</c:v>
                </c:pt>
                <c:pt idx="645">
                  <c:v>2.556785283023314E+16</c:v>
                </c:pt>
                <c:pt idx="646">
                  <c:v>1.9551873283300308E+16</c:v>
                </c:pt>
                <c:pt idx="647">
                  <c:v>1.353590245952122E+16</c:v>
                </c:pt>
                <c:pt idx="648">
                  <c:v>1.654388678101714E+16</c:v>
                </c:pt>
                <c:pt idx="649">
                  <c:v>1.804787975956024E+16</c:v>
                </c:pt>
                <c:pt idx="650">
                  <c:v>1.5039894347670844E+16</c:v>
                </c:pt>
                <c:pt idx="651">
                  <c:v>1.353590245952122E+16</c:v>
                </c:pt>
                <c:pt idx="652">
                  <c:v>1.353590245952122E+16</c:v>
                </c:pt>
                <c:pt idx="653">
                  <c:v>2.105586735223748E+16</c:v>
                </c:pt>
                <c:pt idx="654">
                  <c:v>1.353590245952122E+16</c:v>
                </c:pt>
                <c:pt idx="655">
                  <c:v>2.105586735223748E+16</c:v>
                </c:pt>
                <c:pt idx="656">
                  <c:v>1.804787975956024E+16</c:v>
                </c:pt>
                <c:pt idx="657">
                  <c:v>1.9551873283300308E+16</c:v>
                </c:pt>
                <c:pt idx="658">
                  <c:v>2.2559861966371908E+16</c:v>
                </c:pt>
                <c:pt idx="659">
                  <c:v>2.2559861966371908E+16</c:v>
                </c:pt>
                <c:pt idx="660">
                  <c:v>2.7071849079960228E+16</c:v>
                </c:pt>
                <c:pt idx="661">
                  <c:v>2.2559861966371908E+16</c:v>
                </c:pt>
                <c:pt idx="662">
                  <c:v>2.2559861966371908E+16</c:v>
                </c:pt>
                <c:pt idx="663">
                  <c:v>1.0527920318811364E+16</c:v>
                </c:pt>
                <c:pt idx="664">
                  <c:v>1.0527920318811364E+16</c:v>
                </c:pt>
                <c:pt idx="665">
                  <c:v>1.804787975956024E+16</c:v>
                </c:pt>
                <c:pt idx="666">
                  <c:v>1.353590245952122E+16</c:v>
                </c:pt>
                <c:pt idx="667">
                  <c:v>2.105586735223748E+16</c:v>
                </c:pt>
                <c:pt idx="668">
                  <c:v>2.4063857125703748E+16</c:v>
                </c:pt>
                <c:pt idx="669">
                  <c:v>1.5039894347670844E+16</c:v>
                </c:pt>
                <c:pt idx="670">
                  <c:v>1.804787975956024E+16</c:v>
                </c:pt>
                <c:pt idx="671">
                  <c:v>2.105586735223748E+16</c:v>
                </c:pt>
                <c:pt idx="672">
                  <c:v>1.5039894347670844E+16</c:v>
                </c:pt>
                <c:pt idx="673">
                  <c:v>4511962579745099</c:v>
                </c:pt>
                <c:pt idx="674">
                  <c:v>1.0527920318811364E+16</c:v>
                </c:pt>
                <c:pt idx="675">
                  <c:v>1.9551873283300308E+16</c:v>
                </c:pt>
                <c:pt idx="676">
                  <c:v>1.2031911116568108E+16</c:v>
                </c:pt>
                <c:pt idx="677">
                  <c:v>2.2559861966371908E+16</c:v>
                </c:pt>
                <c:pt idx="678">
                  <c:v>1.353590245952122E+16</c:v>
                </c:pt>
                <c:pt idx="679">
                  <c:v>1.353590245952122E+16</c:v>
                </c:pt>
                <c:pt idx="680">
                  <c:v>1.654388678101714E+16</c:v>
                </c:pt>
                <c:pt idx="681">
                  <c:v>1.0527920318811364E+16</c:v>
                </c:pt>
                <c:pt idx="682">
                  <c:v>1.5039894347670844E+16</c:v>
                </c:pt>
                <c:pt idx="683">
                  <c:v>1.5039894347670844E+16</c:v>
                </c:pt>
                <c:pt idx="684">
                  <c:v>9023930066250838</c:v>
                </c:pt>
                <c:pt idx="685">
                  <c:v>1.654388678101714E+16</c:v>
                </c:pt>
                <c:pt idx="686">
                  <c:v>9023930066250838</c:v>
                </c:pt>
                <c:pt idx="687">
                  <c:v>1.9551873283300308E+16</c:v>
                </c:pt>
                <c:pt idx="688">
                  <c:v>9023930066250838</c:v>
                </c:pt>
                <c:pt idx="689">
                  <c:v>1.0527920318811364E+16</c:v>
                </c:pt>
                <c:pt idx="690">
                  <c:v>1.5039894347670844E+16</c:v>
                </c:pt>
                <c:pt idx="691">
                  <c:v>1.0527920318811364E+16</c:v>
                </c:pt>
                <c:pt idx="692">
                  <c:v>1.5039894347670844E+16</c:v>
                </c:pt>
                <c:pt idx="693">
                  <c:v>1.353590245952122E+16</c:v>
                </c:pt>
                <c:pt idx="694">
                  <c:v>1.2031911116568108E+16</c:v>
                </c:pt>
                <c:pt idx="695">
                  <c:v>1.0527920318811364E+16</c:v>
                </c:pt>
                <c:pt idx="696">
                  <c:v>6015951196717853</c:v>
                </c:pt>
                <c:pt idx="697">
                  <c:v>1.0527920318811364E+16</c:v>
                </c:pt>
                <c:pt idx="698">
                  <c:v>1.0527920318811364E+16</c:v>
                </c:pt>
                <c:pt idx="699">
                  <c:v>7519940358886385</c:v>
                </c:pt>
                <c:pt idx="700">
                  <c:v>7519940358886385</c:v>
                </c:pt>
                <c:pt idx="701">
                  <c:v>1.0527920318811364E+16</c:v>
                </c:pt>
                <c:pt idx="702">
                  <c:v>1.0527920318811364E+16</c:v>
                </c:pt>
                <c:pt idx="703">
                  <c:v>1.0527920318811364E+16</c:v>
                </c:pt>
                <c:pt idx="704">
                  <c:v>1.353590245952122E+16</c:v>
                </c:pt>
                <c:pt idx="705">
                  <c:v>9023930066250838</c:v>
                </c:pt>
                <c:pt idx="706">
                  <c:v>1.2031911116568108E+16</c:v>
                </c:pt>
                <c:pt idx="707">
                  <c:v>1.0527920318811364E+16</c:v>
                </c:pt>
                <c:pt idx="708">
                  <c:v>9023930066250838</c:v>
                </c:pt>
                <c:pt idx="709">
                  <c:v>1.0527920318811364E+16</c:v>
                </c:pt>
                <c:pt idx="710">
                  <c:v>1.353590245952122E+16</c:v>
                </c:pt>
                <c:pt idx="711">
                  <c:v>1.0527920318811364E+16</c:v>
                </c:pt>
                <c:pt idx="712">
                  <c:v>7519940358886385</c:v>
                </c:pt>
                <c:pt idx="713">
                  <c:v>1.2031911116568108E+16</c:v>
                </c:pt>
                <c:pt idx="714">
                  <c:v>1.0527920318811364E+16</c:v>
                </c:pt>
                <c:pt idx="715">
                  <c:v>1.5039894347670844E+16</c:v>
                </c:pt>
                <c:pt idx="716">
                  <c:v>1.2031911116568108E+16</c:v>
                </c:pt>
                <c:pt idx="717">
                  <c:v>9023930066250838</c:v>
                </c:pt>
                <c:pt idx="718">
                  <c:v>7519940358886385</c:v>
                </c:pt>
                <c:pt idx="719">
                  <c:v>1.0527920318811364E+16</c:v>
                </c:pt>
                <c:pt idx="720">
                  <c:v>1.2031911116568108E+16</c:v>
                </c:pt>
                <c:pt idx="721">
                  <c:v>1.2031911116568108E+16</c:v>
                </c:pt>
                <c:pt idx="722">
                  <c:v>1.5039894347670844E+16</c:v>
                </c:pt>
                <c:pt idx="723">
                  <c:v>9023930066250838</c:v>
                </c:pt>
                <c:pt idx="724">
                  <c:v>3007974507967971</c:v>
                </c:pt>
                <c:pt idx="725">
                  <c:v>1.2031911116568108E+16</c:v>
                </c:pt>
                <c:pt idx="726">
                  <c:v>3007974507967971</c:v>
                </c:pt>
                <c:pt idx="727">
                  <c:v>1.0527920318811364E+16</c:v>
                </c:pt>
                <c:pt idx="728">
                  <c:v>7519940358886385</c:v>
                </c:pt>
                <c:pt idx="729">
                  <c:v>6015951196717853</c:v>
                </c:pt>
                <c:pt idx="730">
                  <c:v>3007974507967971</c:v>
                </c:pt>
                <c:pt idx="731">
                  <c:v>9023930066250838</c:v>
                </c:pt>
                <c:pt idx="732">
                  <c:v>9023930066250838</c:v>
                </c:pt>
                <c:pt idx="733">
                  <c:v>1.353590245952122E+16</c:v>
                </c:pt>
                <c:pt idx="734">
                  <c:v>1.0527920318811364E+16</c:v>
                </c:pt>
                <c:pt idx="735">
                  <c:v>2.2559861966371908E+16</c:v>
                </c:pt>
                <c:pt idx="736">
                  <c:v>1.2031911116568108E+16</c:v>
                </c:pt>
                <c:pt idx="737">
                  <c:v>6015951196717853</c:v>
                </c:pt>
                <c:pt idx="738">
                  <c:v>1.0527920318811364E+16</c:v>
                </c:pt>
                <c:pt idx="739">
                  <c:v>9023930066250838</c:v>
                </c:pt>
                <c:pt idx="740">
                  <c:v>1.353590245952122E+16</c:v>
                </c:pt>
                <c:pt idx="741">
                  <c:v>3007974507967971</c:v>
                </c:pt>
                <c:pt idx="742">
                  <c:v>6015951196717853</c:v>
                </c:pt>
                <c:pt idx="743">
                  <c:v>1.2031911116568108E+16</c:v>
                </c:pt>
                <c:pt idx="744">
                  <c:v>1.353590245952122E+16</c:v>
                </c:pt>
                <c:pt idx="745">
                  <c:v>1.2031911116568108E+16</c:v>
                </c:pt>
                <c:pt idx="746">
                  <c:v>1.5039894347670844E+16</c:v>
                </c:pt>
                <c:pt idx="747">
                  <c:v>7519940358886385</c:v>
                </c:pt>
                <c:pt idx="748">
                  <c:v>9023930066250838</c:v>
                </c:pt>
                <c:pt idx="749">
                  <c:v>1.2031911116568108E+16</c:v>
                </c:pt>
                <c:pt idx="750">
                  <c:v>1503986981386320</c:v>
                </c:pt>
                <c:pt idx="751">
                  <c:v>1.2031911116568108E+16</c:v>
                </c:pt>
                <c:pt idx="752">
                  <c:v>6015951196717853</c:v>
                </c:pt>
                <c:pt idx="753">
                  <c:v>1.2031911116568108E+16</c:v>
                </c:pt>
                <c:pt idx="754">
                  <c:v>7519940358886385</c:v>
                </c:pt>
                <c:pt idx="755">
                  <c:v>3007974507967971</c:v>
                </c:pt>
                <c:pt idx="756">
                  <c:v>9023930066250838</c:v>
                </c:pt>
                <c:pt idx="757">
                  <c:v>6015951196717853</c:v>
                </c:pt>
                <c:pt idx="758">
                  <c:v>7519940358886385</c:v>
                </c:pt>
                <c:pt idx="759">
                  <c:v>9023930066250838</c:v>
                </c:pt>
                <c:pt idx="760">
                  <c:v>4511962579745099</c:v>
                </c:pt>
                <c:pt idx="761">
                  <c:v>3007974507967971</c:v>
                </c:pt>
                <c:pt idx="762">
                  <c:v>1.0527920318811364E+16</c:v>
                </c:pt>
                <c:pt idx="763">
                  <c:v>4511962579745099</c:v>
                </c:pt>
                <c:pt idx="764">
                  <c:v>7519940358886385</c:v>
                </c:pt>
                <c:pt idx="765">
                  <c:v>4511962579745099</c:v>
                </c:pt>
                <c:pt idx="766">
                  <c:v>4511962579745099</c:v>
                </c:pt>
                <c:pt idx="767">
                  <c:v>3007974507967971</c:v>
                </c:pt>
                <c:pt idx="768">
                  <c:v>1.0527920318811364E+16</c:v>
                </c:pt>
                <c:pt idx="769">
                  <c:v>7519940358886385</c:v>
                </c:pt>
                <c:pt idx="770">
                  <c:v>3007974507967971</c:v>
                </c:pt>
                <c:pt idx="771">
                  <c:v>1.0527920318811364E+16</c:v>
                </c:pt>
                <c:pt idx="772">
                  <c:v>6015951196717853</c:v>
                </c:pt>
                <c:pt idx="773">
                  <c:v>7519940358886385</c:v>
                </c:pt>
                <c:pt idx="774">
                  <c:v>9023930066250838</c:v>
                </c:pt>
                <c:pt idx="775">
                  <c:v>6015951196717853</c:v>
                </c:pt>
                <c:pt idx="776">
                  <c:v>1.353590245952122E+16</c:v>
                </c:pt>
                <c:pt idx="777">
                  <c:v>4511962579745099</c:v>
                </c:pt>
                <c:pt idx="778">
                  <c:v>6015951196717853</c:v>
                </c:pt>
                <c:pt idx="779">
                  <c:v>4511962579745099</c:v>
                </c:pt>
                <c:pt idx="780">
                  <c:v>6015951196717853</c:v>
                </c:pt>
                <c:pt idx="781">
                  <c:v>3007974507967971</c:v>
                </c:pt>
                <c:pt idx="782">
                  <c:v>7519940358886385</c:v>
                </c:pt>
                <c:pt idx="783">
                  <c:v>7519940358886385</c:v>
                </c:pt>
                <c:pt idx="784">
                  <c:v>7519940358886385</c:v>
                </c:pt>
                <c:pt idx="785">
                  <c:v>4511962579745099</c:v>
                </c:pt>
                <c:pt idx="786">
                  <c:v>3007974507967971</c:v>
                </c:pt>
                <c:pt idx="787">
                  <c:v>4511962579745099</c:v>
                </c:pt>
                <c:pt idx="788">
                  <c:v>1.2031911116568108E+16</c:v>
                </c:pt>
                <c:pt idx="789">
                  <c:v>7519940358886385</c:v>
                </c:pt>
                <c:pt idx="790">
                  <c:v>7519940358886385</c:v>
                </c:pt>
                <c:pt idx="791">
                  <c:v>6015951196717853</c:v>
                </c:pt>
                <c:pt idx="792">
                  <c:v>6015951196717853</c:v>
                </c:pt>
                <c:pt idx="793">
                  <c:v>1503986981386320</c:v>
                </c:pt>
                <c:pt idx="794">
                  <c:v>1.0527920318811364E+16</c:v>
                </c:pt>
                <c:pt idx="795">
                  <c:v>1.2031911116568108E+16</c:v>
                </c:pt>
                <c:pt idx="796">
                  <c:v>7519940358886385</c:v>
                </c:pt>
                <c:pt idx="797">
                  <c:v>1.353590245952122E+16</c:v>
                </c:pt>
                <c:pt idx="798">
                  <c:v>4511962579745099</c:v>
                </c:pt>
                <c:pt idx="799">
                  <c:v>6015951196717853</c:v>
                </c:pt>
                <c:pt idx="800">
                  <c:v>3007974507967971</c:v>
                </c:pt>
                <c:pt idx="801">
                  <c:v>7519940358886385</c:v>
                </c:pt>
                <c:pt idx="802">
                  <c:v>7519940358886385</c:v>
                </c:pt>
                <c:pt idx="803">
                  <c:v>6015951196717853</c:v>
                </c:pt>
                <c:pt idx="804">
                  <c:v>3007974507967971</c:v>
                </c:pt>
                <c:pt idx="805">
                  <c:v>4511962579745099</c:v>
                </c:pt>
                <c:pt idx="806">
                  <c:v>4511962579745099</c:v>
                </c:pt>
                <c:pt idx="807">
                  <c:v>9023930066250838</c:v>
                </c:pt>
                <c:pt idx="808">
                  <c:v>3007974507967971</c:v>
                </c:pt>
                <c:pt idx="809">
                  <c:v>1.2031911116568108E+16</c:v>
                </c:pt>
                <c:pt idx="810">
                  <c:v>1.0527920318811364E+16</c:v>
                </c:pt>
                <c:pt idx="811">
                  <c:v>7519940358886385</c:v>
                </c:pt>
                <c:pt idx="812">
                  <c:v>4511962579745099</c:v>
                </c:pt>
                <c:pt idx="813">
                  <c:v>1.0527920318811364E+16</c:v>
                </c:pt>
                <c:pt idx="814">
                  <c:v>7519940358886385</c:v>
                </c:pt>
                <c:pt idx="815">
                  <c:v>9023930066250838</c:v>
                </c:pt>
                <c:pt idx="816">
                  <c:v>1.353590245952122E+16</c:v>
                </c:pt>
                <c:pt idx="817">
                  <c:v>7519940358886385</c:v>
                </c:pt>
                <c:pt idx="818">
                  <c:v>6015951196717853</c:v>
                </c:pt>
                <c:pt idx="819">
                  <c:v>1.2031911116568108E+16</c:v>
                </c:pt>
                <c:pt idx="820">
                  <c:v>4511962579745099</c:v>
                </c:pt>
                <c:pt idx="821">
                  <c:v>6015951196717853</c:v>
                </c:pt>
                <c:pt idx="822">
                  <c:v>9023930066250838</c:v>
                </c:pt>
                <c:pt idx="823">
                  <c:v>6015951196717853</c:v>
                </c:pt>
                <c:pt idx="824">
                  <c:v>7519940358886385</c:v>
                </c:pt>
                <c:pt idx="825">
                  <c:v>3007974507967971</c:v>
                </c:pt>
                <c:pt idx="826">
                  <c:v>3007974507967971</c:v>
                </c:pt>
                <c:pt idx="827">
                  <c:v>7519940358886385</c:v>
                </c:pt>
                <c:pt idx="828">
                  <c:v>3007974507967971</c:v>
                </c:pt>
                <c:pt idx="829">
                  <c:v>7519940358886385</c:v>
                </c:pt>
                <c:pt idx="830">
                  <c:v>6015951196717853</c:v>
                </c:pt>
                <c:pt idx="831">
                  <c:v>4511962579745099</c:v>
                </c:pt>
                <c:pt idx="832">
                  <c:v>4511962579745099</c:v>
                </c:pt>
                <c:pt idx="833">
                  <c:v>4511962579745099</c:v>
                </c:pt>
                <c:pt idx="834">
                  <c:v>3007974507967971</c:v>
                </c:pt>
                <c:pt idx="835">
                  <c:v>4511962579745099</c:v>
                </c:pt>
                <c:pt idx="836">
                  <c:v>6015951196717853</c:v>
                </c:pt>
                <c:pt idx="837">
                  <c:v>3007974507967971</c:v>
                </c:pt>
                <c:pt idx="838">
                  <c:v>3007974507967971</c:v>
                </c:pt>
                <c:pt idx="839">
                  <c:v>1.0527920318811364E+16</c:v>
                </c:pt>
                <c:pt idx="840">
                  <c:v>4511962579745099</c:v>
                </c:pt>
                <c:pt idx="841">
                  <c:v>4511962579745099</c:v>
                </c:pt>
                <c:pt idx="842">
                  <c:v>4511962579745099</c:v>
                </c:pt>
                <c:pt idx="843">
                  <c:v>4511962579745099</c:v>
                </c:pt>
                <c:pt idx="844">
                  <c:v>4511962579745099</c:v>
                </c:pt>
                <c:pt idx="845">
                  <c:v>3007974507967971</c:v>
                </c:pt>
                <c:pt idx="846">
                  <c:v>7519940358886385</c:v>
                </c:pt>
                <c:pt idx="847">
                  <c:v>3007974507967971</c:v>
                </c:pt>
                <c:pt idx="848">
                  <c:v>1503986981386320</c:v>
                </c:pt>
                <c:pt idx="849">
                  <c:v>1503986981386320</c:v>
                </c:pt>
                <c:pt idx="850">
                  <c:v>4511962579745099</c:v>
                </c:pt>
                <c:pt idx="851">
                  <c:v>1.353590245952122E+16</c:v>
                </c:pt>
                <c:pt idx="852">
                  <c:v>1.0527920318811364E+16</c:v>
                </c:pt>
                <c:pt idx="853">
                  <c:v>1503986981386320</c:v>
                </c:pt>
                <c:pt idx="854">
                  <c:v>3007974507967971</c:v>
                </c:pt>
                <c:pt idx="855">
                  <c:v>1503986981386320</c:v>
                </c:pt>
                <c:pt idx="856">
                  <c:v>1.2031911116568108E+16</c:v>
                </c:pt>
                <c:pt idx="857">
                  <c:v>6015951196717853</c:v>
                </c:pt>
                <c:pt idx="858">
                  <c:v>3007974507967971</c:v>
                </c:pt>
                <c:pt idx="859">
                  <c:v>4511962579745099</c:v>
                </c:pt>
                <c:pt idx="860">
                  <c:v>9023930066250838</c:v>
                </c:pt>
                <c:pt idx="861">
                  <c:v>451196012636611.31</c:v>
                </c:pt>
                <c:pt idx="862">
                  <c:v>4511962579745099</c:v>
                </c:pt>
                <c:pt idx="863">
                  <c:v>7519940358886385</c:v>
                </c:pt>
                <c:pt idx="864">
                  <c:v>7519940358886385</c:v>
                </c:pt>
                <c:pt idx="865">
                  <c:v>1503986981386320</c:v>
                </c:pt>
                <c:pt idx="866">
                  <c:v>1503986981386320</c:v>
                </c:pt>
                <c:pt idx="867">
                  <c:v>4511962579745099</c:v>
                </c:pt>
                <c:pt idx="868">
                  <c:v>3007974507967971</c:v>
                </c:pt>
                <c:pt idx="869">
                  <c:v>6015951196717853</c:v>
                </c:pt>
                <c:pt idx="870">
                  <c:v>1503986981386320</c:v>
                </c:pt>
                <c:pt idx="871">
                  <c:v>3007974507967971</c:v>
                </c:pt>
                <c:pt idx="872">
                  <c:v>4511962579745099</c:v>
                </c:pt>
                <c:pt idx="873">
                  <c:v>4511962579745099</c:v>
                </c:pt>
                <c:pt idx="874">
                  <c:v>3007974507967971</c:v>
                </c:pt>
                <c:pt idx="875">
                  <c:v>3007974507967971</c:v>
                </c:pt>
                <c:pt idx="876">
                  <c:v>4511962579745099</c:v>
                </c:pt>
                <c:pt idx="877">
                  <c:v>4511962579745099</c:v>
                </c:pt>
                <c:pt idx="878">
                  <c:v>7519940358886385</c:v>
                </c:pt>
                <c:pt idx="879">
                  <c:v>3007974507967971</c:v>
                </c:pt>
                <c:pt idx="880">
                  <c:v>3007974507967971</c:v>
                </c:pt>
                <c:pt idx="881">
                  <c:v>3007974507967971</c:v>
                </c:pt>
                <c:pt idx="882">
                  <c:v>4511962579745099</c:v>
                </c:pt>
                <c:pt idx="883">
                  <c:v>6015951196717853</c:v>
                </c:pt>
                <c:pt idx="884">
                  <c:v>7519940358886385</c:v>
                </c:pt>
                <c:pt idx="885">
                  <c:v>1503986981386320</c:v>
                </c:pt>
                <c:pt idx="886">
                  <c:v>451196012636611.31</c:v>
                </c:pt>
                <c:pt idx="887">
                  <c:v>6015951196717853</c:v>
                </c:pt>
                <c:pt idx="888">
                  <c:v>1503986981386320</c:v>
                </c:pt>
                <c:pt idx="889">
                  <c:v>3007974507967971</c:v>
                </c:pt>
                <c:pt idx="890">
                  <c:v>4511962579745099</c:v>
                </c:pt>
                <c:pt idx="891">
                  <c:v>3007974507967971</c:v>
                </c:pt>
                <c:pt idx="892">
                  <c:v>7519940358886385</c:v>
                </c:pt>
                <c:pt idx="893">
                  <c:v>1503986981386320</c:v>
                </c:pt>
                <c:pt idx="894">
                  <c:v>451196012636611.31</c:v>
                </c:pt>
                <c:pt idx="895">
                  <c:v>4511962579745099</c:v>
                </c:pt>
                <c:pt idx="896">
                  <c:v>4511962579745099</c:v>
                </c:pt>
                <c:pt idx="897">
                  <c:v>4511962579745099</c:v>
                </c:pt>
                <c:pt idx="898">
                  <c:v>7519940358886385</c:v>
                </c:pt>
                <c:pt idx="899">
                  <c:v>4511962579745099</c:v>
                </c:pt>
                <c:pt idx="900">
                  <c:v>1503986981386320</c:v>
                </c:pt>
                <c:pt idx="901">
                  <c:v>3007974507967971</c:v>
                </c:pt>
                <c:pt idx="902">
                  <c:v>4511962579745099</c:v>
                </c:pt>
                <c:pt idx="903">
                  <c:v>7519940358886385</c:v>
                </c:pt>
                <c:pt idx="904">
                  <c:v>4511962579745099</c:v>
                </c:pt>
                <c:pt idx="905">
                  <c:v>1503986981386320</c:v>
                </c:pt>
                <c:pt idx="906">
                  <c:v>3007974507967971</c:v>
                </c:pt>
                <c:pt idx="907">
                  <c:v>4511962579745099</c:v>
                </c:pt>
                <c:pt idx="908">
                  <c:v>1503986981386320</c:v>
                </c:pt>
                <c:pt idx="909">
                  <c:v>3007974507967971</c:v>
                </c:pt>
                <c:pt idx="910">
                  <c:v>451196012636611.31</c:v>
                </c:pt>
                <c:pt idx="911">
                  <c:v>7519940358886385</c:v>
                </c:pt>
                <c:pt idx="912">
                  <c:v>451196012636611.31</c:v>
                </c:pt>
                <c:pt idx="913">
                  <c:v>3007974507967971</c:v>
                </c:pt>
                <c:pt idx="914">
                  <c:v>4511962579745099</c:v>
                </c:pt>
                <c:pt idx="915">
                  <c:v>451196012636611.31</c:v>
                </c:pt>
                <c:pt idx="916">
                  <c:v>6015951196717853</c:v>
                </c:pt>
                <c:pt idx="917">
                  <c:v>7519940358886385</c:v>
                </c:pt>
                <c:pt idx="918">
                  <c:v>4511962579745099</c:v>
                </c:pt>
                <c:pt idx="919">
                  <c:v>4511962579745099</c:v>
                </c:pt>
                <c:pt idx="920">
                  <c:v>3007974507967971</c:v>
                </c:pt>
                <c:pt idx="921">
                  <c:v>4511962579745099</c:v>
                </c:pt>
                <c:pt idx="922">
                  <c:v>3007974507967971</c:v>
                </c:pt>
                <c:pt idx="923">
                  <c:v>3007974507967971</c:v>
                </c:pt>
                <c:pt idx="924">
                  <c:v>451196012636611.31</c:v>
                </c:pt>
                <c:pt idx="925">
                  <c:v>1503986981386320</c:v>
                </c:pt>
                <c:pt idx="926">
                  <c:v>451196012636611.31</c:v>
                </c:pt>
                <c:pt idx="927">
                  <c:v>451196012636611.31</c:v>
                </c:pt>
                <c:pt idx="928">
                  <c:v>6015951196717853</c:v>
                </c:pt>
                <c:pt idx="929">
                  <c:v>1503986981386320</c:v>
                </c:pt>
                <c:pt idx="930">
                  <c:v>4511962579745099</c:v>
                </c:pt>
                <c:pt idx="931">
                  <c:v>3007974507967971</c:v>
                </c:pt>
                <c:pt idx="932">
                  <c:v>3007974507967971</c:v>
                </c:pt>
                <c:pt idx="933">
                  <c:v>1503986981386320</c:v>
                </c:pt>
                <c:pt idx="934">
                  <c:v>3007974507967971</c:v>
                </c:pt>
                <c:pt idx="935">
                  <c:v>1503986981386320</c:v>
                </c:pt>
                <c:pt idx="936">
                  <c:v>451196012636611.31</c:v>
                </c:pt>
                <c:pt idx="937">
                  <c:v>3007974507967971</c:v>
                </c:pt>
                <c:pt idx="938">
                  <c:v>7519940358886385</c:v>
                </c:pt>
                <c:pt idx="939">
                  <c:v>1503986981386320</c:v>
                </c:pt>
                <c:pt idx="940">
                  <c:v>1503986981386320</c:v>
                </c:pt>
                <c:pt idx="941">
                  <c:v>4511962579745099</c:v>
                </c:pt>
                <c:pt idx="942">
                  <c:v>1503986981386320</c:v>
                </c:pt>
                <c:pt idx="943">
                  <c:v>1503986981386320</c:v>
                </c:pt>
                <c:pt idx="944">
                  <c:v>1503986981386320</c:v>
                </c:pt>
                <c:pt idx="945">
                  <c:v>1503986981386320</c:v>
                </c:pt>
                <c:pt idx="946">
                  <c:v>4511962579745099</c:v>
                </c:pt>
                <c:pt idx="947">
                  <c:v>4511962579745099</c:v>
                </c:pt>
                <c:pt idx="948">
                  <c:v>4511962579745099</c:v>
                </c:pt>
                <c:pt idx="949">
                  <c:v>3007974507967971</c:v>
                </c:pt>
                <c:pt idx="950">
                  <c:v>451196012636611.31</c:v>
                </c:pt>
                <c:pt idx="951">
                  <c:v>7519940358886385</c:v>
                </c:pt>
                <c:pt idx="952">
                  <c:v>4511962579745099</c:v>
                </c:pt>
                <c:pt idx="953">
                  <c:v>1503986981386320</c:v>
                </c:pt>
                <c:pt idx="954">
                  <c:v>451196012636611.31</c:v>
                </c:pt>
                <c:pt idx="955">
                  <c:v>1503986981386320</c:v>
                </c:pt>
                <c:pt idx="956">
                  <c:v>1503986981386320</c:v>
                </c:pt>
                <c:pt idx="957">
                  <c:v>451196012636611.31</c:v>
                </c:pt>
                <c:pt idx="958">
                  <c:v>7519940358886385</c:v>
                </c:pt>
                <c:pt idx="959">
                  <c:v>451196012636611.31</c:v>
                </c:pt>
                <c:pt idx="960">
                  <c:v>451196012636611.31</c:v>
                </c:pt>
                <c:pt idx="961">
                  <c:v>4511962579745099</c:v>
                </c:pt>
                <c:pt idx="962">
                  <c:v>451196012636611.31</c:v>
                </c:pt>
                <c:pt idx="963">
                  <c:v>1503986981386320</c:v>
                </c:pt>
                <c:pt idx="964">
                  <c:v>1503986981386320</c:v>
                </c:pt>
                <c:pt idx="965">
                  <c:v>451196012636611.31</c:v>
                </c:pt>
                <c:pt idx="966">
                  <c:v>3007974507967971</c:v>
                </c:pt>
                <c:pt idx="967">
                  <c:v>3007974507967971</c:v>
                </c:pt>
                <c:pt idx="968">
                  <c:v>451196012636611.31</c:v>
                </c:pt>
                <c:pt idx="969">
                  <c:v>3007974507967971</c:v>
                </c:pt>
                <c:pt idx="970">
                  <c:v>4511962579745099</c:v>
                </c:pt>
                <c:pt idx="971">
                  <c:v>1503986981386320</c:v>
                </c:pt>
                <c:pt idx="972">
                  <c:v>3007974507967971</c:v>
                </c:pt>
                <c:pt idx="973">
                  <c:v>3007974507967971</c:v>
                </c:pt>
                <c:pt idx="974">
                  <c:v>1503986981386320</c:v>
                </c:pt>
                <c:pt idx="975">
                  <c:v>4511962579745099</c:v>
                </c:pt>
                <c:pt idx="976">
                  <c:v>4511962579745099</c:v>
                </c:pt>
                <c:pt idx="977">
                  <c:v>451196012636611.31</c:v>
                </c:pt>
                <c:pt idx="978">
                  <c:v>1503986981386320</c:v>
                </c:pt>
                <c:pt idx="979">
                  <c:v>1503986981386320</c:v>
                </c:pt>
                <c:pt idx="980">
                  <c:v>1503986981386320</c:v>
                </c:pt>
                <c:pt idx="981">
                  <c:v>4511962579745099</c:v>
                </c:pt>
                <c:pt idx="982">
                  <c:v>1503986981386320</c:v>
                </c:pt>
                <c:pt idx="983">
                  <c:v>3007974507967971</c:v>
                </c:pt>
                <c:pt idx="984">
                  <c:v>451196012636611.31</c:v>
                </c:pt>
                <c:pt idx="985">
                  <c:v>451196012636611.31</c:v>
                </c:pt>
                <c:pt idx="986">
                  <c:v>3007974507967971</c:v>
                </c:pt>
                <c:pt idx="987">
                  <c:v>451196012636611.31</c:v>
                </c:pt>
                <c:pt idx="988">
                  <c:v>4511962579745099</c:v>
                </c:pt>
                <c:pt idx="989">
                  <c:v>6015951196717853</c:v>
                </c:pt>
                <c:pt idx="990">
                  <c:v>1503986981386320</c:v>
                </c:pt>
                <c:pt idx="991">
                  <c:v>6015951196717853</c:v>
                </c:pt>
                <c:pt idx="992">
                  <c:v>451196012636611.31</c:v>
                </c:pt>
                <c:pt idx="993">
                  <c:v>451196012636611.31</c:v>
                </c:pt>
                <c:pt idx="994">
                  <c:v>3007974507967971</c:v>
                </c:pt>
                <c:pt idx="995">
                  <c:v>451196012636611.31</c:v>
                </c:pt>
                <c:pt idx="996">
                  <c:v>451196012636611.31</c:v>
                </c:pt>
                <c:pt idx="997">
                  <c:v>6015951196717853</c:v>
                </c:pt>
                <c:pt idx="998">
                  <c:v>451196012636611.31</c:v>
                </c:pt>
                <c:pt idx="999">
                  <c:v>3007974507967971</c:v>
                </c:pt>
                <c:pt idx="1000">
                  <c:v>4511962579745099</c:v>
                </c:pt>
                <c:pt idx="1001">
                  <c:v>451196012636611.31</c:v>
                </c:pt>
                <c:pt idx="1002">
                  <c:v>451196012636611.31</c:v>
                </c:pt>
                <c:pt idx="1003">
                  <c:v>1503986981386320</c:v>
                </c:pt>
                <c:pt idx="1004">
                  <c:v>451196012636611.31</c:v>
                </c:pt>
                <c:pt idx="1005">
                  <c:v>3007974507967971</c:v>
                </c:pt>
                <c:pt idx="1006">
                  <c:v>3007974507967971</c:v>
                </c:pt>
                <c:pt idx="1007">
                  <c:v>1503986981386320</c:v>
                </c:pt>
                <c:pt idx="1008">
                  <c:v>3007974507967971</c:v>
                </c:pt>
                <c:pt idx="1009">
                  <c:v>6015951196717853</c:v>
                </c:pt>
                <c:pt idx="1010">
                  <c:v>4511962579745099</c:v>
                </c:pt>
                <c:pt idx="1011">
                  <c:v>1503986981386320</c:v>
                </c:pt>
                <c:pt idx="1012">
                  <c:v>1503986981386320</c:v>
                </c:pt>
                <c:pt idx="1013">
                  <c:v>1503986981386320</c:v>
                </c:pt>
                <c:pt idx="1014">
                  <c:v>1503986981386320</c:v>
                </c:pt>
                <c:pt idx="1015">
                  <c:v>3007974507967971</c:v>
                </c:pt>
                <c:pt idx="1016">
                  <c:v>3007974507967971</c:v>
                </c:pt>
                <c:pt idx="1017">
                  <c:v>1503986981386320</c:v>
                </c:pt>
                <c:pt idx="1018">
                  <c:v>1503986981386320</c:v>
                </c:pt>
                <c:pt idx="1019">
                  <c:v>1503986981386320</c:v>
                </c:pt>
                <c:pt idx="1020">
                  <c:v>3007974507967971</c:v>
                </c:pt>
                <c:pt idx="1021">
                  <c:v>1503986981386320</c:v>
                </c:pt>
                <c:pt idx="1022">
                  <c:v>451196012636611.31</c:v>
                </c:pt>
                <c:pt idx="1023">
                  <c:v>1503986981386320</c:v>
                </c:pt>
                <c:pt idx="1024">
                  <c:v>451196012636611.31</c:v>
                </c:pt>
                <c:pt idx="1025">
                  <c:v>1503986981386320</c:v>
                </c:pt>
                <c:pt idx="1026">
                  <c:v>451196012636611.31</c:v>
                </c:pt>
                <c:pt idx="1027">
                  <c:v>451196012636611.31</c:v>
                </c:pt>
                <c:pt idx="1028">
                  <c:v>451196012636611.31</c:v>
                </c:pt>
                <c:pt idx="1029">
                  <c:v>3007974507967971</c:v>
                </c:pt>
                <c:pt idx="1030">
                  <c:v>4511962579745099</c:v>
                </c:pt>
                <c:pt idx="1031">
                  <c:v>1503986981386320</c:v>
                </c:pt>
                <c:pt idx="1032">
                  <c:v>451196012636611.31</c:v>
                </c:pt>
                <c:pt idx="1033">
                  <c:v>1503986981386320</c:v>
                </c:pt>
                <c:pt idx="1034">
                  <c:v>4511962579745099</c:v>
                </c:pt>
                <c:pt idx="1035">
                  <c:v>1503986981386320</c:v>
                </c:pt>
                <c:pt idx="1036">
                  <c:v>451196012636611.31</c:v>
                </c:pt>
                <c:pt idx="1037">
                  <c:v>451196012636611.31</c:v>
                </c:pt>
                <c:pt idx="1038">
                  <c:v>3007974507967971</c:v>
                </c:pt>
                <c:pt idx="1039">
                  <c:v>1503986981386320</c:v>
                </c:pt>
                <c:pt idx="1040">
                  <c:v>451196012636611.31</c:v>
                </c:pt>
                <c:pt idx="1041">
                  <c:v>4511962579745099</c:v>
                </c:pt>
                <c:pt idx="1042">
                  <c:v>451196012636611.31</c:v>
                </c:pt>
                <c:pt idx="1043">
                  <c:v>1503986981386320</c:v>
                </c:pt>
                <c:pt idx="1044">
                  <c:v>1503986981386320</c:v>
                </c:pt>
                <c:pt idx="1045">
                  <c:v>1503986981386320</c:v>
                </c:pt>
                <c:pt idx="1046">
                  <c:v>1503986981386320</c:v>
                </c:pt>
                <c:pt idx="1047">
                  <c:v>451196012636611.31</c:v>
                </c:pt>
                <c:pt idx="1048">
                  <c:v>3007974507967971</c:v>
                </c:pt>
                <c:pt idx="1049">
                  <c:v>451196012636611.31</c:v>
                </c:pt>
                <c:pt idx="1050">
                  <c:v>6015951196717853</c:v>
                </c:pt>
                <c:pt idx="1051">
                  <c:v>6015951196717853</c:v>
                </c:pt>
                <c:pt idx="1052">
                  <c:v>451196012636611.31</c:v>
                </c:pt>
                <c:pt idx="1053">
                  <c:v>3007974507967971</c:v>
                </c:pt>
                <c:pt idx="1054">
                  <c:v>4511962579745099</c:v>
                </c:pt>
                <c:pt idx="1055">
                  <c:v>4511962579745099</c:v>
                </c:pt>
                <c:pt idx="1056">
                  <c:v>1503986981386320</c:v>
                </c:pt>
                <c:pt idx="1057">
                  <c:v>451196012636611.31</c:v>
                </c:pt>
                <c:pt idx="1058">
                  <c:v>451196012636611.31</c:v>
                </c:pt>
                <c:pt idx="1059">
                  <c:v>451196012636611.31</c:v>
                </c:pt>
                <c:pt idx="1060">
                  <c:v>1503986981386320</c:v>
                </c:pt>
                <c:pt idx="1061">
                  <c:v>451196012636611.31</c:v>
                </c:pt>
                <c:pt idx="1062">
                  <c:v>1503986981386320</c:v>
                </c:pt>
                <c:pt idx="1063">
                  <c:v>451196012636611.31</c:v>
                </c:pt>
                <c:pt idx="1064">
                  <c:v>1503986981386320</c:v>
                </c:pt>
                <c:pt idx="1065">
                  <c:v>451196012636611.31</c:v>
                </c:pt>
                <c:pt idx="1066">
                  <c:v>4511962579745099</c:v>
                </c:pt>
                <c:pt idx="1067">
                  <c:v>451196012636611.31</c:v>
                </c:pt>
                <c:pt idx="1068">
                  <c:v>3007974507967971</c:v>
                </c:pt>
                <c:pt idx="1069">
                  <c:v>4511962579745099</c:v>
                </c:pt>
                <c:pt idx="1070">
                  <c:v>451196012636611.31</c:v>
                </c:pt>
                <c:pt idx="1071">
                  <c:v>451196012636611.31</c:v>
                </c:pt>
                <c:pt idx="1072">
                  <c:v>451196012636611.31</c:v>
                </c:pt>
                <c:pt idx="1073">
                  <c:v>3007974507967971</c:v>
                </c:pt>
                <c:pt idx="1074">
                  <c:v>4511962579745099</c:v>
                </c:pt>
                <c:pt idx="1075">
                  <c:v>451196012636611.31</c:v>
                </c:pt>
                <c:pt idx="1076">
                  <c:v>451196012636611.31</c:v>
                </c:pt>
                <c:pt idx="1077">
                  <c:v>3007974507967971</c:v>
                </c:pt>
                <c:pt idx="1078">
                  <c:v>1503986981386320</c:v>
                </c:pt>
                <c:pt idx="1079">
                  <c:v>451196012636611.31</c:v>
                </c:pt>
                <c:pt idx="1080">
                  <c:v>1503986981386320</c:v>
                </c:pt>
                <c:pt idx="1081">
                  <c:v>1503986981386320</c:v>
                </c:pt>
                <c:pt idx="1082">
                  <c:v>1503986981386320</c:v>
                </c:pt>
                <c:pt idx="1083">
                  <c:v>1503986981386320</c:v>
                </c:pt>
                <c:pt idx="1084">
                  <c:v>451196012636611.31</c:v>
                </c:pt>
                <c:pt idx="1085">
                  <c:v>451196012636611.31</c:v>
                </c:pt>
                <c:pt idx="1086">
                  <c:v>1503986981386320</c:v>
                </c:pt>
                <c:pt idx="1087">
                  <c:v>1503986981386320</c:v>
                </c:pt>
                <c:pt idx="1088">
                  <c:v>451196012636611.31</c:v>
                </c:pt>
                <c:pt idx="1089">
                  <c:v>451196012636611.31</c:v>
                </c:pt>
                <c:pt idx="1090">
                  <c:v>451196012636611.31</c:v>
                </c:pt>
                <c:pt idx="1091">
                  <c:v>451196012636611.31</c:v>
                </c:pt>
                <c:pt idx="1092">
                  <c:v>451196012636611.31</c:v>
                </c:pt>
                <c:pt idx="1093">
                  <c:v>1503986981386320</c:v>
                </c:pt>
                <c:pt idx="1094">
                  <c:v>451196012636611.31</c:v>
                </c:pt>
                <c:pt idx="1095">
                  <c:v>4511962579745099</c:v>
                </c:pt>
                <c:pt idx="1096">
                  <c:v>1503986981386320</c:v>
                </c:pt>
                <c:pt idx="1097">
                  <c:v>3007974507967971</c:v>
                </c:pt>
                <c:pt idx="1098">
                  <c:v>451196012636611.31</c:v>
                </c:pt>
                <c:pt idx="1099">
                  <c:v>451196012636611.31</c:v>
                </c:pt>
                <c:pt idx="1100">
                  <c:v>1503986981386320</c:v>
                </c:pt>
                <c:pt idx="1101">
                  <c:v>451196012636611.31</c:v>
                </c:pt>
                <c:pt idx="1102">
                  <c:v>1503986981386320</c:v>
                </c:pt>
                <c:pt idx="1103">
                  <c:v>3007974507967971</c:v>
                </c:pt>
                <c:pt idx="1104">
                  <c:v>1503986981386320</c:v>
                </c:pt>
                <c:pt idx="1105">
                  <c:v>1503986981386320</c:v>
                </c:pt>
                <c:pt idx="1106">
                  <c:v>451196012636611.31</c:v>
                </c:pt>
                <c:pt idx="1107">
                  <c:v>451196012636611.31</c:v>
                </c:pt>
                <c:pt idx="1108">
                  <c:v>451196012636611.31</c:v>
                </c:pt>
                <c:pt idx="1109">
                  <c:v>1503986981386320</c:v>
                </c:pt>
                <c:pt idx="1110">
                  <c:v>1503986981386320</c:v>
                </c:pt>
                <c:pt idx="1111">
                  <c:v>1503986981386320</c:v>
                </c:pt>
                <c:pt idx="1112">
                  <c:v>1503986981386320</c:v>
                </c:pt>
                <c:pt idx="1113">
                  <c:v>1503986981386320</c:v>
                </c:pt>
                <c:pt idx="1114">
                  <c:v>4511962579745099</c:v>
                </c:pt>
                <c:pt idx="1115">
                  <c:v>1503986981386320</c:v>
                </c:pt>
                <c:pt idx="1116">
                  <c:v>1503986981386320</c:v>
                </c:pt>
                <c:pt idx="1117">
                  <c:v>451196012636611.31</c:v>
                </c:pt>
                <c:pt idx="1118">
                  <c:v>1503986981386320</c:v>
                </c:pt>
                <c:pt idx="1119">
                  <c:v>451196012636611.31</c:v>
                </c:pt>
                <c:pt idx="1120">
                  <c:v>3007974507967971</c:v>
                </c:pt>
                <c:pt idx="1121">
                  <c:v>451196012636611.31</c:v>
                </c:pt>
                <c:pt idx="1122">
                  <c:v>451196012636611.31</c:v>
                </c:pt>
                <c:pt idx="1123">
                  <c:v>1503986981386320</c:v>
                </c:pt>
                <c:pt idx="1124">
                  <c:v>451196012636611.31</c:v>
                </c:pt>
                <c:pt idx="1125">
                  <c:v>3007974507967971</c:v>
                </c:pt>
                <c:pt idx="1126">
                  <c:v>451196012636611.31</c:v>
                </c:pt>
                <c:pt idx="1127">
                  <c:v>451196012636611.31</c:v>
                </c:pt>
                <c:pt idx="1128">
                  <c:v>451196012636611.31</c:v>
                </c:pt>
                <c:pt idx="1129">
                  <c:v>1503986981386320</c:v>
                </c:pt>
                <c:pt idx="1130">
                  <c:v>3007974507967971</c:v>
                </c:pt>
                <c:pt idx="1131">
                  <c:v>451196012636611.31</c:v>
                </c:pt>
                <c:pt idx="1132">
                  <c:v>1503986981386320</c:v>
                </c:pt>
                <c:pt idx="1133">
                  <c:v>451196012636611.31</c:v>
                </c:pt>
                <c:pt idx="1134">
                  <c:v>451196012636611.31</c:v>
                </c:pt>
                <c:pt idx="1135">
                  <c:v>1503986981386320</c:v>
                </c:pt>
                <c:pt idx="1136">
                  <c:v>3007974507967971</c:v>
                </c:pt>
                <c:pt idx="1137">
                  <c:v>1503986981386320</c:v>
                </c:pt>
                <c:pt idx="1138">
                  <c:v>451196012636611.31</c:v>
                </c:pt>
                <c:pt idx="1139">
                  <c:v>1503986981386320</c:v>
                </c:pt>
                <c:pt idx="1140">
                  <c:v>3007974507967971</c:v>
                </c:pt>
                <c:pt idx="1141">
                  <c:v>1503986981386320</c:v>
                </c:pt>
                <c:pt idx="1142">
                  <c:v>1503986981386320</c:v>
                </c:pt>
                <c:pt idx="1143">
                  <c:v>451196012636611.31</c:v>
                </c:pt>
                <c:pt idx="1144">
                  <c:v>1503986981386320</c:v>
                </c:pt>
                <c:pt idx="1145">
                  <c:v>451196012636611.31</c:v>
                </c:pt>
                <c:pt idx="1146">
                  <c:v>451196012636611.31</c:v>
                </c:pt>
                <c:pt idx="1147">
                  <c:v>451196012636611.31</c:v>
                </c:pt>
                <c:pt idx="1148">
                  <c:v>451196012636611.31</c:v>
                </c:pt>
                <c:pt idx="1149">
                  <c:v>451196012636611.31</c:v>
                </c:pt>
                <c:pt idx="1150">
                  <c:v>451196012636611.31</c:v>
                </c:pt>
                <c:pt idx="1151">
                  <c:v>451196012636611.31</c:v>
                </c:pt>
                <c:pt idx="1152">
                  <c:v>451196012636611.31</c:v>
                </c:pt>
                <c:pt idx="1153">
                  <c:v>1503986981386320</c:v>
                </c:pt>
                <c:pt idx="1154">
                  <c:v>451196012636611.31</c:v>
                </c:pt>
                <c:pt idx="1155">
                  <c:v>1503986981386320</c:v>
                </c:pt>
                <c:pt idx="1156">
                  <c:v>451196012636611.31</c:v>
                </c:pt>
                <c:pt idx="1157">
                  <c:v>1503986981386320</c:v>
                </c:pt>
                <c:pt idx="1158">
                  <c:v>451196012636611.31</c:v>
                </c:pt>
                <c:pt idx="1159">
                  <c:v>451196012636611.31</c:v>
                </c:pt>
                <c:pt idx="1160">
                  <c:v>451196012636611.31</c:v>
                </c:pt>
                <c:pt idx="1161">
                  <c:v>451196012636611.31</c:v>
                </c:pt>
                <c:pt idx="1162">
                  <c:v>1503986981386320</c:v>
                </c:pt>
                <c:pt idx="1163">
                  <c:v>451196012636611.31</c:v>
                </c:pt>
                <c:pt idx="1164">
                  <c:v>4511962579745099</c:v>
                </c:pt>
                <c:pt idx="1165">
                  <c:v>3007974507967971</c:v>
                </c:pt>
                <c:pt idx="1166">
                  <c:v>451196012636611.31</c:v>
                </c:pt>
                <c:pt idx="1167">
                  <c:v>3007974507967971</c:v>
                </c:pt>
                <c:pt idx="1168">
                  <c:v>451196012636611.31</c:v>
                </c:pt>
                <c:pt idx="1169">
                  <c:v>451196012636611.31</c:v>
                </c:pt>
                <c:pt idx="1170">
                  <c:v>1503986981386320</c:v>
                </c:pt>
                <c:pt idx="1171">
                  <c:v>451196012636611.31</c:v>
                </c:pt>
                <c:pt idx="1172">
                  <c:v>451196012636611.31</c:v>
                </c:pt>
                <c:pt idx="1173">
                  <c:v>3007974507967971</c:v>
                </c:pt>
                <c:pt idx="1174">
                  <c:v>451196012636611.31</c:v>
                </c:pt>
                <c:pt idx="1175">
                  <c:v>451196012636611.31</c:v>
                </c:pt>
                <c:pt idx="1176">
                  <c:v>451196012636611.31</c:v>
                </c:pt>
                <c:pt idx="1177">
                  <c:v>451196012636611.31</c:v>
                </c:pt>
                <c:pt idx="1178">
                  <c:v>1503986981386320</c:v>
                </c:pt>
                <c:pt idx="1179">
                  <c:v>1503986981386320</c:v>
                </c:pt>
                <c:pt idx="1180">
                  <c:v>1503986981386320</c:v>
                </c:pt>
                <c:pt idx="1181">
                  <c:v>1503986981386320</c:v>
                </c:pt>
                <c:pt idx="1182">
                  <c:v>1503986981386320</c:v>
                </c:pt>
                <c:pt idx="1183">
                  <c:v>451196012636611.31</c:v>
                </c:pt>
                <c:pt idx="1184">
                  <c:v>1503986981386320</c:v>
                </c:pt>
                <c:pt idx="1185">
                  <c:v>3007974507967971</c:v>
                </c:pt>
                <c:pt idx="1186">
                  <c:v>451196012636611.31</c:v>
                </c:pt>
                <c:pt idx="1187">
                  <c:v>451196012636611.31</c:v>
                </c:pt>
                <c:pt idx="1188">
                  <c:v>3007974507967971</c:v>
                </c:pt>
                <c:pt idx="1189">
                  <c:v>1503986981386320</c:v>
                </c:pt>
                <c:pt idx="1190">
                  <c:v>451196012636611.31</c:v>
                </c:pt>
                <c:pt idx="1191">
                  <c:v>451196012636611.31</c:v>
                </c:pt>
                <c:pt idx="1192">
                  <c:v>451196012636611.31</c:v>
                </c:pt>
                <c:pt idx="1193">
                  <c:v>3007974507967971</c:v>
                </c:pt>
                <c:pt idx="1194">
                  <c:v>1503986981386320</c:v>
                </c:pt>
                <c:pt idx="1195">
                  <c:v>451196012636611.31</c:v>
                </c:pt>
                <c:pt idx="1196">
                  <c:v>451196012636611.31</c:v>
                </c:pt>
                <c:pt idx="1197">
                  <c:v>451196012636611.31</c:v>
                </c:pt>
                <c:pt idx="1198">
                  <c:v>451196012636611.31</c:v>
                </c:pt>
                <c:pt idx="1199">
                  <c:v>1503986981386320</c:v>
                </c:pt>
                <c:pt idx="1200">
                  <c:v>1503986981386320</c:v>
                </c:pt>
                <c:pt idx="1201">
                  <c:v>3007974507967971</c:v>
                </c:pt>
                <c:pt idx="1202">
                  <c:v>1503986981386320</c:v>
                </c:pt>
                <c:pt idx="1203">
                  <c:v>1503986981386320</c:v>
                </c:pt>
                <c:pt idx="1204">
                  <c:v>451196012636611.31</c:v>
                </c:pt>
                <c:pt idx="1205">
                  <c:v>1503986981386320</c:v>
                </c:pt>
                <c:pt idx="1206">
                  <c:v>1503986981386320</c:v>
                </c:pt>
                <c:pt idx="1207">
                  <c:v>1503986981386320</c:v>
                </c:pt>
                <c:pt idx="1208">
                  <c:v>451196012636611.31</c:v>
                </c:pt>
                <c:pt idx="1209">
                  <c:v>451196012636611.31</c:v>
                </c:pt>
                <c:pt idx="1210">
                  <c:v>451196012636611.31</c:v>
                </c:pt>
                <c:pt idx="1211">
                  <c:v>1503986981386320</c:v>
                </c:pt>
                <c:pt idx="1212">
                  <c:v>451196012636611.31</c:v>
                </c:pt>
                <c:pt idx="1213">
                  <c:v>451196012636611.31</c:v>
                </c:pt>
                <c:pt idx="1214">
                  <c:v>451196012636611.31</c:v>
                </c:pt>
                <c:pt idx="1215">
                  <c:v>451196012636611.31</c:v>
                </c:pt>
                <c:pt idx="1216">
                  <c:v>1503986981386320</c:v>
                </c:pt>
                <c:pt idx="1217">
                  <c:v>1503986981386320</c:v>
                </c:pt>
                <c:pt idx="1218">
                  <c:v>3007974507967971</c:v>
                </c:pt>
                <c:pt idx="1219">
                  <c:v>451196012636611.31</c:v>
                </c:pt>
                <c:pt idx="1220">
                  <c:v>1503986981386320</c:v>
                </c:pt>
                <c:pt idx="1221">
                  <c:v>4511962579745099</c:v>
                </c:pt>
                <c:pt idx="1222">
                  <c:v>1503986981386320</c:v>
                </c:pt>
                <c:pt idx="1223">
                  <c:v>451196012636611.31</c:v>
                </c:pt>
                <c:pt idx="1224">
                  <c:v>451196012636611.31</c:v>
                </c:pt>
                <c:pt idx="1225">
                  <c:v>451196012636611.31</c:v>
                </c:pt>
                <c:pt idx="1226">
                  <c:v>451196012636611.31</c:v>
                </c:pt>
                <c:pt idx="1227">
                  <c:v>451196012636611.31</c:v>
                </c:pt>
                <c:pt idx="1228">
                  <c:v>451196012636611.31</c:v>
                </c:pt>
                <c:pt idx="1229">
                  <c:v>451196012636611.31</c:v>
                </c:pt>
                <c:pt idx="1230">
                  <c:v>451196012636611.31</c:v>
                </c:pt>
                <c:pt idx="1231">
                  <c:v>1503986981386320</c:v>
                </c:pt>
                <c:pt idx="1232">
                  <c:v>451196012636611.31</c:v>
                </c:pt>
                <c:pt idx="1233">
                  <c:v>1503986981386320</c:v>
                </c:pt>
                <c:pt idx="1234">
                  <c:v>451196012636611.31</c:v>
                </c:pt>
                <c:pt idx="1235">
                  <c:v>451196012636611.31</c:v>
                </c:pt>
                <c:pt idx="1236">
                  <c:v>451196012636611.31</c:v>
                </c:pt>
                <c:pt idx="1237">
                  <c:v>451196012636611.31</c:v>
                </c:pt>
                <c:pt idx="1238">
                  <c:v>451196012636611.31</c:v>
                </c:pt>
                <c:pt idx="1239">
                  <c:v>451196012636611.31</c:v>
                </c:pt>
                <c:pt idx="1240">
                  <c:v>451196012636611.31</c:v>
                </c:pt>
                <c:pt idx="1241">
                  <c:v>1503986981386320</c:v>
                </c:pt>
                <c:pt idx="1242">
                  <c:v>1503986981386320</c:v>
                </c:pt>
                <c:pt idx="1243">
                  <c:v>451196012636611.31</c:v>
                </c:pt>
                <c:pt idx="1244">
                  <c:v>1503986981386320</c:v>
                </c:pt>
                <c:pt idx="1245">
                  <c:v>451196012636611.31</c:v>
                </c:pt>
                <c:pt idx="1246">
                  <c:v>451196012636611.31</c:v>
                </c:pt>
                <c:pt idx="1247">
                  <c:v>1503986981386320</c:v>
                </c:pt>
                <c:pt idx="1248">
                  <c:v>1503986981386320</c:v>
                </c:pt>
                <c:pt idx="1249">
                  <c:v>1503986981386320</c:v>
                </c:pt>
                <c:pt idx="1250">
                  <c:v>1503986981386320</c:v>
                </c:pt>
                <c:pt idx="1251">
                  <c:v>451196012636611.31</c:v>
                </c:pt>
                <c:pt idx="1252">
                  <c:v>1503986981386320</c:v>
                </c:pt>
                <c:pt idx="1253">
                  <c:v>1503986981386320</c:v>
                </c:pt>
                <c:pt idx="1254">
                  <c:v>451196012636611.31</c:v>
                </c:pt>
                <c:pt idx="1255">
                  <c:v>1503986981386320</c:v>
                </c:pt>
                <c:pt idx="1256">
                  <c:v>1503986981386320</c:v>
                </c:pt>
                <c:pt idx="1257">
                  <c:v>451196012636611.31</c:v>
                </c:pt>
                <c:pt idx="1258">
                  <c:v>1503986981386320</c:v>
                </c:pt>
                <c:pt idx="1259">
                  <c:v>451196012636611.31</c:v>
                </c:pt>
                <c:pt idx="1260">
                  <c:v>451196012636611.31</c:v>
                </c:pt>
                <c:pt idx="1261">
                  <c:v>451196012636611.31</c:v>
                </c:pt>
                <c:pt idx="1262">
                  <c:v>451196012636611.31</c:v>
                </c:pt>
                <c:pt idx="1263">
                  <c:v>1503986981386320</c:v>
                </c:pt>
                <c:pt idx="1264">
                  <c:v>451196012636611.31</c:v>
                </c:pt>
                <c:pt idx="1265">
                  <c:v>451196012636611.31</c:v>
                </c:pt>
                <c:pt idx="1266">
                  <c:v>1503986981386320</c:v>
                </c:pt>
                <c:pt idx="1267">
                  <c:v>451196012636611.31</c:v>
                </c:pt>
                <c:pt idx="1268">
                  <c:v>3007974507967971</c:v>
                </c:pt>
                <c:pt idx="1269">
                  <c:v>1503986981386320</c:v>
                </c:pt>
                <c:pt idx="1270">
                  <c:v>451196012636611.31</c:v>
                </c:pt>
                <c:pt idx="1271">
                  <c:v>451196012636611.31</c:v>
                </c:pt>
                <c:pt idx="1272">
                  <c:v>451196012636611.31</c:v>
                </c:pt>
                <c:pt idx="1273">
                  <c:v>451196012636611.31</c:v>
                </c:pt>
                <c:pt idx="1274">
                  <c:v>1503986981386320</c:v>
                </c:pt>
                <c:pt idx="1275">
                  <c:v>1503986981386320</c:v>
                </c:pt>
                <c:pt idx="1276">
                  <c:v>451196012636611.31</c:v>
                </c:pt>
                <c:pt idx="1277">
                  <c:v>3007974507967971</c:v>
                </c:pt>
                <c:pt idx="1278">
                  <c:v>1503986981386320</c:v>
                </c:pt>
                <c:pt idx="1279">
                  <c:v>451196012636611.31</c:v>
                </c:pt>
                <c:pt idx="1280">
                  <c:v>451196012636611.31</c:v>
                </c:pt>
                <c:pt idx="1281">
                  <c:v>1503986981386320</c:v>
                </c:pt>
                <c:pt idx="1282">
                  <c:v>3007974507967971</c:v>
                </c:pt>
                <c:pt idx="1283">
                  <c:v>451196012636611.31</c:v>
                </c:pt>
                <c:pt idx="1284">
                  <c:v>451196012636611.31</c:v>
                </c:pt>
                <c:pt idx="1285">
                  <c:v>1503986981386320</c:v>
                </c:pt>
                <c:pt idx="1286">
                  <c:v>3007974507967971</c:v>
                </c:pt>
                <c:pt idx="1287">
                  <c:v>451196012636611.31</c:v>
                </c:pt>
                <c:pt idx="1288">
                  <c:v>1503986981386320</c:v>
                </c:pt>
                <c:pt idx="1289">
                  <c:v>451196012636611.31</c:v>
                </c:pt>
                <c:pt idx="1290">
                  <c:v>451196012636611.31</c:v>
                </c:pt>
                <c:pt idx="1291">
                  <c:v>451196012636611.31</c:v>
                </c:pt>
                <c:pt idx="1292">
                  <c:v>3007974507967971</c:v>
                </c:pt>
                <c:pt idx="1293">
                  <c:v>1503986981386320</c:v>
                </c:pt>
                <c:pt idx="1294">
                  <c:v>451196012636611.31</c:v>
                </c:pt>
                <c:pt idx="1295">
                  <c:v>3007974507967971</c:v>
                </c:pt>
                <c:pt idx="1296">
                  <c:v>451196012636611.31</c:v>
                </c:pt>
                <c:pt idx="1297">
                  <c:v>1503986981386320</c:v>
                </c:pt>
                <c:pt idx="1298">
                  <c:v>451196012636611.31</c:v>
                </c:pt>
                <c:pt idx="1299">
                  <c:v>4511962579745099</c:v>
                </c:pt>
                <c:pt idx="1300">
                  <c:v>1503986981386320</c:v>
                </c:pt>
                <c:pt idx="1301">
                  <c:v>451196012636611.31</c:v>
                </c:pt>
                <c:pt idx="1302">
                  <c:v>451196012636611.31</c:v>
                </c:pt>
                <c:pt idx="1303">
                  <c:v>1503986981386320</c:v>
                </c:pt>
                <c:pt idx="1304">
                  <c:v>1503986981386320</c:v>
                </c:pt>
                <c:pt idx="1305">
                  <c:v>1503986981386320</c:v>
                </c:pt>
                <c:pt idx="1306">
                  <c:v>1503986981386320</c:v>
                </c:pt>
              </c:numCache>
            </c:numRef>
          </c:yVal>
          <c:smooth val="0"/>
          <c:extLst>
            <c:ext xmlns:c16="http://schemas.microsoft.com/office/drawing/2014/chart" uri="{C3380CC4-5D6E-409C-BE32-E72D297353CC}">
              <c16:uniqueId val="{00000005-5CD0-42E4-8CE9-89301C34522F}"/>
            </c:ext>
          </c:extLst>
        </c:ser>
        <c:dLbls>
          <c:showLegendKey val="0"/>
          <c:showVal val="0"/>
          <c:showCatName val="0"/>
          <c:showSerName val="0"/>
          <c:showPercent val="0"/>
          <c:showBubbleSize val="0"/>
        </c:dLbls>
        <c:axId val="1738610383"/>
        <c:axId val="1738605807"/>
        <c:extLst>
          <c:ext xmlns:c15="http://schemas.microsoft.com/office/drawing/2012/chart" uri="{02D57815-91ED-43cb-92C2-25804820EDAC}">
            <c15:filteredScatterSeries>
              <c15:ser>
                <c:idx val="6"/>
                <c:order val="2"/>
                <c:tx>
                  <c:v>Sentaurus B</c:v>
                </c:tx>
                <c:spPr>
                  <a:ln>
                    <a:solidFill>
                      <a:srgbClr val="FF0000"/>
                    </a:solidFill>
                    <a:prstDash val="sysDot"/>
                  </a:ln>
                </c:spPr>
                <c:marker>
                  <c:symbol val="none"/>
                </c:marker>
                <c:xVal>
                  <c:numRef>
                    <c:extLst>
                      <c:ext uri="{02D57815-91ED-43cb-92C2-25804820EDAC}">
                        <c15:formulaRef>
                          <c15:sqref>'#10 Sentaurus TCAD'!$A$2:$A$129</c15:sqref>
                        </c15:formulaRef>
                      </c:ext>
                    </c:extLst>
                    <c:numCache>
                      <c:formatCode>General</c:formatCode>
                      <c:ptCount val="128"/>
                      <c:pt idx="0">
                        <c:v>0</c:v>
                      </c:pt>
                      <c:pt idx="1">
                        <c:v>9.8369090000000005E-4</c:v>
                      </c:pt>
                      <c:pt idx="2">
                        <c:v>2.0878469999999999E-3</c:v>
                      </c:pt>
                      <c:pt idx="3">
                        <c:v>3.3272190000000002E-3</c:v>
                      </c:pt>
                      <c:pt idx="4">
                        <c:v>4.7183679999999997E-3</c:v>
                      </c:pt>
                      <c:pt idx="5">
                        <c:v>6.2798799999999998E-3</c:v>
                      </c:pt>
                      <c:pt idx="6">
                        <c:v>8.032618E-3</c:v>
                      </c:pt>
                      <c:pt idx="7">
                        <c:v>0.01</c:v>
                      </c:pt>
                      <c:pt idx="8">
                        <c:v>1.1953699999999999E-2</c:v>
                      </c:pt>
                      <c:pt idx="9">
                        <c:v>1.441243E-2</c:v>
                      </c:pt>
                      <c:pt idx="10">
                        <c:v>1.7506750000000001E-2</c:v>
                      </c:pt>
                      <c:pt idx="11">
                        <c:v>2.1400929999999999E-2</c:v>
                      </c:pt>
                      <c:pt idx="12">
                        <c:v>2.6301769999999999E-2</c:v>
                      </c:pt>
                      <c:pt idx="13">
                        <c:v>3.2469459999999999E-2</c:v>
                      </c:pt>
                      <c:pt idx="14">
                        <c:v>4.0231490000000002E-2</c:v>
                      </c:pt>
                      <c:pt idx="15">
                        <c:v>0.05</c:v>
                      </c:pt>
                      <c:pt idx="16">
                        <c:v>6.016809E-2</c:v>
                      </c:pt>
                      <c:pt idx="17">
                        <c:v>7.0786349999999998E-2</c:v>
                      </c:pt>
                      <c:pt idx="18">
                        <c:v>8.1874730000000007E-2</c:v>
                      </c:pt>
                      <c:pt idx="19">
                        <c:v>9.3454029999999993E-2</c:v>
                      </c:pt>
                      <c:pt idx="20">
                        <c:v>0.105546</c:v>
                      </c:pt>
                      <c:pt idx="21">
                        <c:v>0.1181733</c:v>
                      </c:pt>
                      <c:pt idx="22">
                        <c:v>0.1313597</c:v>
                      </c:pt>
                      <c:pt idx="23">
                        <c:v>0.14512990000000001</c:v>
                      </c:pt>
                      <c:pt idx="24">
                        <c:v>0.1595097</c:v>
                      </c:pt>
                      <c:pt idx="25">
                        <c:v>0.17452619999999999</c:v>
                      </c:pt>
                      <c:pt idx="26">
                        <c:v>0.1902075</c:v>
                      </c:pt>
                      <c:pt idx="27">
                        <c:v>0.20658319999999999</c:v>
                      </c:pt>
                      <c:pt idx="28">
                        <c:v>0.22368379999999999</c:v>
                      </c:pt>
                      <c:pt idx="29">
                        <c:v>0.24154149999999999</c:v>
                      </c:pt>
                      <c:pt idx="30">
                        <c:v>0.26018980000000003</c:v>
                      </c:pt>
                      <c:pt idx="31">
                        <c:v>0.27966380000000002</c:v>
                      </c:pt>
                      <c:pt idx="32">
                        <c:v>0.3</c:v>
                      </c:pt>
                      <c:pt idx="33">
                        <c:v>0.32008419999999999</c:v>
                      </c:pt>
                      <c:pt idx="34">
                        <c:v>0.34420790000000001</c:v>
                      </c:pt>
                      <c:pt idx="35">
                        <c:v>0.3731833</c:v>
                      </c:pt>
                      <c:pt idx="36">
                        <c:v>0.40798649999999997</c:v>
                      </c:pt>
                      <c:pt idx="37">
                        <c:v>0.44978950000000001</c:v>
                      </c:pt>
                      <c:pt idx="38">
                        <c:v>0.5</c:v>
                      </c:pt>
                      <c:pt idx="39">
                        <c:v>0.55000000000000004</c:v>
                      </c:pt>
                      <c:pt idx="40">
                        <c:v>0.6</c:v>
                      </c:pt>
                      <c:pt idx="41">
                        <c:v>0.65</c:v>
                      </c:pt>
                      <c:pt idx="42">
                        <c:v>0.7</c:v>
                      </c:pt>
                      <c:pt idx="43">
                        <c:v>0.75</c:v>
                      </c:pt>
                      <c:pt idx="44">
                        <c:v>0.8</c:v>
                      </c:pt>
                      <c:pt idx="45">
                        <c:v>0.85</c:v>
                      </c:pt>
                      <c:pt idx="46">
                        <c:v>0.9</c:v>
                      </c:pt>
                      <c:pt idx="47">
                        <c:v>0.95</c:v>
                      </c:pt>
                      <c:pt idx="48">
                        <c:v>1</c:v>
                      </c:pt>
                      <c:pt idx="49">
                        <c:v>1.05</c:v>
                      </c:pt>
                      <c:pt idx="50">
                        <c:v>1.1000000000000001</c:v>
                      </c:pt>
                      <c:pt idx="51">
                        <c:v>1.1499999999999999</c:v>
                      </c:pt>
                      <c:pt idx="52">
                        <c:v>1.2</c:v>
                      </c:pt>
                      <c:pt idx="53">
                        <c:v>1.25</c:v>
                      </c:pt>
                      <c:pt idx="54">
                        <c:v>1.3</c:v>
                      </c:pt>
                      <c:pt idx="55">
                        <c:v>1.35</c:v>
                      </c:pt>
                      <c:pt idx="56">
                        <c:v>1.4</c:v>
                      </c:pt>
                      <c:pt idx="57">
                        <c:v>1.45</c:v>
                      </c:pt>
                      <c:pt idx="58">
                        <c:v>1.5</c:v>
                      </c:pt>
                      <c:pt idx="59">
                        <c:v>1.55</c:v>
                      </c:pt>
                      <c:pt idx="60">
                        <c:v>1.6</c:v>
                      </c:pt>
                      <c:pt idx="61">
                        <c:v>1.65</c:v>
                      </c:pt>
                      <c:pt idx="62">
                        <c:v>1.7</c:v>
                      </c:pt>
                      <c:pt idx="63">
                        <c:v>1.75</c:v>
                      </c:pt>
                      <c:pt idx="64">
                        <c:v>1.8</c:v>
                      </c:pt>
                      <c:pt idx="65">
                        <c:v>1.85</c:v>
                      </c:pt>
                      <c:pt idx="66">
                        <c:v>1.9</c:v>
                      </c:pt>
                      <c:pt idx="67">
                        <c:v>1.95</c:v>
                      </c:pt>
                      <c:pt idx="68">
                        <c:v>2</c:v>
                      </c:pt>
                      <c:pt idx="69">
                        <c:v>2.0499999999999998</c:v>
                      </c:pt>
                      <c:pt idx="70">
                        <c:v>2.1</c:v>
                      </c:pt>
                      <c:pt idx="71">
                        <c:v>2.15</c:v>
                      </c:pt>
                      <c:pt idx="72">
                        <c:v>2.2000000000000002</c:v>
                      </c:pt>
                      <c:pt idx="73">
                        <c:v>2.25</c:v>
                      </c:pt>
                      <c:pt idx="74">
                        <c:v>2.2999999999999998</c:v>
                      </c:pt>
                      <c:pt idx="75">
                        <c:v>2.35</c:v>
                      </c:pt>
                      <c:pt idx="76">
                        <c:v>2.4</c:v>
                      </c:pt>
                      <c:pt idx="77">
                        <c:v>2.4500000000000002</c:v>
                      </c:pt>
                      <c:pt idx="78">
                        <c:v>2.5</c:v>
                      </c:pt>
                      <c:pt idx="79">
                        <c:v>2.5505070000000001</c:v>
                      </c:pt>
                      <c:pt idx="80">
                        <c:v>2.6018119999999998</c:v>
                      </c:pt>
                      <c:pt idx="81">
                        <c:v>2.6539269999999999</c:v>
                      </c:pt>
                      <c:pt idx="82">
                        <c:v>2.7068639999999999</c:v>
                      </c:pt>
                      <c:pt idx="83">
                        <c:v>2.7606380000000001</c:v>
                      </c:pt>
                      <c:pt idx="84">
                        <c:v>2.8152599999999999</c:v>
                      </c:pt>
                      <c:pt idx="85">
                        <c:v>2.870746</c:v>
                      </c:pt>
                      <c:pt idx="86">
                        <c:v>2.9271069999999999</c:v>
                      </c:pt>
                      <c:pt idx="87">
                        <c:v>2.9843579999999998</c:v>
                      </c:pt>
                      <c:pt idx="88">
                        <c:v>3.042513</c:v>
                      </c:pt>
                      <c:pt idx="89">
                        <c:v>3.1015869999999999</c:v>
                      </c:pt>
                      <c:pt idx="90">
                        <c:v>3.1615929999999999</c:v>
                      </c:pt>
                      <c:pt idx="91">
                        <c:v>3.2225470000000001</c:v>
                      </c:pt>
                      <c:pt idx="92">
                        <c:v>3.2844630000000001</c:v>
                      </c:pt>
                      <c:pt idx="93">
                        <c:v>3.3473570000000001</c:v>
                      </c:pt>
                      <c:pt idx="94">
                        <c:v>3.4112439999999999</c:v>
                      </c:pt>
                      <c:pt idx="95">
                        <c:v>3.47614</c:v>
                      </c:pt>
                      <c:pt idx="96">
                        <c:v>3.5420609999999999</c:v>
                      </c:pt>
                      <c:pt idx="97">
                        <c:v>3.609022</c:v>
                      </c:pt>
                      <c:pt idx="98">
                        <c:v>3.677041</c:v>
                      </c:pt>
                      <c:pt idx="99">
                        <c:v>3.7461340000000001</c:v>
                      </c:pt>
                      <c:pt idx="100">
                        <c:v>3.8163170000000002</c:v>
                      </c:pt>
                      <c:pt idx="101">
                        <c:v>3.8876089999999999</c:v>
                      </c:pt>
                      <c:pt idx="102">
                        <c:v>3.9600270000000002</c:v>
                      </c:pt>
                      <c:pt idx="103">
                        <c:v>4.033588</c:v>
                      </c:pt>
                      <c:pt idx="104">
                        <c:v>4.1083109999999996</c:v>
                      </c:pt>
                      <c:pt idx="105">
                        <c:v>4.1842139999999999</c:v>
                      </c:pt>
                      <c:pt idx="106">
                        <c:v>4.2613149999999997</c:v>
                      </c:pt>
                      <c:pt idx="107">
                        <c:v>4.3396330000000001</c:v>
                      </c:pt>
                      <c:pt idx="108">
                        <c:v>4.4191890000000003</c:v>
                      </c:pt>
                      <c:pt idx="109">
                        <c:v>4.5</c:v>
                      </c:pt>
                      <c:pt idx="110">
                        <c:v>4.5811089999999997</c:v>
                      </c:pt>
                      <c:pt idx="111">
                        <c:v>4.6640490000000003</c:v>
                      </c:pt>
                      <c:pt idx="112">
                        <c:v>4.7488599999999996</c:v>
                      </c:pt>
                      <c:pt idx="113">
                        <c:v>4.8355860000000002</c:v>
                      </c:pt>
                      <c:pt idx="114">
                        <c:v>4.9242679999999996</c:v>
                      </c:pt>
                      <c:pt idx="115">
                        <c:v>5.0149509999999999</c:v>
                      </c:pt>
                      <c:pt idx="116">
                        <c:v>5.1076800000000002</c:v>
                      </c:pt>
                      <c:pt idx="117">
                        <c:v>5.202502</c:v>
                      </c:pt>
                      <c:pt idx="118">
                        <c:v>5.2994640000000004</c:v>
                      </c:pt>
                      <c:pt idx="119">
                        <c:v>5.3986130000000001</c:v>
                      </c:pt>
                      <c:pt idx="120">
                        <c:v>5.5</c:v>
                      </c:pt>
                      <c:pt idx="121">
                        <c:v>5.5983689999999999</c:v>
                      </c:pt>
                      <c:pt idx="122">
                        <c:v>5.7087849999999998</c:v>
                      </c:pt>
                      <c:pt idx="123">
                        <c:v>5.8327220000000004</c:v>
                      </c:pt>
                      <c:pt idx="124">
                        <c:v>5.9718369999999998</c:v>
                      </c:pt>
                      <c:pt idx="125">
                        <c:v>6.1279880000000002</c:v>
                      </c:pt>
                      <c:pt idx="126">
                        <c:v>6.3032620000000001</c:v>
                      </c:pt>
                      <c:pt idx="127">
                        <c:v>6.5</c:v>
                      </c:pt>
                    </c:numCache>
                  </c:numRef>
                </c:xVal>
                <c:yVal>
                  <c:numRef>
                    <c:extLst>
                      <c:ext uri="{02D57815-91ED-43cb-92C2-25804820EDAC}">
                        <c15:formulaRef>
                          <c15:sqref>'#10 Sentaurus TCAD'!$B$2:$B$129</c15:sqref>
                        </c15:formulaRef>
                      </c:ext>
                    </c:extLst>
                    <c:numCache>
                      <c:formatCode>0.00E+00</c:formatCode>
                      <c:ptCount val="128"/>
                      <c:pt idx="0">
                        <c:v>226943700000000</c:v>
                      </c:pt>
                      <c:pt idx="1">
                        <c:v>178278400000000</c:v>
                      </c:pt>
                      <c:pt idx="2">
                        <c:v>115869700000000</c:v>
                      </c:pt>
                      <c:pt idx="3">
                        <c:v>79854390000000</c:v>
                      </c:pt>
                      <c:pt idx="4">
                        <c:v>62137000000000</c:v>
                      </c:pt>
                      <c:pt idx="5">
                        <c:v>52982980000000</c:v>
                      </c:pt>
                      <c:pt idx="6">
                        <c:v>47957070000000</c:v>
                      </c:pt>
                      <c:pt idx="7">
                        <c:v>45183030000000</c:v>
                      </c:pt>
                      <c:pt idx="8">
                        <c:v>43862930000000</c:v>
                      </c:pt>
                      <c:pt idx="9">
                        <c:v>43273880000000</c:v>
                      </c:pt>
                      <c:pt idx="10">
                        <c:v>43414300000000</c:v>
                      </c:pt>
                      <c:pt idx="11">
                        <c:v>44295040000000</c:v>
                      </c:pt>
                      <c:pt idx="12">
                        <c:v>45948440000000</c:v>
                      </c:pt>
                      <c:pt idx="13">
                        <c:v>48438630000000</c:v>
                      </c:pt>
                      <c:pt idx="14">
                        <c:v>51875280000000</c:v>
                      </c:pt>
                      <c:pt idx="15">
                        <c:v>56433600000000</c:v>
                      </c:pt>
                      <c:pt idx="16">
                        <c:v>61332890000000</c:v>
                      </c:pt>
                      <c:pt idx="17">
                        <c:v>66528460000000</c:v>
                      </c:pt>
                      <c:pt idx="18">
                        <c:v>71974210000000</c:v>
                      </c:pt>
                      <c:pt idx="19">
                        <c:v>77749880000000</c:v>
                      </c:pt>
                      <c:pt idx="20">
                        <c:v>84099810000000</c:v>
                      </c:pt>
                      <c:pt idx="21">
                        <c:v>91236690000000</c:v>
                      </c:pt>
                      <c:pt idx="22">
                        <c:v>99239960000000</c:v>
                      </c:pt>
                      <c:pt idx="23">
                        <c:v>108141400000000</c:v>
                      </c:pt>
                      <c:pt idx="24">
                        <c:v>117992900000000</c:v>
                      </c:pt>
                      <c:pt idx="25">
                        <c:v>128944700000000</c:v>
                      </c:pt>
                      <c:pt idx="26">
                        <c:v>141312900000000</c:v>
                      </c:pt>
                      <c:pt idx="27">
                        <c:v>155614600000000</c:v>
                      </c:pt>
                      <c:pt idx="28">
                        <c:v>172582300000000</c:v>
                      </c:pt>
                      <c:pt idx="29">
                        <c:v>193187900000000</c:v>
                      </c:pt>
                      <c:pt idx="30">
                        <c:v>218698700000000</c:v>
                      </c:pt>
                      <c:pt idx="31">
                        <c:v>250769900000000</c:v>
                      </c:pt>
                      <c:pt idx="32">
                        <c:v>291566100000000</c:v>
                      </c:pt>
                      <c:pt idx="33">
                        <c:v>340836100000000</c:v>
                      </c:pt>
                      <c:pt idx="34">
                        <c:v>414289500000000</c:v>
                      </c:pt>
                      <c:pt idx="35">
                        <c:v>528203500000000</c:v>
                      </c:pt>
                      <c:pt idx="36">
                        <c:v>713471200000000</c:v>
                      </c:pt>
                      <c:pt idx="37">
                        <c:v>1034213000000000</c:v>
                      </c:pt>
                      <c:pt idx="38">
                        <c:v>1634657000000000</c:v>
                      </c:pt>
                      <c:pt idx="39">
                        <c:v>2612527000000000</c:v>
                      </c:pt>
                      <c:pt idx="40">
                        <c:v>4177883000000000</c:v>
                      </c:pt>
                      <c:pt idx="41">
                        <c:v>6574424000000000</c:v>
                      </c:pt>
                      <c:pt idx="42">
                        <c:v>9964081000000000</c:v>
                      </c:pt>
                      <c:pt idx="43">
                        <c:v>1.418835E+16</c:v>
                      </c:pt>
                      <c:pt idx="44">
                        <c:v>1.850485E+16</c:v>
                      </c:pt>
                      <c:pt idx="45">
                        <c:v>2.161057E+16</c:v>
                      </c:pt>
                      <c:pt idx="46">
                        <c:v>2.225009E+16</c:v>
                      </c:pt>
                      <c:pt idx="47">
                        <c:v>2.013334E+16</c:v>
                      </c:pt>
                      <c:pt idx="48">
                        <c:v>1.625982E+16</c:v>
                      </c:pt>
                      <c:pt idx="49">
                        <c:v>1.220292E+16</c:v>
                      </c:pt>
                      <c:pt idx="50">
                        <c:v>9097555000000000</c:v>
                      </c:pt>
                      <c:pt idx="51">
                        <c:v>7239143000000000</c:v>
                      </c:pt>
                      <c:pt idx="52">
                        <c:v>6321403000000000</c:v>
                      </c:pt>
                      <c:pt idx="53">
                        <c:v>5835096000000000</c:v>
                      </c:pt>
                      <c:pt idx="54">
                        <c:v>5337369000000000</c:v>
                      </c:pt>
                      <c:pt idx="55">
                        <c:v>4579607000000000</c:v>
                      </c:pt>
                      <c:pt idx="56">
                        <c:v>3546285000000000</c:v>
                      </c:pt>
                      <c:pt idx="57">
                        <c:v>2411195000000000</c:v>
                      </c:pt>
                      <c:pt idx="58">
                        <c:v>1411789000000000</c:v>
                      </c:pt>
                      <c:pt idx="59">
                        <c:v>704531100000000</c:v>
                      </c:pt>
                      <c:pt idx="60">
                        <c:v>300765800000000</c:v>
                      </c:pt>
                      <c:pt idx="61">
                        <c:v>113139200000000</c:v>
                      </c:pt>
                      <c:pt idx="62">
                        <c:v>40841900000000</c:v>
                      </c:pt>
                      <c:pt idx="63">
                        <c:v>16914400000000</c:v>
                      </c:pt>
                      <c:pt idx="64">
                        <c:v>9596847000000</c:v>
                      </c:pt>
                      <c:pt idx="65">
                        <c:v>7195415000000</c:v>
                      </c:pt>
                      <c:pt idx="66">
                        <c:v>6172022000000</c:v>
                      </c:pt>
                      <c:pt idx="67">
                        <c:v>5587426000000</c:v>
                      </c:pt>
                      <c:pt idx="68">
                        <c:v>5194628000000</c:v>
                      </c:pt>
                      <c:pt idx="69">
                        <c:v>4913702000000</c:v>
                      </c:pt>
                      <c:pt idx="70">
                        <c:v>4707549000000</c:v>
                      </c:pt>
                      <c:pt idx="71">
                        <c:v>4553905000000</c:v>
                      </c:pt>
                      <c:pt idx="72">
                        <c:v>4437952000000</c:v>
                      </c:pt>
                      <c:pt idx="73">
                        <c:v>4349458000000</c:v>
                      </c:pt>
                      <c:pt idx="74">
                        <c:v>4281220000000</c:v>
                      </c:pt>
                      <c:pt idx="75">
                        <c:v>4228096000000</c:v>
                      </c:pt>
                      <c:pt idx="76">
                        <c:v>4186368000000</c:v>
                      </c:pt>
                      <c:pt idx="77">
                        <c:v>4153319000000</c:v>
                      </c:pt>
                      <c:pt idx="78">
                        <c:v>4126940000000</c:v>
                      </c:pt>
                      <c:pt idx="79">
                        <c:v>4105540000000</c:v>
                      </c:pt>
                      <c:pt idx="80">
                        <c:v>4088010000000</c:v>
                      </c:pt>
                      <c:pt idx="81">
                        <c:v>4073601000000</c:v>
                      </c:pt>
                      <c:pt idx="82">
                        <c:v>4061719000000</c:v>
                      </c:pt>
                      <c:pt idx="83">
                        <c:v>4051890000000</c:v>
                      </c:pt>
                      <c:pt idx="84">
                        <c:v>4043736000000</c:v>
                      </c:pt>
                      <c:pt idx="85">
                        <c:v>4036952000000</c:v>
                      </c:pt>
                      <c:pt idx="86">
                        <c:v>4031293000000</c:v>
                      </c:pt>
                      <c:pt idx="87">
                        <c:v>4026559000000</c:v>
                      </c:pt>
                      <c:pt idx="88">
                        <c:v>4022591000000</c:v>
                      </c:pt>
                      <c:pt idx="89">
                        <c:v>4019255000000</c:v>
                      </c:pt>
                      <c:pt idx="90">
                        <c:v>4016445000000</c:v>
                      </c:pt>
                      <c:pt idx="91">
                        <c:v>4014073000000</c:v>
                      </c:pt>
                      <c:pt idx="92">
                        <c:v>4012066000000</c:v>
                      </c:pt>
                      <c:pt idx="93">
                        <c:v>4010364000000</c:v>
                      </c:pt>
                      <c:pt idx="94">
                        <c:v>4008919000000</c:v>
                      </c:pt>
                      <c:pt idx="95">
                        <c:v>4007689000000</c:v>
                      </c:pt>
                      <c:pt idx="96">
                        <c:v>4006640000000</c:v>
                      </c:pt>
                      <c:pt idx="97">
                        <c:v>4005744000000</c:v>
                      </c:pt>
                      <c:pt idx="98">
                        <c:v>4004978000000</c:v>
                      </c:pt>
                      <c:pt idx="99">
                        <c:v>4004321000000</c:v>
                      </c:pt>
                      <c:pt idx="100">
                        <c:v>4003757000000</c:v>
                      </c:pt>
                      <c:pt idx="101">
                        <c:v>4003272000000</c:v>
                      </c:pt>
                      <c:pt idx="102">
                        <c:v>4002855000000</c:v>
                      </c:pt>
                      <c:pt idx="103">
                        <c:v>4002495000000</c:v>
                      </c:pt>
                      <c:pt idx="104">
                        <c:v>4002184000000</c:v>
                      </c:pt>
                      <c:pt idx="105">
                        <c:v>4001916000000</c:v>
                      </c:pt>
                      <c:pt idx="106">
                        <c:v>4001683000000</c:v>
                      </c:pt>
                      <c:pt idx="107">
                        <c:v>4001481000000</c:v>
                      </c:pt>
                      <c:pt idx="108">
                        <c:v>4001307000000</c:v>
                      </c:pt>
                      <c:pt idx="109">
                        <c:v>4001155000000</c:v>
                      </c:pt>
                      <c:pt idx="110">
                        <c:v>4001024000000</c:v>
                      </c:pt>
                      <c:pt idx="111">
                        <c:v>4000909000000</c:v>
                      </c:pt>
                      <c:pt idx="112">
                        <c:v>4000808000000</c:v>
                      </c:pt>
                      <c:pt idx="113">
                        <c:v>4000720000000</c:v>
                      </c:pt>
                      <c:pt idx="114">
                        <c:v>4000642000000</c:v>
                      </c:pt>
                      <c:pt idx="115">
                        <c:v>4000574000000</c:v>
                      </c:pt>
                      <c:pt idx="116">
                        <c:v>4000514000000</c:v>
                      </c:pt>
                      <c:pt idx="117">
                        <c:v>4000461000000</c:v>
                      </c:pt>
                      <c:pt idx="118">
                        <c:v>4000415000000</c:v>
                      </c:pt>
                      <c:pt idx="119">
                        <c:v>4000375000000</c:v>
                      </c:pt>
                      <c:pt idx="120">
                        <c:v>4000339000000</c:v>
                      </c:pt>
                      <c:pt idx="121">
                        <c:v>4000309000000</c:v>
                      </c:pt>
                      <c:pt idx="122">
                        <c:v>4000280000000</c:v>
                      </c:pt>
                      <c:pt idx="123">
                        <c:v>4000253000000</c:v>
                      </c:pt>
                      <c:pt idx="124">
                        <c:v>4000228000000</c:v>
                      </c:pt>
                      <c:pt idx="125">
                        <c:v>4000204000000</c:v>
                      </c:pt>
                      <c:pt idx="126">
                        <c:v>4000183000000</c:v>
                      </c:pt>
                      <c:pt idx="127">
                        <c:v>4000166000000</c:v>
                      </c:pt>
                    </c:numCache>
                  </c:numRef>
                </c:yVal>
                <c:smooth val="0"/>
                <c:extLst>
                  <c:ext xmlns:c16="http://schemas.microsoft.com/office/drawing/2014/chart" uri="{C3380CC4-5D6E-409C-BE32-E72D297353CC}">
                    <c16:uniqueId val="{00000006-5CD0-42E4-8CE9-89301C34522F}"/>
                  </c:ext>
                </c:extLst>
              </c15:ser>
            </c15:filteredScatterSeries>
            <c15:filteredScatterSeries>
              <c15:ser>
                <c:idx val="7"/>
                <c:order val="3"/>
                <c:tx>
                  <c:v>Sentaurus P</c:v>
                </c:tx>
                <c:spPr>
                  <a:ln>
                    <a:solidFill>
                      <a:srgbClr val="0000FF"/>
                    </a:solidFill>
                    <a:prstDash val="sysDot"/>
                  </a:ln>
                </c:spPr>
                <c:marker>
                  <c:symbol val="none"/>
                </c:marker>
                <c:xVal>
                  <c:numRef>
                    <c:extLst xmlns:c15="http://schemas.microsoft.com/office/drawing/2012/chart">
                      <c:ext xmlns:c15="http://schemas.microsoft.com/office/drawing/2012/chart" uri="{02D57815-91ED-43cb-92C2-25804820EDAC}">
                        <c15:formulaRef>
                          <c15:sqref>'#10 Sentaurus TCAD'!$C$2:$C$129</c15:sqref>
                        </c15:formulaRef>
                      </c:ext>
                    </c:extLst>
                    <c:numCache>
                      <c:formatCode>General</c:formatCode>
                      <c:ptCount val="128"/>
                      <c:pt idx="0">
                        <c:v>0</c:v>
                      </c:pt>
                      <c:pt idx="1">
                        <c:v>9.8369090000000005E-4</c:v>
                      </c:pt>
                      <c:pt idx="2">
                        <c:v>2.0878469999999999E-3</c:v>
                      </c:pt>
                      <c:pt idx="3">
                        <c:v>3.3272190000000002E-3</c:v>
                      </c:pt>
                      <c:pt idx="4">
                        <c:v>4.7183679999999997E-3</c:v>
                      </c:pt>
                      <c:pt idx="5">
                        <c:v>6.2798799999999998E-3</c:v>
                      </c:pt>
                      <c:pt idx="6">
                        <c:v>8.032618E-3</c:v>
                      </c:pt>
                      <c:pt idx="7">
                        <c:v>0.01</c:v>
                      </c:pt>
                      <c:pt idx="8">
                        <c:v>1.1953699999999999E-2</c:v>
                      </c:pt>
                      <c:pt idx="9">
                        <c:v>1.441243E-2</c:v>
                      </c:pt>
                      <c:pt idx="10">
                        <c:v>1.7506750000000001E-2</c:v>
                      </c:pt>
                      <c:pt idx="11">
                        <c:v>2.1400929999999999E-2</c:v>
                      </c:pt>
                      <c:pt idx="12">
                        <c:v>2.6301769999999999E-2</c:v>
                      </c:pt>
                      <c:pt idx="13">
                        <c:v>3.2469459999999999E-2</c:v>
                      </c:pt>
                      <c:pt idx="14">
                        <c:v>4.0231490000000002E-2</c:v>
                      </c:pt>
                      <c:pt idx="15">
                        <c:v>0.05</c:v>
                      </c:pt>
                      <c:pt idx="16">
                        <c:v>6.016809E-2</c:v>
                      </c:pt>
                      <c:pt idx="17">
                        <c:v>7.0786349999999998E-2</c:v>
                      </c:pt>
                      <c:pt idx="18">
                        <c:v>8.1874730000000007E-2</c:v>
                      </c:pt>
                      <c:pt idx="19">
                        <c:v>9.3454029999999993E-2</c:v>
                      </c:pt>
                      <c:pt idx="20">
                        <c:v>0.105546</c:v>
                      </c:pt>
                      <c:pt idx="21">
                        <c:v>0.1181733</c:v>
                      </c:pt>
                      <c:pt idx="22">
                        <c:v>0.1313597</c:v>
                      </c:pt>
                      <c:pt idx="23">
                        <c:v>0.14512990000000001</c:v>
                      </c:pt>
                      <c:pt idx="24">
                        <c:v>0.1595097</c:v>
                      </c:pt>
                      <c:pt idx="25">
                        <c:v>0.17452619999999999</c:v>
                      </c:pt>
                      <c:pt idx="26">
                        <c:v>0.1902075</c:v>
                      </c:pt>
                      <c:pt idx="27">
                        <c:v>0.20658319999999999</c:v>
                      </c:pt>
                      <c:pt idx="28">
                        <c:v>0.22368379999999999</c:v>
                      </c:pt>
                      <c:pt idx="29">
                        <c:v>0.24154149999999999</c:v>
                      </c:pt>
                      <c:pt idx="30">
                        <c:v>0.26018980000000003</c:v>
                      </c:pt>
                      <c:pt idx="31">
                        <c:v>0.27966380000000002</c:v>
                      </c:pt>
                      <c:pt idx="32">
                        <c:v>0.3</c:v>
                      </c:pt>
                      <c:pt idx="33">
                        <c:v>0.32008419999999999</c:v>
                      </c:pt>
                      <c:pt idx="34">
                        <c:v>0.34420790000000001</c:v>
                      </c:pt>
                      <c:pt idx="35">
                        <c:v>0.3731833</c:v>
                      </c:pt>
                      <c:pt idx="36">
                        <c:v>0.40798649999999997</c:v>
                      </c:pt>
                      <c:pt idx="37">
                        <c:v>0.44978950000000001</c:v>
                      </c:pt>
                      <c:pt idx="38">
                        <c:v>0.5</c:v>
                      </c:pt>
                      <c:pt idx="39">
                        <c:v>0.55000000000000004</c:v>
                      </c:pt>
                      <c:pt idx="40">
                        <c:v>0.6</c:v>
                      </c:pt>
                      <c:pt idx="41">
                        <c:v>0.65</c:v>
                      </c:pt>
                      <c:pt idx="42">
                        <c:v>0.7</c:v>
                      </c:pt>
                      <c:pt idx="43">
                        <c:v>0.75</c:v>
                      </c:pt>
                      <c:pt idx="44">
                        <c:v>0.8</c:v>
                      </c:pt>
                      <c:pt idx="45">
                        <c:v>0.85</c:v>
                      </c:pt>
                      <c:pt idx="46">
                        <c:v>0.9</c:v>
                      </c:pt>
                      <c:pt idx="47">
                        <c:v>0.95</c:v>
                      </c:pt>
                      <c:pt idx="48">
                        <c:v>1</c:v>
                      </c:pt>
                      <c:pt idx="49">
                        <c:v>1.05</c:v>
                      </c:pt>
                      <c:pt idx="50">
                        <c:v>1.1000000000000001</c:v>
                      </c:pt>
                      <c:pt idx="51">
                        <c:v>1.1499999999999999</c:v>
                      </c:pt>
                      <c:pt idx="52">
                        <c:v>1.2</c:v>
                      </c:pt>
                      <c:pt idx="53">
                        <c:v>1.25</c:v>
                      </c:pt>
                      <c:pt idx="54">
                        <c:v>1.3</c:v>
                      </c:pt>
                      <c:pt idx="55">
                        <c:v>1.35</c:v>
                      </c:pt>
                      <c:pt idx="56">
                        <c:v>1.4</c:v>
                      </c:pt>
                      <c:pt idx="57">
                        <c:v>1.45</c:v>
                      </c:pt>
                      <c:pt idx="58">
                        <c:v>1.5</c:v>
                      </c:pt>
                      <c:pt idx="59">
                        <c:v>1.55</c:v>
                      </c:pt>
                      <c:pt idx="60">
                        <c:v>1.6</c:v>
                      </c:pt>
                      <c:pt idx="61">
                        <c:v>1.65</c:v>
                      </c:pt>
                      <c:pt idx="62">
                        <c:v>1.7</c:v>
                      </c:pt>
                      <c:pt idx="63">
                        <c:v>1.75</c:v>
                      </c:pt>
                      <c:pt idx="64">
                        <c:v>1.8</c:v>
                      </c:pt>
                      <c:pt idx="65">
                        <c:v>1.85</c:v>
                      </c:pt>
                      <c:pt idx="66">
                        <c:v>1.9</c:v>
                      </c:pt>
                      <c:pt idx="67">
                        <c:v>1.95</c:v>
                      </c:pt>
                      <c:pt idx="68">
                        <c:v>2</c:v>
                      </c:pt>
                      <c:pt idx="69">
                        <c:v>2.0499999999999998</c:v>
                      </c:pt>
                      <c:pt idx="70">
                        <c:v>2.1</c:v>
                      </c:pt>
                      <c:pt idx="71">
                        <c:v>2.15</c:v>
                      </c:pt>
                      <c:pt idx="72">
                        <c:v>2.2000000000000002</c:v>
                      </c:pt>
                      <c:pt idx="73">
                        <c:v>2.25</c:v>
                      </c:pt>
                      <c:pt idx="74">
                        <c:v>2.2999999999999998</c:v>
                      </c:pt>
                      <c:pt idx="75">
                        <c:v>2.35</c:v>
                      </c:pt>
                      <c:pt idx="76">
                        <c:v>2.4</c:v>
                      </c:pt>
                      <c:pt idx="77">
                        <c:v>2.4500000000000002</c:v>
                      </c:pt>
                      <c:pt idx="78">
                        <c:v>2.5</c:v>
                      </c:pt>
                      <c:pt idx="79">
                        <c:v>2.5505070000000001</c:v>
                      </c:pt>
                      <c:pt idx="80">
                        <c:v>2.6018119999999998</c:v>
                      </c:pt>
                      <c:pt idx="81">
                        <c:v>2.6539269999999999</c:v>
                      </c:pt>
                      <c:pt idx="82">
                        <c:v>2.7068639999999999</c:v>
                      </c:pt>
                      <c:pt idx="83">
                        <c:v>2.7606380000000001</c:v>
                      </c:pt>
                      <c:pt idx="84">
                        <c:v>2.8152599999999999</c:v>
                      </c:pt>
                      <c:pt idx="85">
                        <c:v>2.870746</c:v>
                      </c:pt>
                      <c:pt idx="86">
                        <c:v>2.9271069999999999</c:v>
                      </c:pt>
                      <c:pt idx="87">
                        <c:v>2.9843579999999998</c:v>
                      </c:pt>
                      <c:pt idx="88">
                        <c:v>3.042513</c:v>
                      </c:pt>
                      <c:pt idx="89">
                        <c:v>3.1015869999999999</c:v>
                      </c:pt>
                      <c:pt idx="90">
                        <c:v>3.1615929999999999</c:v>
                      </c:pt>
                      <c:pt idx="91">
                        <c:v>3.2225470000000001</c:v>
                      </c:pt>
                      <c:pt idx="92">
                        <c:v>3.2844630000000001</c:v>
                      </c:pt>
                      <c:pt idx="93">
                        <c:v>3.3473570000000001</c:v>
                      </c:pt>
                      <c:pt idx="94">
                        <c:v>3.4112439999999999</c:v>
                      </c:pt>
                      <c:pt idx="95">
                        <c:v>3.47614</c:v>
                      </c:pt>
                      <c:pt idx="96">
                        <c:v>3.5420609999999999</c:v>
                      </c:pt>
                      <c:pt idx="97">
                        <c:v>3.609022</c:v>
                      </c:pt>
                      <c:pt idx="98">
                        <c:v>3.677041</c:v>
                      </c:pt>
                      <c:pt idx="99">
                        <c:v>3.7461340000000001</c:v>
                      </c:pt>
                      <c:pt idx="100">
                        <c:v>3.8163170000000002</c:v>
                      </c:pt>
                      <c:pt idx="101">
                        <c:v>3.8876089999999999</c:v>
                      </c:pt>
                      <c:pt idx="102">
                        <c:v>3.9600270000000002</c:v>
                      </c:pt>
                      <c:pt idx="103">
                        <c:v>4.033588</c:v>
                      </c:pt>
                      <c:pt idx="104">
                        <c:v>4.1083109999999996</c:v>
                      </c:pt>
                      <c:pt idx="105">
                        <c:v>4.1842139999999999</c:v>
                      </c:pt>
                      <c:pt idx="106">
                        <c:v>4.2613149999999997</c:v>
                      </c:pt>
                      <c:pt idx="107">
                        <c:v>4.3396330000000001</c:v>
                      </c:pt>
                      <c:pt idx="108">
                        <c:v>4.4191890000000003</c:v>
                      </c:pt>
                      <c:pt idx="109">
                        <c:v>4.5</c:v>
                      </c:pt>
                      <c:pt idx="110">
                        <c:v>4.5811089999999997</c:v>
                      </c:pt>
                      <c:pt idx="111">
                        <c:v>4.6640490000000003</c:v>
                      </c:pt>
                      <c:pt idx="112">
                        <c:v>4.7488599999999996</c:v>
                      </c:pt>
                      <c:pt idx="113">
                        <c:v>4.8355860000000002</c:v>
                      </c:pt>
                      <c:pt idx="114">
                        <c:v>4.9242679999999996</c:v>
                      </c:pt>
                      <c:pt idx="115">
                        <c:v>5.0149509999999999</c:v>
                      </c:pt>
                      <c:pt idx="116">
                        <c:v>5.1076800000000002</c:v>
                      </c:pt>
                      <c:pt idx="117">
                        <c:v>5.202502</c:v>
                      </c:pt>
                      <c:pt idx="118">
                        <c:v>5.2994640000000004</c:v>
                      </c:pt>
                      <c:pt idx="119">
                        <c:v>5.3986130000000001</c:v>
                      </c:pt>
                      <c:pt idx="120">
                        <c:v>5.5</c:v>
                      </c:pt>
                      <c:pt idx="121">
                        <c:v>5.5983689999999999</c:v>
                      </c:pt>
                      <c:pt idx="122">
                        <c:v>5.7087849999999998</c:v>
                      </c:pt>
                      <c:pt idx="123">
                        <c:v>5.8327220000000004</c:v>
                      </c:pt>
                      <c:pt idx="124">
                        <c:v>5.9718369999999998</c:v>
                      </c:pt>
                      <c:pt idx="125">
                        <c:v>6.1279880000000002</c:v>
                      </c:pt>
                      <c:pt idx="126">
                        <c:v>6.3032620000000001</c:v>
                      </c:pt>
                      <c:pt idx="127">
                        <c:v>6.5</c:v>
                      </c:pt>
                    </c:numCache>
                  </c:numRef>
                </c:xVal>
                <c:yVal>
                  <c:numRef>
                    <c:extLst xmlns:c15="http://schemas.microsoft.com/office/drawing/2012/chart">
                      <c:ext xmlns:c15="http://schemas.microsoft.com/office/drawing/2012/chart" uri="{02D57815-91ED-43cb-92C2-25804820EDAC}">
                        <c15:formulaRef>
                          <c15:sqref>'#10 Sentaurus TCAD'!$D$2:$D$129</c15:sqref>
                        </c15:formulaRef>
                      </c:ext>
                    </c:extLst>
                    <c:numCache>
                      <c:formatCode>0.00E+00</c:formatCode>
                      <c:ptCount val="128"/>
                      <c:pt idx="0">
                        <c:v>1.465328E+19</c:v>
                      </c:pt>
                      <c:pt idx="1">
                        <c:v>1.439328E+19</c:v>
                      </c:pt>
                      <c:pt idx="2">
                        <c:v>1.358911E+19</c:v>
                      </c:pt>
                      <c:pt idx="3">
                        <c:v>1.239495E+19</c:v>
                      </c:pt>
                      <c:pt idx="4">
                        <c:v>1.10899E+19</c:v>
                      </c:pt>
                      <c:pt idx="5">
                        <c:v>9.88634E+18</c:v>
                      </c:pt>
                      <c:pt idx="6">
                        <c:v>8.86906E+18</c:v>
                      </c:pt>
                      <c:pt idx="7">
                        <c:v>8.039705E+18</c:v>
                      </c:pt>
                      <c:pt idx="8">
                        <c:v>7.432806E+18</c:v>
                      </c:pt>
                      <c:pt idx="9">
                        <c:v>6.871624E+18</c:v>
                      </c:pt>
                      <c:pt idx="10">
                        <c:v>6.365905E+18</c:v>
                      </c:pt>
                      <c:pt idx="11">
                        <c:v>5.919125E+18</c:v>
                      </c:pt>
                      <c:pt idx="12">
                        <c:v>5.529476E+18</c:v>
                      </c:pt>
                      <c:pt idx="13">
                        <c:v>5.190414E+18</c:v>
                      </c:pt>
                      <c:pt idx="14">
                        <c:v>4.891179E+18</c:v>
                      </c:pt>
                      <c:pt idx="15">
                        <c:v>4.617239E+18</c:v>
                      </c:pt>
                      <c:pt idx="16">
                        <c:v>4.391917E+18</c:v>
                      </c:pt>
                      <c:pt idx="17">
                        <c:v>4.18955E+18</c:v>
                      </c:pt>
                      <c:pt idx="18">
                        <c:v>3.997047E+18</c:v>
                      </c:pt>
                      <c:pt idx="19">
                        <c:v>3.808444E+18</c:v>
                      </c:pt>
                      <c:pt idx="20">
                        <c:v>3.621557E+18</c:v>
                      </c:pt>
                      <c:pt idx="21">
                        <c:v>3.433363E+18</c:v>
                      </c:pt>
                      <c:pt idx="22">
                        <c:v>3.238473E+18</c:v>
                      </c:pt>
                      <c:pt idx="23">
                        <c:v>3.030724E+18</c:v>
                      </c:pt>
                      <c:pt idx="24">
                        <c:v>2.804745E+18</c:v>
                      </c:pt>
                      <c:pt idx="25">
                        <c:v>2.557427E+18</c:v>
                      </c:pt>
                      <c:pt idx="26">
                        <c:v>2.288901E+18</c:v>
                      </c:pt>
                      <c:pt idx="27">
                        <c:v>2.002815E+18</c:v>
                      </c:pt>
                      <c:pt idx="28">
                        <c:v>1.70603E+18</c:v>
                      </c:pt>
                      <c:pt idx="29">
                        <c:v>1.407996E+18</c:v>
                      </c:pt>
                      <c:pt idx="30">
                        <c:v>1.119939E+18</c:v>
                      </c:pt>
                      <c:pt idx="31">
                        <c:v>8.537446E+17</c:v>
                      </c:pt>
                      <c:pt idx="32">
                        <c:v>6.203577E+17</c:v>
                      </c:pt>
                      <c:pt idx="33">
                        <c:v>4.369262E+17</c:v>
                      </c:pt>
                      <c:pt idx="34">
                        <c:v>2.751655E+17</c:v>
                      </c:pt>
                      <c:pt idx="35">
                        <c:v>1.510653E+17</c:v>
                      </c:pt>
                      <c:pt idx="36">
                        <c:v>7.154672E+16</c:v>
                      </c:pt>
                      <c:pt idx="37">
                        <c:v>2.996032E+16</c:v>
                      </c:pt>
                      <c:pt idx="38">
                        <c:v>1.185491E+16</c:v>
                      </c:pt>
                      <c:pt idx="39">
                        <c:v>5204582000000000</c:v>
                      </c:pt>
                      <c:pt idx="40">
                        <c:v>2460652000000000</c:v>
                      </c:pt>
                      <c:pt idx="41">
                        <c:v>1220420000000000</c:v>
                      </c:pt>
                      <c:pt idx="42">
                        <c:v>626097000000000</c:v>
                      </c:pt>
                      <c:pt idx="43">
                        <c:v>330433300000000</c:v>
                      </c:pt>
                      <c:pt idx="44">
                        <c:v>179053700000000</c:v>
                      </c:pt>
                      <c:pt idx="45">
                        <c:v>99494010000000</c:v>
                      </c:pt>
                      <c:pt idx="46">
                        <c:v>56615140000000</c:v>
                      </c:pt>
                      <c:pt idx="47">
                        <c:v>32945000000000</c:v>
                      </c:pt>
                      <c:pt idx="48">
                        <c:v>19581940000000</c:v>
                      </c:pt>
                      <c:pt idx="49">
                        <c:v>11876260000000</c:v>
                      </c:pt>
                      <c:pt idx="50">
                        <c:v>7341219000000</c:v>
                      </c:pt>
                      <c:pt idx="51">
                        <c:v>4619101000000</c:v>
                      </c:pt>
                      <c:pt idx="52">
                        <c:v>2954383000000</c:v>
                      </c:pt>
                      <c:pt idx="53">
                        <c:v>1918508000000</c:v>
                      </c:pt>
                      <c:pt idx="54">
                        <c:v>1263537000000</c:v>
                      </c:pt>
                      <c:pt idx="55">
                        <c:v>843233400000</c:v>
                      </c:pt>
                      <c:pt idx="56">
                        <c:v>569776600000</c:v>
                      </c:pt>
                      <c:pt idx="57">
                        <c:v>389548900000</c:v>
                      </c:pt>
                      <c:pt idx="58">
                        <c:v>269309000000</c:v>
                      </c:pt>
                      <c:pt idx="59">
                        <c:v>188154000000</c:v>
                      </c:pt>
                      <c:pt idx="60">
                        <c:v>132769100000</c:v>
                      </c:pt>
                      <c:pt idx="61">
                        <c:v>94571850000</c:v>
                      </c:pt>
                      <c:pt idx="62">
                        <c:v>67966700000</c:v>
                      </c:pt>
                      <c:pt idx="63">
                        <c:v>49266440000</c:v>
                      </c:pt>
                      <c:pt idx="64">
                        <c:v>36022460000</c:v>
                      </c:pt>
                      <c:pt idx="65">
                        <c:v>26612600000</c:v>
                      </c:pt>
                      <c:pt idx="66">
                        <c:v>19987290000</c:v>
                      </c:pt>
                      <c:pt idx="67">
                        <c:v>15490660000</c:v>
                      </c:pt>
                      <c:pt idx="68">
                        <c:v>12680360000</c:v>
                      </c:pt>
                      <c:pt idx="69">
                        <c:v>11144230000</c:v>
                      </c:pt>
                      <c:pt idx="70">
                        <c:v>10432880000</c:v>
                      </c:pt>
                      <c:pt idx="71">
                        <c:v>10155810000</c:v>
                      </c:pt>
                      <c:pt idx="72">
                        <c:v>10064320000</c:v>
                      </c:pt>
                      <c:pt idx="73">
                        <c:v>10038340000</c:v>
                      </c:pt>
                      <c:pt idx="74">
                        <c:v>10031900000</c:v>
                      </c:pt>
                      <c:pt idx="75">
                        <c:v>10030480000</c:v>
                      </c:pt>
                      <c:pt idx="76">
                        <c:v>10030200000</c:v>
                      </c:pt>
                      <c:pt idx="77">
                        <c:v>10030150000</c:v>
                      </c:pt>
                      <c:pt idx="78">
                        <c:v>10030140000</c:v>
                      </c:pt>
                      <c:pt idx="79">
                        <c:v>10030140000</c:v>
                      </c:pt>
                      <c:pt idx="80">
                        <c:v>10030140000</c:v>
                      </c:pt>
                      <c:pt idx="81">
                        <c:v>10030140000</c:v>
                      </c:pt>
                      <c:pt idx="82">
                        <c:v>10030140000</c:v>
                      </c:pt>
                      <c:pt idx="83">
                        <c:v>10030140000</c:v>
                      </c:pt>
                      <c:pt idx="84">
                        <c:v>10030140000</c:v>
                      </c:pt>
                      <c:pt idx="85">
                        <c:v>10030140000</c:v>
                      </c:pt>
                      <c:pt idx="86">
                        <c:v>10030140000</c:v>
                      </c:pt>
                      <c:pt idx="87">
                        <c:v>10030140000</c:v>
                      </c:pt>
                      <c:pt idx="88">
                        <c:v>10030140000</c:v>
                      </c:pt>
                      <c:pt idx="89">
                        <c:v>10030140000</c:v>
                      </c:pt>
                      <c:pt idx="90">
                        <c:v>10030140000</c:v>
                      </c:pt>
                      <c:pt idx="91">
                        <c:v>10030140000</c:v>
                      </c:pt>
                      <c:pt idx="92">
                        <c:v>10030140000</c:v>
                      </c:pt>
                      <c:pt idx="93">
                        <c:v>10030140000</c:v>
                      </c:pt>
                      <c:pt idx="94">
                        <c:v>10030140000</c:v>
                      </c:pt>
                      <c:pt idx="95">
                        <c:v>10030140000</c:v>
                      </c:pt>
                      <c:pt idx="96">
                        <c:v>10030140000</c:v>
                      </c:pt>
                      <c:pt idx="97">
                        <c:v>10030140000</c:v>
                      </c:pt>
                      <c:pt idx="98">
                        <c:v>10030140000</c:v>
                      </c:pt>
                      <c:pt idx="99">
                        <c:v>10030140000</c:v>
                      </c:pt>
                      <c:pt idx="100">
                        <c:v>10030140000</c:v>
                      </c:pt>
                      <c:pt idx="101">
                        <c:v>10030140000</c:v>
                      </c:pt>
                      <c:pt idx="102">
                        <c:v>10030140000</c:v>
                      </c:pt>
                      <c:pt idx="103">
                        <c:v>10030140000</c:v>
                      </c:pt>
                      <c:pt idx="104">
                        <c:v>10030140000</c:v>
                      </c:pt>
                      <c:pt idx="105">
                        <c:v>10030140000</c:v>
                      </c:pt>
                      <c:pt idx="106">
                        <c:v>10030140000</c:v>
                      </c:pt>
                      <c:pt idx="107">
                        <c:v>10030140000</c:v>
                      </c:pt>
                      <c:pt idx="108">
                        <c:v>10030140000</c:v>
                      </c:pt>
                      <c:pt idx="109">
                        <c:v>10030140000</c:v>
                      </c:pt>
                      <c:pt idx="110">
                        <c:v>10030140000</c:v>
                      </c:pt>
                      <c:pt idx="111">
                        <c:v>10030140000</c:v>
                      </c:pt>
                      <c:pt idx="112">
                        <c:v>10030140000</c:v>
                      </c:pt>
                      <c:pt idx="113">
                        <c:v>10030140000</c:v>
                      </c:pt>
                      <c:pt idx="114">
                        <c:v>10030140000</c:v>
                      </c:pt>
                      <c:pt idx="115">
                        <c:v>10030140000</c:v>
                      </c:pt>
                      <c:pt idx="116">
                        <c:v>10030140000</c:v>
                      </c:pt>
                      <c:pt idx="117">
                        <c:v>10030140000</c:v>
                      </c:pt>
                      <c:pt idx="118">
                        <c:v>10030140000</c:v>
                      </c:pt>
                      <c:pt idx="119">
                        <c:v>10030140000</c:v>
                      </c:pt>
                      <c:pt idx="120">
                        <c:v>10030140000</c:v>
                      </c:pt>
                      <c:pt idx="121">
                        <c:v>10030140000</c:v>
                      </c:pt>
                      <c:pt idx="122">
                        <c:v>10030140000</c:v>
                      </c:pt>
                      <c:pt idx="123">
                        <c:v>10030140000</c:v>
                      </c:pt>
                      <c:pt idx="124">
                        <c:v>10030140000</c:v>
                      </c:pt>
                      <c:pt idx="125">
                        <c:v>10030140000</c:v>
                      </c:pt>
                      <c:pt idx="126">
                        <c:v>10030140000</c:v>
                      </c:pt>
                      <c:pt idx="127">
                        <c:v>10030140000</c:v>
                      </c:pt>
                    </c:numCache>
                  </c:numRef>
                </c:yVal>
                <c:smooth val="0"/>
                <c:extLst xmlns:c15="http://schemas.microsoft.com/office/drawing/2012/chart">
                  <c:ext xmlns:c16="http://schemas.microsoft.com/office/drawing/2014/chart" uri="{C3380CC4-5D6E-409C-BE32-E72D297353CC}">
                    <c16:uniqueId val="{00000007-5CD0-42E4-8CE9-89301C34522F}"/>
                  </c:ext>
                </c:extLst>
              </c15:ser>
            </c15:filteredScatterSeries>
          </c:ext>
        </c:extLst>
      </c:scatterChart>
      <c:valAx>
        <c:axId val="1738610383"/>
        <c:scaling>
          <c:orientation val="minMax"/>
          <c:max val="2"/>
          <c:min val="0"/>
        </c:scaling>
        <c:delete val="0"/>
        <c:axPos val="b"/>
        <c:majorGridlines>
          <c:spPr>
            <a:ln w="9525" cap="flat" cmpd="sng" algn="ctr">
              <a:solidFill>
                <a:schemeClr val="bg1">
                  <a:lumMod val="75000"/>
                </a:schemeClr>
              </a:solidFill>
              <a:prstDash val="solid"/>
              <a:round/>
            </a:ln>
            <a:effectLst/>
          </c:spPr>
        </c:majorGridlines>
        <c:title>
          <c:tx>
            <c:rich>
              <a:bodyPr/>
              <a:lstStyle/>
              <a:p>
                <a:pPr>
                  <a:defRPr sz="1600"/>
                </a:pPr>
                <a:r>
                  <a:rPr lang="en-US" altLang="zh-TW" sz="1600"/>
                  <a:t>Depth (</a:t>
                </a:r>
                <a:r>
                  <a:rPr lang="el-GR" altLang="zh-TW" sz="1600"/>
                  <a:t>μ</a:t>
                </a:r>
                <a:r>
                  <a:rPr lang="en-US" altLang="zh-TW" sz="1600"/>
                  <a:t>m)</a:t>
                </a:r>
                <a:endParaRPr lang="zh-TW" altLang="en-US" sz="1600"/>
              </a:p>
            </c:rich>
          </c:tx>
          <c:layout>
            <c:manualLayout>
              <c:xMode val="edge"/>
              <c:yMode val="edge"/>
              <c:x val="0.86481617742960648"/>
              <c:y val="0.91754651108273089"/>
            </c:manualLayout>
          </c:layout>
          <c:overlay val="0"/>
        </c:title>
        <c:numFmt formatCode="General" sourceLinked="1"/>
        <c:majorTickMark val="in"/>
        <c:minorTickMark val="in"/>
        <c:tickLblPos val="nextTo"/>
        <c:spPr>
          <a:noFill/>
          <a:ln w="12700" cap="flat" cmpd="sng" algn="ctr">
            <a:solidFill>
              <a:sysClr val="windowText" lastClr="000000"/>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crossAx val="1738605807"/>
        <c:crosses val="autoZero"/>
        <c:crossBetween val="midCat"/>
        <c:majorUnit val="0.5"/>
      </c:valAx>
      <c:valAx>
        <c:axId val="1738605807"/>
        <c:scaling>
          <c:logBase val="10"/>
          <c:orientation val="minMax"/>
          <c:min val="10000000000000"/>
        </c:scaling>
        <c:delete val="0"/>
        <c:axPos val="l"/>
        <c:majorGridlines>
          <c:spPr>
            <a:ln w="9525" cap="flat" cmpd="sng" algn="ctr">
              <a:solidFill>
                <a:schemeClr val="bg1">
                  <a:lumMod val="65000"/>
                </a:schemeClr>
              </a:solidFill>
              <a:prstDash val="solid"/>
              <a:round/>
            </a:ln>
            <a:effectLst/>
          </c:spPr>
        </c:majorGridlines>
        <c:minorGridlines>
          <c:spPr>
            <a:ln>
              <a:prstDash val="sysDot"/>
            </a:ln>
          </c:spPr>
        </c:minorGridlines>
        <c:title>
          <c:tx>
            <c:rich>
              <a:bodyPr/>
              <a:lstStyle/>
              <a:p>
                <a:pPr>
                  <a:defRPr sz="1600"/>
                </a:pPr>
                <a:r>
                  <a:rPr lang="en-US" altLang="zh-TW" sz="1600"/>
                  <a:t>Concentration (cm</a:t>
                </a:r>
                <a:r>
                  <a:rPr lang="en-US" altLang="zh-TW" sz="1600" baseline="30000"/>
                  <a:t>-3</a:t>
                </a:r>
                <a:r>
                  <a:rPr lang="en-US" altLang="zh-TW" sz="1600"/>
                  <a:t>)</a:t>
                </a:r>
              </a:p>
            </c:rich>
          </c:tx>
          <c:layout>
            <c:manualLayout>
              <c:xMode val="edge"/>
              <c:yMode val="edge"/>
              <c:x val="0"/>
              <c:y val="0"/>
            </c:manualLayout>
          </c:layout>
          <c:overlay val="0"/>
        </c:title>
        <c:numFmt formatCode="General" sourceLinked="1"/>
        <c:majorTickMark val="in"/>
        <c:minorTickMark val="in"/>
        <c:tickLblPos val="nextTo"/>
        <c:spPr>
          <a:noFill/>
          <a:ln w="1270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crossAx val="1738610383"/>
        <c:crosses val="autoZero"/>
        <c:crossBetween val="midCat"/>
      </c:valAx>
      <c:spPr>
        <a:ln w="19050">
          <a:solidFill>
            <a:sysClr val="windowText" lastClr="000000"/>
          </a:solidFill>
        </a:ln>
      </c:spPr>
    </c:plotArea>
    <c:legend>
      <c:legendPos val="r"/>
      <c:layout>
        <c:manualLayout>
          <c:xMode val="edge"/>
          <c:yMode val="edge"/>
          <c:x val="0.74859298390562845"/>
          <c:y val="4.5208281129667516E-2"/>
          <c:w val="0.21318328054780117"/>
          <c:h val="0.41214608157882282"/>
        </c:manualLayout>
      </c:layout>
      <c:overlay val="0"/>
      <c:spPr>
        <a:solidFill>
          <a:schemeClr val="bg1"/>
        </a:solidFill>
        <a:ln>
          <a:solidFill>
            <a:schemeClr val="tx1"/>
          </a:solidFill>
        </a:ln>
      </c:spPr>
    </c:legend>
    <c:plotVisOnly val="1"/>
    <c:dispBlanksAs val="gap"/>
    <c:showDLblsOverMax val="0"/>
    <c:extLst/>
  </c:chart>
  <c:txPr>
    <a:bodyPr/>
    <a:lstStyle/>
    <a:p>
      <a:pPr>
        <a:defRPr/>
      </a:pPr>
      <a:endParaRPr lang="zh-TW"/>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43940317814208"/>
          <c:y val="2.5567114991455083E-2"/>
          <c:w val="0.82283178169987503"/>
          <c:h val="0.84541344249067307"/>
        </c:manualLayout>
      </c:layout>
      <c:scatterChart>
        <c:scatterStyle val="lineMarker"/>
        <c:varyColors val="0"/>
        <c:ser>
          <c:idx val="3"/>
          <c:order val="0"/>
          <c:tx>
            <c:v>Silvaco TCAD B</c:v>
          </c:tx>
          <c:spPr>
            <a:ln>
              <a:solidFill>
                <a:srgbClr val="FF0000"/>
              </a:solidFill>
              <a:prstDash val="sysDash"/>
            </a:ln>
          </c:spPr>
          <c:marker>
            <c:symbol val="none"/>
          </c:marker>
          <c:xVal>
            <c:numRef>
              <c:f>'Wafer#04 TCAD'!$I$2:$I$311</c:f>
              <c:numCache>
                <c:formatCode>General</c:formatCode>
                <c:ptCount val="310"/>
                <c:pt idx="0">
                  <c:v>0</c:v>
                </c:pt>
                <c:pt idx="1">
                  <c:v>9.9690730670306208E-3</c:v>
                </c:pt>
                <c:pt idx="2">
                  <c:v>2.0660724198872701E-2</c:v>
                </c:pt>
                <c:pt idx="3">
                  <c:v>3.2127327277855798E-2</c:v>
                </c:pt>
                <c:pt idx="4">
                  <c:v>4.4425052348528803E-2</c:v>
                </c:pt>
                <c:pt idx="5">
                  <c:v>5.7614140770980003E-2</c:v>
                </c:pt>
                <c:pt idx="6">
                  <c:v>7.1759200317811897E-2</c:v>
                </c:pt>
                <c:pt idx="7">
                  <c:v>8.6929521660326095E-2</c:v>
                </c:pt>
                <c:pt idx="8">
                  <c:v>0.103199417794251</c:v>
                </c:pt>
                <c:pt idx="9">
                  <c:v>0.120648588067716</c:v>
                </c:pt>
                <c:pt idx="10">
                  <c:v>0.13936250859468999</c:v>
                </c:pt>
                <c:pt idx="11">
                  <c:v>0.15943285096635201</c:v>
                </c:pt>
                <c:pt idx="12">
                  <c:v>0.18095793131149501</c:v>
                </c:pt>
                <c:pt idx="13">
                  <c:v>0.20404319190570699</c:v>
                </c:pt>
                <c:pt idx="14">
                  <c:v>0.22880171768853499</c:v>
                </c:pt>
                <c:pt idx="15">
                  <c:v>0.255354790218834</c:v>
                </c:pt>
                <c:pt idx="16">
                  <c:v>0.28383248178189002</c:v>
                </c:pt>
                <c:pt idx="17">
                  <c:v>0.314374292558594</c:v>
                </c:pt>
                <c:pt idx="18">
                  <c:v>0.34712983397790498</c:v>
                </c:pt>
                <c:pt idx="19">
                  <c:v>0.38225956160003299</c:v>
                </c:pt>
                <c:pt idx="20">
                  <c:v>0.419935561120447</c:v>
                </c:pt>
                <c:pt idx="21">
                  <c:v>0.46034239134500599</c:v>
                </c:pt>
                <c:pt idx="22">
                  <c:v>0.50367798826557597</c:v>
                </c:pt>
                <c:pt idx="23">
                  <c:v>0.55015463466484604</c:v>
                </c:pt>
                <c:pt idx="24">
                  <c:v>0.6</c:v>
                </c:pt>
                <c:pt idx="25">
                  <c:v>0.65010613925029404</c:v>
                </c:pt>
                <c:pt idx="26">
                  <c:v>0.69876729229454104</c:v>
                </c:pt>
                <c:pt idx="27">
                  <c:v>0.74602513037636198</c:v>
                </c:pt>
                <c:pt idx="28">
                  <c:v>0.79192012300296299</c:v>
                </c:pt>
                <c:pt idx="29">
                  <c:v>0.83649157260141604</c:v>
                </c:pt>
                <c:pt idx="30">
                  <c:v>0.87977764817550996</c:v>
                </c:pt>
                <c:pt idx="31">
                  <c:v>0.92181541799197797</c:v>
                </c:pt>
                <c:pt idx="32">
                  <c:v>0.96264088132411796</c:v>
                </c:pt>
                <c:pt idx="33">
                  <c:v>1.00228899927996</c:v>
                </c:pt>
                <c:pt idx="34">
                  <c:v>1.0407937247414001</c:v>
                </c:pt>
                <c:pt idx="35">
                  <c:v>1.0781880314399599</c:v>
                </c:pt>
                <c:pt idx="36">
                  <c:v>1.11450394219398</c:v>
                </c:pt>
                <c:pt idx="37">
                  <c:v>1.14977255633155</c:v>
                </c:pt>
                <c:pt idx="38">
                  <c:v>1.18402407632263</c:v>
                </c:pt>
                <c:pt idx="39">
                  <c:v>1.2172878336430299</c:v>
                </c:pt>
                <c:pt idx="40">
                  <c:v>1.2495923138926199</c:v>
                </c:pt>
                <c:pt idx="41">
                  <c:v>1.28096518118914</c:v>
                </c:pt>
                <c:pt idx="42">
                  <c:v>1.3114333018584801</c:v>
                </c:pt>
                <c:pt idx="43">
                  <c:v>1.34102276744184</c:v>
                </c:pt>
                <c:pt idx="44">
                  <c:v>1.3697589170393301</c:v>
                </c:pt>
                <c:pt idx="45">
                  <c:v>1.3976663590092699</c:v>
                </c:pt>
                <c:pt idx="46">
                  <c:v>1.4247689920417199</c:v>
                </c:pt>
                <c:pt idx="47">
                  <c:v>1.4510900256241599</c:v>
                </c:pt>
                <c:pt idx="48">
                  <c:v>1.4766519999171701</c:v>
                </c:pt>
                <c:pt idx="49">
                  <c:v>1.50147680505675</c:v>
                </c:pt>
                <c:pt idx="50">
                  <c:v>1.5255856999000901</c:v>
                </c:pt>
                <c:pt idx="51">
                  <c:v>1.5489993302306699</c:v>
                </c:pt>
                <c:pt idx="52">
                  <c:v>1.5717377464384501</c:v>
                </c:pt>
                <c:pt idx="53">
                  <c:v>1.5938204206900699</c:v>
                </c:pt>
                <c:pt idx="54">
                  <c:v>1.6152662636039701</c:v>
                </c:pt>
                <c:pt idx="55">
                  <c:v>1.63609364044463</c:v>
                </c:pt>
                <c:pt idx="56">
                  <c:v>1.65632038684972</c:v>
                </c:pt>
                <c:pt idx="57">
                  <c:v>1.67596382410375</c:v>
                </c:pt>
                <c:pt idx="58">
                  <c:v>1.6950407739712801</c:v>
                </c:pt>
                <c:pt idx="59">
                  <c:v>1.7135675731023099</c:v>
                </c:pt>
                <c:pt idx="60">
                  <c:v>1.7315600870222401</c:v>
                </c:pt>
                <c:pt idx="61">
                  <c:v>1.7490337237184299</c:v>
                </c:pt>
                <c:pt idx="62">
                  <c:v>1.76600344683491</c:v>
                </c:pt>
                <c:pt idx="63">
                  <c:v>1.7824837884865401</c:v>
                </c:pt>
                <c:pt idx="64">
                  <c:v>1.79848886170373</c:v>
                </c:pt>
                <c:pt idx="65">
                  <c:v>1.81403237251816</c:v>
                </c:pt>
                <c:pt idx="66">
                  <c:v>1.82912763170002</c:v>
                </c:pt>
                <c:pt idx="67">
                  <c:v>1.84378756615679</c:v>
                </c:pt>
                <c:pt idx="68">
                  <c:v>1.85802473000324</c:v>
                </c:pt>
                <c:pt idx="69">
                  <c:v>1.87185131531223</c:v>
                </c:pt>
                <c:pt idx="70">
                  <c:v>1.8852791625554399</c:v>
                </c:pt>
                <c:pt idx="71">
                  <c:v>1.8983197707430499</c:v>
                </c:pt>
                <c:pt idx="72">
                  <c:v>1.91098430727094</c:v>
                </c:pt>
                <c:pt idx="73">
                  <c:v>1.923283617484</c:v>
                </c:pt>
                <c:pt idx="74">
                  <c:v>1.93522823396357</c:v>
                </c:pt>
                <c:pt idx="75">
                  <c:v>1.9468283855470601</c:v>
                </c:pt>
                <c:pt idx="76">
                  <c:v>1.9580940060875101</c:v>
                </c:pt>
                <c:pt idx="77">
                  <c:v>1.96903474296047</c:v>
                </c:pt>
                <c:pt idx="78">
                  <c:v>1.97965996532558</c:v>
                </c:pt>
                <c:pt idx="79">
                  <c:v>1.98997877214994</c:v>
                </c:pt>
                <c:pt idx="80">
                  <c:v>2</c:v>
                </c:pt>
                <c:pt idx="81">
                  <c:v>2.0100129602061201</c:v>
                </c:pt>
                <c:pt idx="82">
                  <c:v>2.0201401418238998</c:v>
                </c:pt>
                <c:pt idx="83">
                  <c:v>2.0303828478177599</c:v>
                </c:pt>
                <c:pt idx="84">
                  <c:v>2.04074239601551</c:v>
                </c:pt>
                <c:pt idx="85">
                  <c:v>2.0512201192778701</c:v>
                </c:pt>
                <c:pt idx="86">
                  <c:v>2.0618173656699899</c:v>
                </c:pt>
                <c:pt idx="87">
                  <c:v>2.0725354986348901</c:v>
                </c:pt>
                <c:pt idx="88">
                  <c:v>2.0833758971688501</c:v>
                </c:pt>
                <c:pt idx="89">
                  <c:v>2.09433995599887</c:v>
                </c:pt>
                <c:pt idx="90">
                  <c:v>2.1054290857621001</c:v>
                </c:pt>
                <c:pt idx="91">
                  <c:v>2.1166447131873198</c:v>
                </c:pt>
                <c:pt idx="92">
                  <c:v>2.1279882812785198</c:v>
                </c:pt>
                <c:pt idx="93">
                  <c:v>2.1394612495005401</c:v>
                </c:pt>
                <c:pt idx="94">
                  <c:v>2.1510650939668898</c:v>
                </c:pt>
                <c:pt idx="95">
                  <c:v>2.1628013076295902</c:v>
                </c:pt>
                <c:pt idx="96">
                  <c:v>2.1746714004713299</c:v>
                </c:pt>
                <c:pt idx="97">
                  <c:v>2.1866768996996999</c:v>
                </c:pt>
                <c:pt idx="98">
                  <c:v>2.1988193499436801</c:v>
                </c:pt>
                <c:pt idx="99">
                  <c:v>2.2111003134524099</c:v>
                </c:pt>
                <c:pt idx="100">
                  <c:v>2.22352137029615</c:v>
                </c:pt>
                <c:pt idx="101">
                  <c:v>2.2360841185695701</c:v>
                </c:pt>
                <c:pt idx="102">
                  <c:v>2.2487901745974099</c:v>
                </c:pt>
                <c:pt idx="103">
                  <c:v>2.26164117314238</c:v>
                </c:pt>
                <c:pt idx="104">
                  <c:v>2.2746387676155</c:v>
                </c:pt>
                <c:pt idx="105">
                  <c:v>2.28778463028888</c:v>
                </c:pt>
                <c:pt idx="106">
                  <c:v>2.3010804525108002</c:v>
                </c:pt>
                <c:pt idx="107">
                  <c:v>2.31452794492336</c:v>
                </c:pt>
                <c:pt idx="108">
                  <c:v>2.3281288376825899</c:v>
                </c:pt>
                <c:pt idx="109">
                  <c:v>2.34188488068098</c:v>
                </c:pt>
                <c:pt idx="110">
                  <c:v>2.3557978437727201</c:v>
                </c:pt>
                <c:pt idx="111">
                  <c:v>2.3698695170013302</c:v>
                </c:pt>
                <c:pt idx="112">
                  <c:v>2.3841017108299898</c:v>
                </c:pt>
                <c:pt idx="113">
                  <c:v>2.3984962563745</c:v>
                </c:pt>
                <c:pt idx="114">
                  <c:v>2.41305500563884</c:v>
                </c:pt>
                <c:pt idx="115">
                  <c:v>2.4277798317534498</c:v>
                </c:pt>
                <c:pt idx="116">
                  <c:v>2.4426726292162702</c:v>
                </c:pt>
                <c:pt idx="117">
                  <c:v>2.45773531413642</c:v>
                </c:pt>
                <c:pt idx="118">
                  <c:v>2.4729698244807801</c:v>
                </c:pt>
                <c:pt idx="119">
                  <c:v>2.48837812032331</c:v>
                </c:pt>
                <c:pt idx="120">
                  <c:v>2.5039621840972099</c:v>
                </c:pt>
                <c:pt idx="121">
                  <c:v>2.5197240208500502</c:v>
                </c:pt>
                <c:pt idx="122">
                  <c:v>2.5356656585016402</c:v>
                </c:pt>
                <c:pt idx="123">
                  <c:v>2.5517891481050299</c:v>
                </c:pt>
                <c:pt idx="124">
                  <c:v>2.5680965641103599</c:v>
                </c:pt>
                <c:pt idx="125">
                  <c:v>2.58459000463175</c:v>
                </c:pt>
                <c:pt idx="126">
                  <c:v>2.6012715917172602</c:v>
                </c:pt>
                <c:pt idx="127">
                  <c:v>2.6181434716219298</c:v>
                </c:pt>
                <c:pt idx="128">
                  <c:v>2.63520781508387</c:v>
                </c:pt>
                <c:pt idx="129">
                  <c:v>2.6524668176035999</c:v>
                </c:pt>
                <c:pt idx="130">
                  <c:v>2.6699226997264698</c:v>
                </c:pt>
                <c:pt idx="131">
                  <c:v>2.6875777073284</c:v>
                </c:pt>
                <c:pt idx="132">
                  <c:v>2.70543411190482</c:v>
                </c:pt>
                <c:pt idx="133">
                  <c:v>2.7234942108629201</c:v>
                </c:pt>
                <c:pt idx="134">
                  <c:v>2.7417603278172198</c:v>
                </c:pt>
                <c:pt idx="135">
                  <c:v>2.7602348128885699</c:v>
                </c:pt>
                <c:pt idx="136">
                  <c:v>2.77892004300644</c:v>
                </c:pt>
                <c:pt idx="137">
                  <c:v>2.7978184222148399</c:v>
                </c:pt>
                <c:pt idx="138">
                  <c:v>2.81693238198151</c:v>
                </c:pt>
                <c:pt idx="139">
                  <c:v>2.8362643815108699</c:v>
                </c:pt>
                <c:pt idx="140">
                  <c:v>2.85581690806031</c:v>
                </c:pt>
                <c:pt idx="141">
                  <c:v>2.8755924772602799</c:v>
                </c:pt>
                <c:pt idx="142">
                  <c:v>2.8955936334379202</c:v>
                </c:pt>
                <c:pt idx="143">
                  <c:v>2.9158229499444199</c:v>
                </c:pt>
                <c:pt idx="144">
                  <c:v>2.93628302948611</c:v>
                </c:pt>
                <c:pt idx="145">
                  <c:v>2.9569765044593099</c:v>
                </c:pt>
                <c:pt idx="146">
                  <c:v>2.9779060372890198</c:v>
                </c:pt>
                <c:pt idx="147">
                  <c:v>2.9990743207714901</c:v>
                </c:pt>
                <c:pt idx="148">
                  <c:v>3.0204840784206399</c:v>
                </c:pt>
                <c:pt idx="149">
                  <c:v>3.0421380648185101</c:v>
                </c:pt>
                <c:pt idx="150">
                  <c:v>3.0640390659696202</c:v>
                </c:pt>
                <c:pt idx="151">
                  <c:v>3.0861898996594301</c:v>
                </c:pt>
                <c:pt idx="152">
                  <c:v>3.1085934158169199</c:v>
                </c:pt>
                <c:pt idx="153">
                  <c:v>3.1312524968811899</c:v>
                </c:pt>
                <c:pt idx="154">
                  <c:v>3.1541700581723702</c:v>
                </c:pt>
                <c:pt idx="155">
                  <c:v>3.1773490482666902</c:v>
                </c:pt>
                <c:pt idx="156">
                  <c:v>3.2007924493758302</c:v>
                </c:pt>
                <c:pt idx="157">
                  <c:v>3.2245032777306402</c:v>
                </c:pt>
                <c:pt idx="158">
                  <c:v>3.2484845839691601</c:v>
                </c:pt>
                <c:pt idx="159">
                  <c:v>3.2727394535292</c:v>
                </c:pt>
                <c:pt idx="160">
                  <c:v>3.29727100704521</c:v>
                </c:pt>
                <c:pt idx="161">
                  <c:v>3.3220824007498502</c:v>
                </c:pt>
                <c:pt idx="162">
                  <c:v>3.3471768268800601</c:v>
                </c:pt>
                <c:pt idx="163">
                  <c:v>3.3725575140877599</c:v>
                </c:pt>
                <c:pt idx="164">
                  <c:v>3.3982277278552599</c:v>
                </c:pt>
                <c:pt idx="165">
                  <c:v>3.4241907709153701</c:v>
                </c:pt>
                <c:pt idx="166">
                  <c:v>3.45044998367639</c:v>
                </c:pt>
                <c:pt idx="167">
                  <c:v>3.4770087446518199</c:v>
                </c:pt>
                <c:pt idx="168">
                  <c:v>3.5038704708950701</c:v>
                </c:pt>
                <c:pt idx="169">
                  <c:v>3.5310386184391298</c:v>
                </c:pt>
                <c:pt idx="170">
                  <c:v>3.5585166827411499</c:v>
                </c:pt>
                <c:pt idx="171">
                  <c:v>3.5863081991322399</c:v>
                </c:pt>
                <c:pt idx="172">
                  <c:v>3.61441674327228</c:v>
                </c:pt>
                <c:pt idx="173">
                  <c:v>3.6428459316099699</c:v>
                </c:pt>
                <c:pt idx="174">
                  <c:v>3.6715994218481498</c:v>
                </c:pt>
                <c:pt idx="175">
                  <c:v>3.7006809134143701</c:v>
                </c:pt>
                <c:pt idx="176">
                  <c:v>3.7300941479368701</c:v>
                </c:pt>
                <c:pt idx="177">
                  <c:v>3.7598429097260002</c:v>
                </c:pt>
                <c:pt idx="178">
                  <c:v>3.7899310262610499</c:v>
                </c:pt>
                <c:pt idx="179">
                  <c:v>3.8203623686827801</c:v>
                </c:pt>
                <c:pt idx="180">
                  <c:v>3.8511408522913801</c:v>
                </c:pt>
                <c:pt idx="181">
                  <c:v>3.88227043705032</c:v>
                </c:pt>
                <c:pt idx="182">
                  <c:v>3.9137551280957599</c:v>
                </c:pt>
                <c:pt idx="183">
                  <c:v>3.9455989762518802</c:v>
                </c:pt>
                <c:pt idx="184">
                  <c:v>3.9778060785520499</c:v>
                </c:pt>
                <c:pt idx="185">
                  <c:v>4.0103805787659903</c:v>
                </c:pt>
                <c:pt idx="186">
                  <c:v>4.0433266679328401</c:v>
                </c:pt>
                <c:pt idx="187">
                  <c:v>4.0766485849004601</c:v>
                </c:pt>
                <c:pt idx="188">
                  <c:v>4.1103506168707398</c:v>
                </c:pt>
                <c:pt idx="189">
                  <c:v>4.1444370999512099</c:v>
                </c:pt>
                <c:pt idx="190">
                  <c:v>4.1789124197129297</c:v>
                </c:pt>
                <c:pt idx="191">
                  <c:v>4.2137810117547403</c:v>
                </c:pt>
                <c:pt idx="192">
                  <c:v>4.24904736227393</c:v>
                </c:pt>
                <c:pt idx="193">
                  <c:v>4.2847160086434597</c:v>
                </c:pt>
                <c:pt idx="194">
                  <c:v>4.3207915399957004</c:v>
                </c:pt>
                <c:pt idx="195">
                  <c:v>4.35727859781292</c:v>
                </c:pt>
                <c:pt idx="196">
                  <c:v>4.3941818765244101</c:v>
                </c:pt>
                <c:pt idx="197">
                  <c:v>4.4315061241105003</c:v>
                </c:pt>
                <c:pt idx="198">
                  <c:v>4.4692561427134398</c:v>
                </c:pt>
                <c:pt idx="199">
                  <c:v>4.5074367892551903</c:v>
                </c:pt>
                <c:pt idx="200">
                  <c:v>4.54605297606241</c:v>
                </c:pt>
                <c:pt idx="201">
                  <c:v>4.5851096714983797</c:v>
                </c:pt>
                <c:pt idx="202">
                  <c:v>4.6246119006022797</c:v>
                </c:pt>
                <c:pt idx="203">
                  <c:v>4.6645647457357304</c:v>
                </c:pt>
                <c:pt idx="204">
                  <c:v>4.7049733472366499</c:v>
                </c:pt>
                <c:pt idx="205">
                  <c:v>4.74584290408061</c:v>
                </c:pt>
                <c:pt idx="206">
                  <c:v>4.7871786745497804</c:v>
                </c:pt>
                <c:pt idx="207">
                  <c:v>4.8289859769094097</c:v>
                </c:pt>
                <c:pt idx="208">
                  <c:v>4.8712701900921198</c:v>
                </c:pt>
                <c:pt idx="209">
                  <c:v>4.9140367543899197</c:v>
                </c:pt>
                <c:pt idx="210">
                  <c:v>4.9572911721541697</c:v>
                </c:pt>
                <c:pt idx="211">
                  <c:v>5.0010390085035397</c:v>
                </c:pt>
                <c:pt idx="212">
                  <c:v>5.0452858920399697</c:v>
                </c:pt>
                <c:pt idx="213">
                  <c:v>5.0900375155728703</c:v>
                </c:pt>
                <c:pt idx="214">
                  <c:v>5.13529963685159</c:v>
                </c:pt>
                <c:pt idx="215">
                  <c:v>5.1810780793061602</c:v>
                </c:pt>
                <c:pt idx="216">
                  <c:v>5.2273787327965398</c:v>
                </c:pt>
                <c:pt idx="217">
                  <c:v>5.2742075543704603</c:v>
                </c:pt>
                <c:pt idx="218">
                  <c:v>5.3215705690297899</c:v>
                </c:pt>
                <c:pt idx="219">
                  <c:v>5.3694738705057699</c:v>
                </c:pt>
                <c:pt idx="220">
                  <c:v>5.4179236220430003</c:v>
                </c:pt>
                <c:pt idx="221">
                  <c:v>5.4669260571924099</c:v>
                </c:pt>
                <c:pt idx="222">
                  <c:v>5.5164874806132502</c:v>
                </c:pt>
                <c:pt idx="223">
                  <c:v>5.5666142688843196</c:v>
                </c:pt>
                <c:pt idx="224">
                  <c:v>5.6173128713242697</c:v>
                </c:pt>
                <c:pt idx="225">
                  <c:v>5.6685898108214898</c:v>
                </c:pt>
                <c:pt idx="226">
                  <c:v>5.7204516846732298</c:v>
                </c:pt>
                <c:pt idx="227">
                  <c:v>5.7729051654344996</c:v>
                </c:pt>
                <c:pt idx="228">
                  <c:v>5.8259570017765299</c:v>
                </c:pt>
                <c:pt idx="229">
                  <c:v>5.8796140193550199</c:v>
                </c:pt>
                <c:pt idx="230">
                  <c:v>5.9338831216883996</c:v>
                </c:pt>
                <c:pt idx="231">
                  <c:v>5.98877129104598</c:v>
                </c:pt>
                <c:pt idx="232">
                  <c:v>6.0442855893463001</c:v>
                </c:pt>
                <c:pt idx="233">
                  <c:v>6.1004331590657301</c:v>
                </c:pt>
                <c:pt idx="234">
                  <c:v>6.1572212241574498</c:v>
                </c:pt>
                <c:pt idx="235">
                  <c:v>6.2146570909807997</c:v>
                </c:pt>
                <c:pt idx="236">
                  <c:v>6.2727481492413997</c:v>
                </c:pt>
                <c:pt idx="237">
                  <c:v>6.3315018729418897</c:v>
                </c:pt>
                <c:pt idx="238">
                  <c:v>6.3909258213435001</c:v>
                </c:pt>
                <c:pt idx="239">
                  <c:v>6.4510276399386699</c:v>
                </c:pt>
                <c:pt idx="240">
                  <c:v>6.5118150614346897</c:v>
                </c:pt>
                <c:pt idx="241">
                  <c:v>6.5732959067485996</c:v>
                </c:pt>
                <c:pt idx="242">
                  <c:v>6.6354780860134603</c:v>
                </c:pt>
                <c:pt idx="243">
                  <c:v>6.6983695995960097</c:v>
                </c:pt>
                <c:pt idx="244">
                  <c:v>6.7619785391260496</c:v>
                </c:pt>
                <c:pt idx="245">
                  <c:v>6.8263130885374697</c:v>
                </c:pt>
                <c:pt idx="246">
                  <c:v>6.89138152512123</c:v>
                </c:pt>
                <c:pt idx="247">
                  <c:v>6.9571922205902998</c:v>
                </c:pt>
                <c:pt idx="248">
                  <c:v>7.0237536421567803</c:v>
                </c:pt>
                <c:pt idx="249">
                  <c:v>7.0910743536212602</c:v>
                </c:pt>
                <c:pt idx="250">
                  <c:v>7.15916301647467</c:v>
                </c:pt>
                <c:pt idx="251">
                  <c:v>7.2280283910126499</c:v>
                </c:pt>
                <c:pt idx="252">
                  <c:v>7.2976793374626903</c:v>
                </c:pt>
                <c:pt idx="253">
                  <c:v>7.3681248171240297</c:v>
                </c:pt>
                <c:pt idx="254">
                  <c:v>7.4393738935206501</c:v>
                </c:pt>
                <c:pt idx="255">
                  <c:v>7.5114357335673896</c:v>
                </c:pt>
                <c:pt idx="256">
                  <c:v>7.5843196087493698</c:v>
                </c:pt>
                <c:pt idx="257">
                  <c:v>7.6580348963148399</c:v>
                </c:pt>
                <c:pt idx="258">
                  <c:v>7.7325910804816598</c:v>
                </c:pt>
                <c:pt idx="259">
                  <c:v>7.8079977536575704</c:v>
                </c:pt>
                <c:pt idx="260">
                  <c:v>7.8842646176743001</c:v>
                </c:pt>
                <c:pt idx="261">
                  <c:v>7.9614014850358803</c:v>
                </c:pt>
                <c:pt idx="262">
                  <c:v>8.0394182801810405</c:v>
                </c:pt>
                <c:pt idx="263">
                  <c:v>8.1183250407601495</c:v>
                </c:pt>
                <c:pt idx="264">
                  <c:v>8.1981319189266095</c:v>
                </c:pt>
                <c:pt idx="265">
                  <c:v>8.2788491826430892</c:v>
                </c:pt>
                <c:pt idx="266">
                  <c:v>8.3604872170025608</c:v>
                </c:pt>
                <c:pt idx="267">
                  <c:v>8.4430565255644598</c:v>
                </c:pt>
                <c:pt idx="268">
                  <c:v>8.52656773170607</c:v>
                </c:pt>
                <c:pt idx="269">
                  <c:v>8.6110315799893495</c:v>
                </c:pt>
                <c:pt idx="270">
                  <c:v>8.6964589375432908</c:v>
                </c:pt>
                <c:pt idx="271">
                  <c:v>8.7828607954621205</c:v>
                </c:pt>
                <c:pt idx="272">
                  <c:v>8.8702482702193794</c:v>
                </c:pt>
                <c:pt idx="273">
                  <c:v>8.9586326050982095</c:v>
                </c:pt>
                <c:pt idx="274">
                  <c:v>9.0480251716379101</c:v>
                </c:pt>
                <c:pt idx="275">
                  <c:v>9.1384374710969496</c:v>
                </c:pt>
                <c:pt idx="276">
                  <c:v>9.2298811359327892</c:v>
                </c:pt>
                <c:pt idx="277">
                  <c:v>9.32236793129848</c:v>
                </c:pt>
                <c:pt idx="278">
                  <c:v>9.4159097565563705</c:v>
                </c:pt>
                <c:pt idx="279">
                  <c:v>9.5105186468090697</c:v>
                </c:pt>
                <c:pt idx="280">
                  <c:v>9.6062067744479194</c:v>
                </c:pt>
                <c:pt idx="281">
                  <c:v>9.7029864507190702</c:v>
                </c:pt>
                <c:pt idx="282">
                  <c:v>9.8008701273074603</c:v>
                </c:pt>
                <c:pt idx="283">
                  <c:v>9.8998703979388107</c:v>
                </c:pt>
                <c:pt idx="284">
                  <c:v>10</c:v>
                </c:pt>
                <c:pt idx="285">
                  <c:v>10.099408036901</c:v>
                </c:pt>
                <c:pt idx="286">
                  <c:v>10.2181618071705</c:v>
                </c:pt>
                <c:pt idx="287">
                  <c:v>10.360026171389499</c:v>
                </c:pt>
                <c:pt idx="288">
                  <c:v>10.5294986672065</c:v>
                </c:pt>
                <c:pt idx="289">
                  <c:v>10.7319520951451</c:v>
                </c:pt>
                <c:pt idx="290">
                  <c:v>10.9738048529419</c:v>
                </c:pt>
                <c:pt idx="291">
                  <c:v>11.2627244185405</c:v>
                </c:pt>
                <c:pt idx="292">
                  <c:v>11.607870432776799</c:v>
                </c:pt>
                <c:pt idx="293">
                  <c:v>12.020185088229301</c:v>
                </c:pt>
                <c:pt idx="294">
                  <c:v>12.5127400304529</c:v>
                </c:pt>
                <c:pt idx="295">
                  <c:v>13.1011507694373</c:v>
                </c:pt>
                <c:pt idx="296">
                  <c:v>13.804071739409</c:v>
                </c:pt>
                <c:pt idx="297">
                  <c:v>14.6437877018995</c:v>
                </c:pt>
                <c:pt idx="298">
                  <c:v>15.6469202413791</c:v>
                </c:pt>
                <c:pt idx="299">
                  <c:v>16.845271751547401</c:v>
                </c:pt>
                <c:pt idx="300">
                  <c:v>18.276833669245399</c:v>
                </c:pt>
                <c:pt idx="301">
                  <c:v>19.986990920113598</c:v>
                </c:pt>
                <c:pt idx="302">
                  <c:v>22.0299607606355</c:v>
                </c:pt>
                <c:pt idx="303">
                  <c:v>24.470511632295899</c:v>
                </c:pt>
                <c:pt idx="304">
                  <c:v>27.386016520826299</c:v>
                </c:pt>
                <c:pt idx="305">
                  <c:v>30.868905918358799</c:v>
                </c:pt>
                <c:pt idx="306">
                  <c:v>35.0295981549475</c:v>
                </c:pt>
                <c:pt idx="307">
                  <c:v>40</c:v>
                </c:pt>
                <c:pt idx="308">
                  <c:v>46</c:v>
                </c:pt>
                <c:pt idx="309">
                  <c:v>50.000000000000199</c:v>
                </c:pt>
              </c:numCache>
            </c:numRef>
          </c:xVal>
          <c:yVal>
            <c:numRef>
              <c:f>'Wafer#04 TCAD'!$J$2:$J$311</c:f>
              <c:numCache>
                <c:formatCode>General</c:formatCode>
                <c:ptCount val="310"/>
                <c:pt idx="0">
                  <c:v>27375900302722.898</c:v>
                </c:pt>
                <c:pt idx="1">
                  <c:v>41427706169039.5</c:v>
                </c:pt>
                <c:pt idx="2">
                  <c:v>111771683109776</c:v>
                </c:pt>
                <c:pt idx="3">
                  <c:v>283592466592257</c:v>
                </c:pt>
                <c:pt idx="4">
                  <c:v>496829404692645</c:v>
                </c:pt>
                <c:pt idx="5">
                  <c:v>614800249282158</c:v>
                </c:pt>
                <c:pt idx="6">
                  <c:v>566364688689552</c:v>
                </c:pt>
                <c:pt idx="7">
                  <c:v>397992523827850</c:v>
                </c:pt>
                <c:pt idx="8">
                  <c:v>237731021757050</c:v>
                </c:pt>
                <c:pt idx="9">
                  <c:v>162418525174188</c:v>
                </c:pt>
                <c:pt idx="10">
                  <c:v>156741285916628</c:v>
                </c:pt>
                <c:pt idx="11">
                  <c:v>189533344512507</c:v>
                </c:pt>
                <c:pt idx="12">
                  <c:v>247047746966192</c:v>
                </c:pt>
                <c:pt idx="13">
                  <c:v>325898747089630</c:v>
                </c:pt>
                <c:pt idx="14">
                  <c:v>428012407287191</c:v>
                </c:pt>
                <c:pt idx="15">
                  <c:v>559665845951644</c:v>
                </c:pt>
                <c:pt idx="16">
                  <c:v>731957072577879</c:v>
                </c:pt>
                <c:pt idx="17">
                  <c:v>962175414954630</c:v>
                </c:pt>
                <c:pt idx="18">
                  <c:v>1276130014368450</c:v>
                </c:pt>
                <c:pt idx="19">
                  <c:v>1711504263252920</c:v>
                </c:pt>
                <c:pt idx="20">
                  <c:v>2322039276979040</c:v>
                </c:pt>
                <c:pt idx="21">
                  <c:v>3181552146704610</c:v>
                </c:pt>
                <c:pt idx="22">
                  <c:v>4384940831118270</c:v>
                </c:pt>
                <c:pt idx="23">
                  <c:v>6039786510738390</c:v>
                </c:pt>
                <c:pt idx="24">
                  <c:v>8236952471058980</c:v>
                </c:pt>
                <c:pt idx="25" formatCode="0.00E+00">
                  <c:v>1.07984917354121E+16</c:v>
                </c:pt>
                <c:pt idx="26" formatCode="0.00E+00">
                  <c:v>1.34277040489892E+16</c:v>
                </c:pt>
                <c:pt idx="27" formatCode="0.00E+00">
                  <c:v>1.58368330103471E+16</c:v>
                </c:pt>
                <c:pt idx="28" formatCode="0.00E+00">
                  <c:v>1.7734497318081E+16</c:v>
                </c:pt>
                <c:pt idx="29" formatCode="0.00E+00">
                  <c:v>1.88903904276355E+16</c:v>
                </c:pt>
                <c:pt idx="30" formatCode="0.00E+00">
                  <c:v>1.91836884954841E+16</c:v>
                </c:pt>
                <c:pt idx="31" formatCode="0.00E+00">
                  <c:v>1.86213829361571E+16</c:v>
                </c:pt>
                <c:pt idx="32" formatCode="0.00E+00">
                  <c:v>1.73247956934759E+16</c:v>
                </c:pt>
                <c:pt idx="33" formatCode="0.00E+00">
                  <c:v>1.54928398351769E+16</c:v>
                </c:pt>
                <c:pt idx="34" formatCode="0.00E+00">
                  <c:v>1.33556905073293E+16</c:v>
                </c:pt>
                <c:pt idx="35" formatCode="0.00E+00">
                  <c:v>1.11320785086258E+16</c:v>
                </c:pt>
                <c:pt idx="36">
                  <c:v>8999139647912750</c:v>
                </c:pt>
                <c:pt idx="37">
                  <c:v>7078077998780590</c:v>
                </c:pt>
                <c:pt idx="38">
                  <c:v>5433976365774910</c:v>
                </c:pt>
                <c:pt idx="39">
                  <c:v>4085182565511420</c:v>
                </c:pt>
                <c:pt idx="40">
                  <c:v>3017029282575460</c:v>
                </c:pt>
                <c:pt idx="41">
                  <c:v>2195613512727780</c:v>
                </c:pt>
                <c:pt idx="42">
                  <c:v>1579053155877460</c:v>
                </c:pt>
                <c:pt idx="43">
                  <c:v>1125267748495480</c:v>
                </c:pt>
                <c:pt idx="44">
                  <c:v>796468835101987</c:v>
                </c:pt>
                <c:pt idx="45">
                  <c:v>561112135280754</c:v>
                </c:pt>
                <c:pt idx="46">
                  <c:v>394188162143553</c:v>
                </c:pt>
                <c:pt idx="47">
                  <c:v>276601674076314</c:v>
                </c:pt>
                <c:pt idx="48">
                  <c:v>194173366259018</c:v>
                </c:pt>
                <c:pt idx="49">
                  <c:v>136587548969827</c:v>
                </c:pt>
                <c:pt idx="50">
                  <c:v>96449779056570.594</c:v>
                </c:pt>
                <c:pt idx="51">
                  <c:v>68515147872152.5</c:v>
                </c:pt>
                <c:pt idx="52">
                  <c:v>49090667838631.398</c:v>
                </c:pt>
                <c:pt idx="53">
                  <c:v>35589138745323.5</c:v>
                </c:pt>
                <c:pt idx="54">
                  <c:v>26204177238337.301</c:v>
                </c:pt>
                <c:pt idx="55">
                  <c:v>19677471849915.602</c:v>
                </c:pt>
                <c:pt idx="56">
                  <c:v>15134015584145.699</c:v>
                </c:pt>
                <c:pt idx="57">
                  <c:v>11966285143270.699</c:v>
                </c:pt>
                <c:pt idx="58">
                  <c:v>9753088072741.1699</c:v>
                </c:pt>
                <c:pt idx="59">
                  <c:v>8202761567143.3896</c:v>
                </c:pt>
                <c:pt idx="60">
                  <c:v>7113462438302.3203</c:v>
                </c:pt>
                <c:pt idx="61">
                  <c:v>6345480590670.1602</c:v>
                </c:pt>
                <c:pt idx="62">
                  <c:v>5802014571965.4199</c:v>
                </c:pt>
                <c:pt idx="63">
                  <c:v>5415879731558.9697</c:v>
                </c:pt>
                <c:pt idx="64">
                  <c:v>5140346420984.4697</c:v>
                </c:pt>
                <c:pt idx="65">
                  <c:v>4942832628100.5703</c:v>
                </c:pt>
                <c:pt idx="66">
                  <c:v>4800559866578.9199</c:v>
                </c:pt>
                <c:pt idx="67">
                  <c:v>4697557069530.2598</c:v>
                </c:pt>
                <c:pt idx="68">
                  <c:v>4622590609699.4502</c:v>
                </c:pt>
                <c:pt idx="69">
                  <c:v>4567731637455.5098</c:v>
                </c:pt>
                <c:pt idx="70">
                  <c:v>4527362752775.4502</c:v>
                </c:pt>
                <c:pt idx="71">
                  <c:v>4497487990662.2197</c:v>
                </c:pt>
                <c:pt idx="72">
                  <c:v>4475252495160</c:v>
                </c:pt>
                <c:pt idx="73">
                  <c:v>4458607355435.9805</c:v>
                </c:pt>
                <c:pt idx="74">
                  <c:v>4446075091149.7402</c:v>
                </c:pt>
                <c:pt idx="75">
                  <c:v>4436585054489.5195</c:v>
                </c:pt>
                <c:pt idx="76">
                  <c:v>4429357508807.6797</c:v>
                </c:pt>
                <c:pt idx="77">
                  <c:v>4423821684750.7402</c:v>
                </c:pt>
                <c:pt idx="78">
                  <c:v>4419557624024.6201</c:v>
                </c:pt>
                <c:pt idx="79">
                  <c:v>4416254731903.9502</c:v>
                </c:pt>
                <c:pt idx="80">
                  <c:v>4413682108330.79</c:v>
                </c:pt>
                <c:pt idx="81">
                  <c:v>4411616164634.2305</c:v>
                </c:pt>
                <c:pt idx="82">
                  <c:v>4409940433919.6602</c:v>
                </c:pt>
                <c:pt idx="83">
                  <c:v>4408585768048.5098</c:v>
                </c:pt>
                <c:pt idx="84">
                  <c:v>4407494305704.9404</c:v>
                </c:pt>
                <c:pt idx="85">
                  <c:v>4406617809473.0596</c:v>
                </c:pt>
                <c:pt idx="86">
                  <c:v>4405916216484.46</c:v>
                </c:pt>
                <c:pt idx="87">
                  <c:v>4405356380508.8701</c:v>
                </c:pt>
                <c:pt idx="88">
                  <c:v>4404910984745.7998</c:v>
                </c:pt>
                <c:pt idx="89">
                  <c:v>4404557606080.7803</c:v>
                </c:pt>
                <c:pt idx="90">
                  <c:v>4404277913076.8203</c:v>
                </c:pt>
                <c:pt idx="91">
                  <c:v>4404056981423.96</c:v>
                </c:pt>
                <c:pt idx="92">
                  <c:v>4403882712092.7197</c:v>
                </c:pt>
                <c:pt idx="93">
                  <c:v>4403745338891.7002</c:v>
                </c:pt>
                <c:pt idx="94">
                  <c:v>4403637013467.3701</c:v>
                </c:pt>
                <c:pt idx="95">
                  <c:v>4403551457073.0596</c:v>
                </c:pt>
                <c:pt idx="96">
                  <c:v>4403483669670.9297</c:v>
                </c:pt>
                <c:pt idx="97">
                  <c:v>4403429688071.0996</c:v>
                </c:pt>
                <c:pt idx="98">
                  <c:v>4403386385839.21</c:v>
                </c:pt>
                <c:pt idx="99">
                  <c:v>4403351308641.04</c:v>
                </c:pt>
                <c:pt idx="100">
                  <c:v>4403322539496.6201</c:v>
                </c:pt>
                <c:pt idx="101">
                  <c:v>4403298589064.1201</c:v>
                </c:pt>
                <c:pt idx="102">
                  <c:v>4403278306645.6797</c:v>
                </c:pt>
                <c:pt idx="103">
                  <c:v>4403260808220.9004</c:v>
                </c:pt>
                <c:pt idx="104">
                  <c:v>4403245418483.9199</c:v>
                </c:pt>
                <c:pt idx="105">
                  <c:v>4403231624462.0195</c:v>
                </c:pt>
                <c:pt idx="106">
                  <c:v>4403219038674.3799</c:v>
                </c:pt>
                <c:pt idx="107">
                  <c:v>4403207369953.0996</c:v>
                </c:pt>
                <c:pt idx="108">
                  <c:v>4403196400148.1797</c:v>
                </c:pt>
                <c:pt idx="109">
                  <c:v>4403185965222.3398</c:v>
                </c:pt>
                <c:pt idx="110">
                  <c:v>4403175939740.3496</c:v>
                </c:pt>
                <c:pt idx="111">
                  <c:v>4403166224284.1699</c:v>
                </c:pt>
                <c:pt idx="112">
                  <c:v>4403156735662.8896</c:v>
                </c:pt>
                <c:pt idx="113">
                  <c:v>4403147399835.2695</c:v>
                </c:pt>
                <c:pt idx="114">
                  <c:v>4403138147295.2998</c:v>
                </c:pt>
                <c:pt idx="115">
                  <c:v>4403128910627.2695</c:v>
                </c:pt>
                <c:pt idx="116">
                  <c:v>4403119624157.21</c:v>
                </c:pt>
                <c:pt idx="117">
                  <c:v>4403110225608.25</c:v>
                </c:pt>
                <c:pt idx="118">
                  <c:v>4403100659135.4697</c:v>
                </c:pt>
                <c:pt idx="119">
                  <c:v>4403090878655.5498</c:v>
                </c:pt>
                <c:pt idx="120">
                  <c:v>4403080850533.6904</c:v>
                </c:pt>
                <c:pt idx="121">
                  <c:v>4403070555369.5303</c:v>
                </c:pt>
                <c:pt idx="122">
                  <c:v>4403059989517.6396</c:v>
                </c:pt>
                <c:pt idx="123">
                  <c:v>4403049167082.96</c:v>
                </c:pt>
                <c:pt idx="124">
                  <c:v>4403038121261.4297</c:v>
                </c:pt>
                <c:pt idx="125">
                  <c:v>4403026901912.0195</c:v>
                </c:pt>
                <c:pt idx="126">
                  <c:v>4403015567798.8496</c:v>
                </c:pt>
                <c:pt idx="127">
                  <c:v>4403004176419.25</c:v>
                </c:pt>
                <c:pt idx="128">
                  <c:v>4402992773701.6797</c:v>
                </c:pt>
                <c:pt idx="129">
                  <c:v>4402981381358.7402</c:v>
                </c:pt>
                <c:pt idx="130">
                  <c:v>4402969983761.4404</c:v>
                </c:pt>
                <c:pt idx="131">
                  <c:v>4402958522905.21</c:v>
                </c:pt>
                <c:pt idx="132">
                  <c:v>4402946905437.29</c:v>
                </c:pt>
                <c:pt idx="133">
                  <c:v>4402935023463.3496</c:v>
                </c:pt>
                <c:pt idx="134">
                  <c:v>4402922783607.8701</c:v>
                </c:pt>
                <c:pt idx="135">
                  <c:v>4402910125464.1504</c:v>
                </c:pt>
                <c:pt idx="136">
                  <c:v>4402897021633.0498</c:v>
                </c:pt>
                <c:pt idx="137">
                  <c:v>4402883473985.5898</c:v>
                </c:pt>
                <c:pt idx="138">
                  <c:v>4402869524084.6104</c:v>
                </c:pt>
                <c:pt idx="139">
                  <c:v>4402855278317.2695</c:v>
                </c:pt>
                <c:pt idx="140">
                  <c:v>4402840882079.1602</c:v>
                </c:pt>
                <c:pt idx="141">
                  <c:v>4402826459743.29</c:v>
                </c:pt>
                <c:pt idx="142">
                  <c:v>4402812097636.3896</c:v>
                </c:pt>
                <c:pt idx="143">
                  <c:v>4402797806706.8604</c:v>
                </c:pt>
                <c:pt idx="144">
                  <c:v>4402783501988.2998</c:v>
                </c:pt>
                <c:pt idx="145">
                  <c:v>4402769016757.2803</c:v>
                </c:pt>
                <c:pt idx="146">
                  <c:v>4402754242203.9697</c:v>
                </c:pt>
                <c:pt idx="147">
                  <c:v>4402739170213.6201</c:v>
                </c:pt>
                <c:pt idx="148">
                  <c:v>4402723819645.54</c:v>
                </c:pt>
                <c:pt idx="149">
                  <c:v>4402708279750.4805</c:v>
                </c:pt>
                <c:pt idx="150">
                  <c:v>4402692775610.9502</c:v>
                </c:pt>
                <c:pt idx="151">
                  <c:v>4402677581437.2402</c:v>
                </c:pt>
                <c:pt idx="152">
                  <c:v>4402662871641.71</c:v>
                </c:pt>
                <c:pt idx="153">
                  <c:v>4402648800402.25</c:v>
                </c:pt>
                <c:pt idx="154">
                  <c:v>4402635168986.7305</c:v>
                </c:pt>
                <c:pt idx="155">
                  <c:v>4402621628752.4697</c:v>
                </c:pt>
                <c:pt idx="156">
                  <c:v>4402608204899.7695</c:v>
                </c:pt>
                <c:pt idx="157">
                  <c:v>4402595003720.2598</c:v>
                </c:pt>
                <c:pt idx="158">
                  <c:v>4402581923251.4697</c:v>
                </c:pt>
                <c:pt idx="159">
                  <c:v>4402568514565.9404</c:v>
                </c:pt>
                <c:pt idx="160">
                  <c:v>4402554324919.2695</c:v>
                </c:pt>
                <c:pt idx="161">
                  <c:v>4402538044526.6104</c:v>
                </c:pt>
                <c:pt idx="162">
                  <c:v>4402517665223.1104</c:v>
                </c:pt>
                <c:pt idx="163">
                  <c:v>4402490500896.6797</c:v>
                </c:pt>
                <c:pt idx="164">
                  <c:v>4402456509190.8604</c:v>
                </c:pt>
                <c:pt idx="165">
                  <c:v>4402417533951.21</c:v>
                </c:pt>
                <c:pt idx="166">
                  <c:v>4402376128206.7598</c:v>
                </c:pt>
                <c:pt idx="167">
                  <c:v>4402337651346.8301</c:v>
                </c:pt>
                <c:pt idx="168">
                  <c:v>4402309261181.8203</c:v>
                </c:pt>
                <c:pt idx="169">
                  <c:v>4402293438295.2002</c:v>
                </c:pt>
                <c:pt idx="170">
                  <c:v>4402288252861.3096</c:v>
                </c:pt>
                <c:pt idx="171">
                  <c:v>4402290463484.3203</c:v>
                </c:pt>
                <c:pt idx="172">
                  <c:v>4402293901648.2002</c:v>
                </c:pt>
                <c:pt idx="173">
                  <c:v>4402293000719.5898</c:v>
                </c:pt>
                <c:pt idx="174">
                  <c:v>4402285662041.7695</c:v>
                </c:pt>
                <c:pt idx="175">
                  <c:v>4402271911936.2803</c:v>
                </c:pt>
                <c:pt idx="176">
                  <c:v>4402252412433.4102</c:v>
                </c:pt>
                <c:pt idx="177">
                  <c:v>4402224364307.9902</c:v>
                </c:pt>
                <c:pt idx="178">
                  <c:v>4402183463263.9902</c:v>
                </c:pt>
                <c:pt idx="179">
                  <c:v>4402130838570.7002</c:v>
                </c:pt>
                <c:pt idx="180">
                  <c:v>4402072514954.0996</c:v>
                </c:pt>
                <c:pt idx="181">
                  <c:v>4402020496708.0596</c:v>
                </c:pt>
                <c:pt idx="182">
                  <c:v>4401989737348.3701</c:v>
                </c:pt>
                <c:pt idx="183">
                  <c:v>4401978735520.9902</c:v>
                </c:pt>
                <c:pt idx="184">
                  <c:v>4401981742359.3496</c:v>
                </c:pt>
                <c:pt idx="185">
                  <c:v>4401984655887.2803</c:v>
                </c:pt>
                <c:pt idx="186">
                  <c:v>4401979110097.9004</c:v>
                </c:pt>
                <c:pt idx="187">
                  <c:v>4401963736614.5098</c:v>
                </c:pt>
                <c:pt idx="188">
                  <c:v>4401936461621.3896</c:v>
                </c:pt>
                <c:pt idx="189">
                  <c:v>4401890285984.1699</c:v>
                </c:pt>
                <c:pt idx="190">
                  <c:v>4401819512849.6396</c:v>
                </c:pt>
                <c:pt idx="191">
                  <c:v>4401733598598.6602</c:v>
                </c:pt>
                <c:pt idx="192">
                  <c:v>4401667122014.1201</c:v>
                </c:pt>
                <c:pt idx="193">
                  <c:v>4401700687006.0195</c:v>
                </c:pt>
                <c:pt idx="194">
                  <c:v>4402066637655.6396</c:v>
                </c:pt>
                <c:pt idx="195">
                  <c:v>4403316491893.8203</c:v>
                </c:pt>
                <c:pt idx="196">
                  <c:v>4405956913778.4199</c:v>
                </c:pt>
                <c:pt idx="197">
                  <c:v>4408904250129.25</c:v>
                </c:pt>
                <c:pt idx="198">
                  <c:v>4409615180034.7197</c:v>
                </c:pt>
                <c:pt idx="199">
                  <c:v>4407201410413.25</c:v>
                </c:pt>
                <c:pt idx="200">
                  <c:v>4404011238713.7598</c:v>
                </c:pt>
                <c:pt idx="201">
                  <c:v>4402083368926.0303</c:v>
                </c:pt>
                <c:pt idx="202">
                  <c:v>4401113608384.0498</c:v>
                </c:pt>
                <c:pt idx="203">
                  <c:v>4400007646390.4199</c:v>
                </c:pt>
                <c:pt idx="204">
                  <c:v>4397291574354.9199</c:v>
                </c:pt>
                <c:pt idx="205">
                  <c:v>4392575127061.3599</c:v>
                </c:pt>
                <c:pt idx="206">
                  <c:v>4402900127220.3398</c:v>
                </c:pt>
                <c:pt idx="207">
                  <c:v>4443104526102.29</c:v>
                </c:pt>
                <c:pt idx="208">
                  <c:v>4435852808770.7002</c:v>
                </c:pt>
                <c:pt idx="209">
                  <c:v>4412755797631.5195</c:v>
                </c:pt>
                <c:pt idx="210">
                  <c:v>4403453430201.9902</c:v>
                </c:pt>
                <c:pt idx="211">
                  <c:v>4401536430862.2002</c:v>
                </c:pt>
                <c:pt idx="212">
                  <c:v>4401250819530.8398</c:v>
                </c:pt>
                <c:pt idx="213">
                  <c:v>4401186315294.8301</c:v>
                </c:pt>
                <c:pt idx="214">
                  <c:v>4401134344531.1201</c:v>
                </c:pt>
                <c:pt idx="215">
                  <c:v>4401065857518.96</c:v>
                </c:pt>
                <c:pt idx="216">
                  <c:v>4400962129374.0596</c:v>
                </c:pt>
                <c:pt idx="217">
                  <c:v>4400781732080.0195</c:v>
                </c:pt>
                <c:pt idx="218">
                  <c:v>4400408792259.5098</c:v>
                </c:pt>
                <c:pt idx="219">
                  <c:v>4399476702201.6201</c:v>
                </c:pt>
                <c:pt idx="220">
                  <c:v>4397274454279.7002</c:v>
                </c:pt>
                <c:pt idx="221">
                  <c:v>4403964284086.0195</c:v>
                </c:pt>
                <c:pt idx="222">
                  <c:v>4450940962195.04</c:v>
                </c:pt>
                <c:pt idx="223">
                  <c:v>4419716242175.7002</c:v>
                </c:pt>
                <c:pt idx="224">
                  <c:v>4403251934527.8398</c:v>
                </c:pt>
                <c:pt idx="225">
                  <c:v>4401138259809.4004</c:v>
                </c:pt>
                <c:pt idx="226">
                  <c:v>4401103800301.9902</c:v>
                </c:pt>
                <c:pt idx="227">
                  <c:v>4401831474223.0303</c:v>
                </c:pt>
                <c:pt idx="228">
                  <c:v>4402132785349.4502</c:v>
                </c:pt>
                <c:pt idx="229">
                  <c:v>4404045671524.6201</c:v>
                </c:pt>
                <c:pt idx="230">
                  <c:v>4403263534042.2803</c:v>
                </c:pt>
                <c:pt idx="231">
                  <c:v>4402725819572</c:v>
                </c:pt>
                <c:pt idx="232">
                  <c:v>4402045005063.4297</c:v>
                </c:pt>
                <c:pt idx="233">
                  <c:v>4401172035417.2002</c:v>
                </c:pt>
                <c:pt idx="234">
                  <c:v>4400523448076.6504</c:v>
                </c:pt>
                <c:pt idx="235">
                  <c:v>4400195693621.6104</c:v>
                </c:pt>
                <c:pt idx="236">
                  <c:v>4400066411874.0596</c:v>
                </c:pt>
                <c:pt idx="237">
                  <c:v>4400021358749.2002</c:v>
                </c:pt>
                <c:pt idx="238">
                  <c:v>4400006625977.2402</c:v>
                </c:pt>
                <c:pt idx="239">
                  <c:v>4400001996499.9297</c:v>
                </c:pt>
                <c:pt idx="240">
                  <c:v>4400000585794.6299</c:v>
                </c:pt>
                <c:pt idx="241">
                  <c:v>4400000167438.5898</c:v>
                </c:pt>
                <c:pt idx="242">
                  <c:v>4400000046565.7598</c:v>
                </c:pt>
                <c:pt idx="243">
                  <c:v>4400000012560.75</c:v>
                </c:pt>
                <c:pt idx="244">
                  <c:v>4400000003266.5498</c:v>
                </c:pt>
                <c:pt idx="245">
                  <c:v>4400000000810.0596</c:v>
                </c:pt>
                <c:pt idx="246">
                  <c:v>4400000000187.6797</c:v>
                </c:pt>
                <c:pt idx="247">
                  <c:v>4400000000039.0498</c:v>
                </c:pt>
                <c:pt idx="248">
                  <c:v>4400000000006.79</c:v>
                </c:pt>
                <c:pt idx="249">
                  <c:v>4400000000001.0195</c:v>
                </c:pt>
                <c:pt idx="250">
                  <c:v>4400000000000.5098</c:v>
                </c:pt>
                <c:pt idx="251">
                  <c:v>4400000000000.7305</c:v>
                </c:pt>
                <c:pt idx="252">
                  <c:v>4400000000000.9102</c:v>
                </c:pt>
                <c:pt idx="253">
                  <c:v>4400000000001</c:v>
                </c:pt>
                <c:pt idx="254">
                  <c:v>4400000000001.04</c:v>
                </c:pt>
                <c:pt idx="255">
                  <c:v>4400000000001.0498</c:v>
                </c:pt>
                <c:pt idx="256">
                  <c:v>4400000000001.0596</c:v>
                </c:pt>
                <c:pt idx="257">
                  <c:v>4400000000001.0596</c:v>
                </c:pt>
                <c:pt idx="258">
                  <c:v>4400000000001.0596</c:v>
                </c:pt>
                <c:pt idx="259">
                  <c:v>4400000000001.0596</c:v>
                </c:pt>
                <c:pt idx="260">
                  <c:v>4400000000001.0596</c:v>
                </c:pt>
                <c:pt idx="261">
                  <c:v>4400000000001.0596</c:v>
                </c:pt>
                <c:pt idx="262">
                  <c:v>4400000000001.0596</c:v>
                </c:pt>
                <c:pt idx="263">
                  <c:v>4400000000001.0596</c:v>
                </c:pt>
                <c:pt idx="264">
                  <c:v>4400000000001.0596</c:v>
                </c:pt>
                <c:pt idx="265">
                  <c:v>4400000000001.0596</c:v>
                </c:pt>
                <c:pt idx="266">
                  <c:v>4400000000001.0596</c:v>
                </c:pt>
                <c:pt idx="267">
                  <c:v>4400000000001.0596</c:v>
                </c:pt>
                <c:pt idx="268">
                  <c:v>4400000000001.0596</c:v>
                </c:pt>
                <c:pt idx="269">
                  <c:v>4400000000001.0596</c:v>
                </c:pt>
                <c:pt idx="270">
                  <c:v>4400000000001.0596</c:v>
                </c:pt>
                <c:pt idx="271">
                  <c:v>4400000000001.0596</c:v>
                </c:pt>
                <c:pt idx="272">
                  <c:v>4400000000001.0596</c:v>
                </c:pt>
                <c:pt idx="273">
                  <c:v>4400000000001.0596</c:v>
                </c:pt>
                <c:pt idx="274">
                  <c:v>4400000000001.0596</c:v>
                </c:pt>
                <c:pt idx="275">
                  <c:v>4400000000001.0596</c:v>
                </c:pt>
                <c:pt idx="276">
                  <c:v>4400000000001.0596</c:v>
                </c:pt>
                <c:pt idx="277">
                  <c:v>4400000000001.0596</c:v>
                </c:pt>
                <c:pt idx="278">
                  <c:v>4400000000001.0596</c:v>
                </c:pt>
                <c:pt idx="279">
                  <c:v>4400000000001.0596</c:v>
                </c:pt>
                <c:pt idx="280">
                  <c:v>4400000000001.0596</c:v>
                </c:pt>
                <c:pt idx="281">
                  <c:v>4400000000001.0596</c:v>
                </c:pt>
                <c:pt idx="282">
                  <c:v>4400000000001.0596</c:v>
                </c:pt>
                <c:pt idx="283">
                  <c:v>4400000000001.0596</c:v>
                </c:pt>
                <c:pt idx="284">
                  <c:v>4400000000001.0596</c:v>
                </c:pt>
                <c:pt idx="285">
                  <c:v>4400000000001.0596</c:v>
                </c:pt>
                <c:pt idx="286">
                  <c:v>4400000000001.0596</c:v>
                </c:pt>
                <c:pt idx="287">
                  <c:v>4400000000001.0596</c:v>
                </c:pt>
                <c:pt idx="288">
                  <c:v>4400000000001.0596</c:v>
                </c:pt>
                <c:pt idx="289">
                  <c:v>4400000000001.0596</c:v>
                </c:pt>
                <c:pt idx="290">
                  <c:v>4400000000001.0596</c:v>
                </c:pt>
                <c:pt idx="291">
                  <c:v>4400000000001.0596</c:v>
                </c:pt>
                <c:pt idx="292">
                  <c:v>4400000000001.0596</c:v>
                </c:pt>
                <c:pt idx="293">
                  <c:v>4400000000001.0596</c:v>
                </c:pt>
                <c:pt idx="294">
                  <c:v>4400000000001.0596</c:v>
                </c:pt>
                <c:pt idx="295">
                  <c:v>4400000000001.0596</c:v>
                </c:pt>
                <c:pt idx="296">
                  <c:v>4400000000001.0596</c:v>
                </c:pt>
                <c:pt idx="297">
                  <c:v>4400000000001.0596</c:v>
                </c:pt>
                <c:pt idx="298">
                  <c:v>4400000000001.0596</c:v>
                </c:pt>
                <c:pt idx="299">
                  <c:v>4400000000001.0596</c:v>
                </c:pt>
                <c:pt idx="300">
                  <c:v>4400000000001.0596</c:v>
                </c:pt>
                <c:pt idx="301">
                  <c:v>4400000000001.0596</c:v>
                </c:pt>
                <c:pt idx="302">
                  <c:v>4400000000001.0596</c:v>
                </c:pt>
                <c:pt idx="303">
                  <c:v>4400000000001.0596</c:v>
                </c:pt>
                <c:pt idx="304">
                  <c:v>4400000000001.0596</c:v>
                </c:pt>
                <c:pt idx="305">
                  <c:v>4400000000001.0596</c:v>
                </c:pt>
                <c:pt idx="306">
                  <c:v>4400000000001.0596</c:v>
                </c:pt>
                <c:pt idx="307">
                  <c:v>4400000000001.0596</c:v>
                </c:pt>
                <c:pt idx="308">
                  <c:v>4399999997162.9199</c:v>
                </c:pt>
                <c:pt idx="309">
                  <c:v>4396678156560.1401</c:v>
                </c:pt>
              </c:numCache>
            </c:numRef>
          </c:yVal>
          <c:smooth val="0"/>
          <c:extLst>
            <c:ext xmlns:c16="http://schemas.microsoft.com/office/drawing/2014/chart" uri="{C3380CC4-5D6E-409C-BE32-E72D297353CC}">
              <c16:uniqueId val="{00000000-0CC0-42C1-B8C4-E8222563A26F}"/>
            </c:ext>
          </c:extLst>
        </c:ser>
        <c:ser>
          <c:idx val="1"/>
          <c:order val="1"/>
          <c:tx>
            <c:v>Silvaco TCAD As</c:v>
          </c:tx>
          <c:spPr>
            <a:ln>
              <a:solidFill>
                <a:srgbClr val="0000FF"/>
              </a:solidFill>
              <a:prstDash val="sysDash"/>
            </a:ln>
          </c:spPr>
          <c:marker>
            <c:symbol val="none"/>
          </c:marker>
          <c:xVal>
            <c:numRef>
              <c:f>'Wafer#04 TCAD'!$K$2:$K$311</c:f>
              <c:numCache>
                <c:formatCode>General</c:formatCode>
                <c:ptCount val="310"/>
                <c:pt idx="0">
                  <c:v>0</c:v>
                </c:pt>
                <c:pt idx="1">
                  <c:v>9.9690730670306208E-3</c:v>
                </c:pt>
                <c:pt idx="2">
                  <c:v>2.0660724198872701E-2</c:v>
                </c:pt>
                <c:pt idx="3">
                  <c:v>3.2127327277855798E-2</c:v>
                </c:pt>
                <c:pt idx="4">
                  <c:v>4.4425052348528803E-2</c:v>
                </c:pt>
                <c:pt idx="5">
                  <c:v>5.7614140770980003E-2</c:v>
                </c:pt>
                <c:pt idx="6">
                  <c:v>7.1759200317811897E-2</c:v>
                </c:pt>
                <c:pt idx="7">
                  <c:v>8.6929521660326095E-2</c:v>
                </c:pt>
                <c:pt idx="8">
                  <c:v>0.103199417794251</c:v>
                </c:pt>
                <c:pt idx="9">
                  <c:v>0.120648588067716</c:v>
                </c:pt>
                <c:pt idx="10">
                  <c:v>0.13936250859468999</c:v>
                </c:pt>
                <c:pt idx="11">
                  <c:v>0.15943285096635201</c:v>
                </c:pt>
                <c:pt idx="12">
                  <c:v>0.18095793131149501</c:v>
                </c:pt>
                <c:pt idx="13">
                  <c:v>0.20404319190570699</c:v>
                </c:pt>
                <c:pt idx="14">
                  <c:v>0.22880171768853499</c:v>
                </c:pt>
                <c:pt idx="15">
                  <c:v>0.255354790218834</c:v>
                </c:pt>
                <c:pt idx="16">
                  <c:v>0.28383248178189002</c:v>
                </c:pt>
                <c:pt idx="17">
                  <c:v>0.314374292558594</c:v>
                </c:pt>
                <c:pt idx="18">
                  <c:v>0.34712983397790498</c:v>
                </c:pt>
                <c:pt idx="19">
                  <c:v>0.38225956160003299</c:v>
                </c:pt>
                <c:pt idx="20">
                  <c:v>0.419935561120447</c:v>
                </c:pt>
                <c:pt idx="21">
                  <c:v>0.46034239134500599</c:v>
                </c:pt>
                <c:pt idx="22">
                  <c:v>0.50367798826557597</c:v>
                </c:pt>
                <c:pt idx="23">
                  <c:v>0.55015463466484604</c:v>
                </c:pt>
                <c:pt idx="24">
                  <c:v>0.6</c:v>
                </c:pt>
                <c:pt idx="25">
                  <c:v>0.65010613925029404</c:v>
                </c:pt>
                <c:pt idx="26">
                  <c:v>0.69876729229454104</c:v>
                </c:pt>
                <c:pt idx="27">
                  <c:v>0.74602513037636198</c:v>
                </c:pt>
                <c:pt idx="28">
                  <c:v>0.79192012300296299</c:v>
                </c:pt>
                <c:pt idx="29">
                  <c:v>0.83649157260141604</c:v>
                </c:pt>
                <c:pt idx="30">
                  <c:v>0.87977764817550996</c:v>
                </c:pt>
                <c:pt idx="31">
                  <c:v>0.92181541799197797</c:v>
                </c:pt>
                <c:pt idx="32">
                  <c:v>0.96264088132411796</c:v>
                </c:pt>
                <c:pt idx="33">
                  <c:v>1.00228899927996</c:v>
                </c:pt>
                <c:pt idx="34">
                  <c:v>1.0407937247414001</c:v>
                </c:pt>
                <c:pt idx="35">
                  <c:v>1.0781880314399599</c:v>
                </c:pt>
                <c:pt idx="36">
                  <c:v>1.11450394219398</c:v>
                </c:pt>
                <c:pt idx="37">
                  <c:v>1.14977255633155</c:v>
                </c:pt>
                <c:pt idx="38">
                  <c:v>1.18402407632263</c:v>
                </c:pt>
                <c:pt idx="39">
                  <c:v>1.2172878336430299</c:v>
                </c:pt>
                <c:pt idx="40">
                  <c:v>1.2495923138926199</c:v>
                </c:pt>
                <c:pt idx="41">
                  <c:v>1.28096518118914</c:v>
                </c:pt>
                <c:pt idx="42">
                  <c:v>1.3114333018584801</c:v>
                </c:pt>
                <c:pt idx="43">
                  <c:v>1.34102276744184</c:v>
                </c:pt>
                <c:pt idx="44">
                  <c:v>1.3697589170393301</c:v>
                </c:pt>
                <c:pt idx="45">
                  <c:v>1.3976663590092699</c:v>
                </c:pt>
                <c:pt idx="46">
                  <c:v>1.4247689920417199</c:v>
                </c:pt>
                <c:pt idx="47">
                  <c:v>1.4510900256241599</c:v>
                </c:pt>
                <c:pt idx="48">
                  <c:v>1.4766519999171701</c:v>
                </c:pt>
                <c:pt idx="49">
                  <c:v>1.50147680505675</c:v>
                </c:pt>
                <c:pt idx="50">
                  <c:v>1.5255856999000901</c:v>
                </c:pt>
                <c:pt idx="51">
                  <c:v>1.5489993302306699</c:v>
                </c:pt>
                <c:pt idx="52">
                  <c:v>1.5717377464384501</c:v>
                </c:pt>
                <c:pt idx="53">
                  <c:v>1.5938204206900699</c:v>
                </c:pt>
                <c:pt idx="54">
                  <c:v>1.6152662636039701</c:v>
                </c:pt>
                <c:pt idx="55">
                  <c:v>1.63609364044463</c:v>
                </c:pt>
                <c:pt idx="56">
                  <c:v>1.65632038684972</c:v>
                </c:pt>
                <c:pt idx="57">
                  <c:v>1.67596382410375</c:v>
                </c:pt>
                <c:pt idx="58">
                  <c:v>1.6950407739712801</c:v>
                </c:pt>
                <c:pt idx="59">
                  <c:v>1.7135675731023099</c:v>
                </c:pt>
                <c:pt idx="60">
                  <c:v>1.7315600870222401</c:v>
                </c:pt>
                <c:pt idx="61">
                  <c:v>1.7490337237184299</c:v>
                </c:pt>
                <c:pt idx="62">
                  <c:v>1.76600344683491</c:v>
                </c:pt>
                <c:pt idx="63">
                  <c:v>1.7824837884865401</c:v>
                </c:pt>
                <c:pt idx="64">
                  <c:v>1.79848886170373</c:v>
                </c:pt>
                <c:pt idx="65">
                  <c:v>1.81403237251816</c:v>
                </c:pt>
                <c:pt idx="66">
                  <c:v>1.82912763170002</c:v>
                </c:pt>
                <c:pt idx="67">
                  <c:v>1.84378756615679</c:v>
                </c:pt>
                <c:pt idx="68">
                  <c:v>1.85802473000324</c:v>
                </c:pt>
                <c:pt idx="69">
                  <c:v>1.87185131531223</c:v>
                </c:pt>
                <c:pt idx="70">
                  <c:v>1.8852791625554399</c:v>
                </c:pt>
                <c:pt idx="71">
                  <c:v>1.8983197707430499</c:v>
                </c:pt>
                <c:pt idx="72">
                  <c:v>1.91098430727094</c:v>
                </c:pt>
                <c:pt idx="73">
                  <c:v>1.923283617484</c:v>
                </c:pt>
                <c:pt idx="74">
                  <c:v>1.93522823396357</c:v>
                </c:pt>
                <c:pt idx="75">
                  <c:v>1.9468283855470601</c:v>
                </c:pt>
                <c:pt idx="76">
                  <c:v>1.9580940060875101</c:v>
                </c:pt>
                <c:pt idx="77">
                  <c:v>1.96903474296047</c:v>
                </c:pt>
                <c:pt idx="78">
                  <c:v>1.97965996532558</c:v>
                </c:pt>
                <c:pt idx="79">
                  <c:v>1.98997877214994</c:v>
                </c:pt>
                <c:pt idx="80">
                  <c:v>2</c:v>
                </c:pt>
                <c:pt idx="81">
                  <c:v>2.0100129602061201</c:v>
                </c:pt>
                <c:pt idx="82">
                  <c:v>2.0201401418238998</c:v>
                </c:pt>
                <c:pt idx="83">
                  <c:v>2.0303828478177599</c:v>
                </c:pt>
                <c:pt idx="84">
                  <c:v>2.04074239601551</c:v>
                </c:pt>
                <c:pt idx="85">
                  <c:v>2.0512201192778701</c:v>
                </c:pt>
                <c:pt idx="86">
                  <c:v>2.0618173656699899</c:v>
                </c:pt>
                <c:pt idx="87">
                  <c:v>2.0725354986348901</c:v>
                </c:pt>
                <c:pt idx="88">
                  <c:v>2.0833758971688501</c:v>
                </c:pt>
                <c:pt idx="89">
                  <c:v>2.09433995599887</c:v>
                </c:pt>
                <c:pt idx="90">
                  <c:v>2.1054290857621001</c:v>
                </c:pt>
                <c:pt idx="91">
                  <c:v>2.1166447131873198</c:v>
                </c:pt>
                <c:pt idx="92">
                  <c:v>2.1279882812785198</c:v>
                </c:pt>
                <c:pt idx="93">
                  <c:v>2.1394612495005401</c:v>
                </c:pt>
                <c:pt idx="94">
                  <c:v>2.1510650939668898</c:v>
                </c:pt>
                <c:pt idx="95">
                  <c:v>2.1628013076295902</c:v>
                </c:pt>
                <c:pt idx="96">
                  <c:v>2.1746714004713299</c:v>
                </c:pt>
                <c:pt idx="97">
                  <c:v>2.1866768996996999</c:v>
                </c:pt>
                <c:pt idx="98">
                  <c:v>2.1988193499436801</c:v>
                </c:pt>
                <c:pt idx="99">
                  <c:v>2.2111003134524099</c:v>
                </c:pt>
                <c:pt idx="100">
                  <c:v>2.22352137029615</c:v>
                </c:pt>
                <c:pt idx="101">
                  <c:v>2.2360841185695701</c:v>
                </c:pt>
                <c:pt idx="102">
                  <c:v>2.2487901745974099</c:v>
                </c:pt>
                <c:pt idx="103">
                  <c:v>2.26164117314238</c:v>
                </c:pt>
                <c:pt idx="104">
                  <c:v>2.2746387676155</c:v>
                </c:pt>
                <c:pt idx="105">
                  <c:v>2.28778463028888</c:v>
                </c:pt>
                <c:pt idx="106">
                  <c:v>2.3010804525108002</c:v>
                </c:pt>
                <c:pt idx="107">
                  <c:v>2.31452794492336</c:v>
                </c:pt>
                <c:pt idx="108">
                  <c:v>2.3281288376825899</c:v>
                </c:pt>
                <c:pt idx="109">
                  <c:v>2.34188488068098</c:v>
                </c:pt>
                <c:pt idx="110">
                  <c:v>2.3557978437727201</c:v>
                </c:pt>
                <c:pt idx="111">
                  <c:v>2.3698695170013302</c:v>
                </c:pt>
                <c:pt idx="112">
                  <c:v>2.3841017108299898</c:v>
                </c:pt>
                <c:pt idx="113">
                  <c:v>2.3984962563745</c:v>
                </c:pt>
                <c:pt idx="114">
                  <c:v>2.41305500563884</c:v>
                </c:pt>
                <c:pt idx="115">
                  <c:v>2.4277798317534498</c:v>
                </c:pt>
                <c:pt idx="116">
                  <c:v>2.4426726292162702</c:v>
                </c:pt>
                <c:pt idx="117">
                  <c:v>2.45773531413642</c:v>
                </c:pt>
                <c:pt idx="118">
                  <c:v>2.4729698244807801</c:v>
                </c:pt>
                <c:pt idx="119">
                  <c:v>2.48837812032331</c:v>
                </c:pt>
                <c:pt idx="120">
                  <c:v>2.5039621840972099</c:v>
                </c:pt>
                <c:pt idx="121">
                  <c:v>2.5197240208500502</c:v>
                </c:pt>
                <c:pt idx="122">
                  <c:v>2.5356656585016402</c:v>
                </c:pt>
                <c:pt idx="123">
                  <c:v>2.5517891481050299</c:v>
                </c:pt>
                <c:pt idx="124">
                  <c:v>2.5680965641103599</c:v>
                </c:pt>
                <c:pt idx="125">
                  <c:v>2.58459000463175</c:v>
                </c:pt>
                <c:pt idx="126">
                  <c:v>2.6012715917172602</c:v>
                </c:pt>
                <c:pt idx="127">
                  <c:v>2.6181434716219298</c:v>
                </c:pt>
                <c:pt idx="128">
                  <c:v>2.63520781508387</c:v>
                </c:pt>
                <c:pt idx="129">
                  <c:v>2.6524668176035999</c:v>
                </c:pt>
                <c:pt idx="130">
                  <c:v>2.6699226997264698</c:v>
                </c:pt>
                <c:pt idx="131">
                  <c:v>2.6875777073284</c:v>
                </c:pt>
                <c:pt idx="132">
                  <c:v>2.70543411190482</c:v>
                </c:pt>
                <c:pt idx="133">
                  <c:v>2.7234942108629201</c:v>
                </c:pt>
                <c:pt idx="134">
                  <c:v>2.7417603278172198</c:v>
                </c:pt>
                <c:pt idx="135">
                  <c:v>2.7602348128885699</c:v>
                </c:pt>
                <c:pt idx="136">
                  <c:v>2.77892004300644</c:v>
                </c:pt>
                <c:pt idx="137">
                  <c:v>2.7978184222148399</c:v>
                </c:pt>
                <c:pt idx="138">
                  <c:v>2.81693238198151</c:v>
                </c:pt>
                <c:pt idx="139">
                  <c:v>2.8362643815108699</c:v>
                </c:pt>
                <c:pt idx="140">
                  <c:v>2.85581690806031</c:v>
                </c:pt>
                <c:pt idx="141">
                  <c:v>2.8755924772602799</c:v>
                </c:pt>
                <c:pt idx="142">
                  <c:v>2.8955936334379202</c:v>
                </c:pt>
                <c:pt idx="143">
                  <c:v>2.9158229499444199</c:v>
                </c:pt>
                <c:pt idx="144">
                  <c:v>2.93628302948611</c:v>
                </c:pt>
                <c:pt idx="145">
                  <c:v>2.9569765044593099</c:v>
                </c:pt>
                <c:pt idx="146">
                  <c:v>2.9779060372890198</c:v>
                </c:pt>
                <c:pt idx="147">
                  <c:v>2.9990743207714901</c:v>
                </c:pt>
                <c:pt idx="148">
                  <c:v>3.0204840784206399</c:v>
                </c:pt>
                <c:pt idx="149">
                  <c:v>3.0421380648185101</c:v>
                </c:pt>
                <c:pt idx="150">
                  <c:v>3.0640390659696202</c:v>
                </c:pt>
                <c:pt idx="151">
                  <c:v>3.0861898996594301</c:v>
                </c:pt>
                <c:pt idx="152">
                  <c:v>3.1085934158169199</c:v>
                </c:pt>
                <c:pt idx="153">
                  <c:v>3.1312524968811899</c:v>
                </c:pt>
                <c:pt idx="154">
                  <c:v>3.1541700581723702</c:v>
                </c:pt>
                <c:pt idx="155">
                  <c:v>3.1773490482666902</c:v>
                </c:pt>
                <c:pt idx="156">
                  <c:v>3.2007924493758302</c:v>
                </c:pt>
                <c:pt idx="157">
                  <c:v>3.2245032777306402</c:v>
                </c:pt>
                <c:pt idx="158">
                  <c:v>3.2484845839691601</c:v>
                </c:pt>
                <c:pt idx="159">
                  <c:v>3.2727394535292</c:v>
                </c:pt>
                <c:pt idx="160">
                  <c:v>3.29727100704521</c:v>
                </c:pt>
                <c:pt idx="161">
                  <c:v>3.3220824007498502</c:v>
                </c:pt>
                <c:pt idx="162">
                  <c:v>3.3471768268800601</c:v>
                </c:pt>
                <c:pt idx="163">
                  <c:v>3.3725575140877599</c:v>
                </c:pt>
                <c:pt idx="164">
                  <c:v>3.3982277278552599</c:v>
                </c:pt>
                <c:pt idx="165">
                  <c:v>3.4241907709153701</c:v>
                </c:pt>
                <c:pt idx="166">
                  <c:v>3.45044998367639</c:v>
                </c:pt>
                <c:pt idx="167">
                  <c:v>3.4770087446518199</c:v>
                </c:pt>
                <c:pt idx="168">
                  <c:v>3.5038704708950701</c:v>
                </c:pt>
                <c:pt idx="169">
                  <c:v>3.5310386184391298</c:v>
                </c:pt>
                <c:pt idx="170">
                  <c:v>3.5585166827411499</c:v>
                </c:pt>
                <c:pt idx="171">
                  <c:v>3.5863081991322399</c:v>
                </c:pt>
                <c:pt idx="172">
                  <c:v>3.61441674327228</c:v>
                </c:pt>
                <c:pt idx="173">
                  <c:v>3.6428459316099699</c:v>
                </c:pt>
                <c:pt idx="174">
                  <c:v>3.6715994218481498</c:v>
                </c:pt>
                <c:pt idx="175">
                  <c:v>3.7006809134143701</c:v>
                </c:pt>
                <c:pt idx="176">
                  <c:v>3.7300941479368701</c:v>
                </c:pt>
                <c:pt idx="177">
                  <c:v>3.7598429097260002</c:v>
                </c:pt>
                <c:pt idx="178">
                  <c:v>3.7899310262610499</c:v>
                </c:pt>
                <c:pt idx="179">
                  <c:v>3.8203623686827801</c:v>
                </c:pt>
                <c:pt idx="180">
                  <c:v>3.8511408522913801</c:v>
                </c:pt>
                <c:pt idx="181">
                  <c:v>3.88227043705032</c:v>
                </c:pt>
                <c:pt idx="182">
                  <c:v>3.9137551280957599</c:v>
                </c:pt>
                <c:pt idx="183">
                  <c:v>3.9455989762518802</c:v>
                </c:pt>
                <c:pt idx="184">
                  <c:v>3.9778060785520499</c:v>
                </c:pt>
                <c:pt idx="185">
                  <c:v>4.0103805787659903</c:v>
                </c:pt>
                <c:pt idx="186">
                  <c:v>4.0433266679328401</c:v>
                </c:pt>
                <c:pt idx="187">
                  <c:v>4.0766485849004601</c:v>
                </c:pt>
                <c:pt idx="188">
                  <c:v>4.1103506168707398</c:v>
                </c:pt>
                <c:pt idx="189">
                  <c:v>4.1444370999512099</c:v>
                </c:pt>
                <c:pt idx="190">
                  <c:v>4.1789124197129297</c:v>
                </c:pt>
                <c:pt idx="191">
                  <c:v>4.2137810117547403</c:v>
                </c:pt>
                <c:pt idx="192">
                  <c:v>4.24904736227393</c:v>
                </c:pt>
                <c:pt idx="193">
                  <c:v>4.2847160086434597</c:v>
                </c:pt>
                <c:pt idx="194">
                  <c:v>4.3207915399957004</c:v>
                </c:pt>
                <c:pt idx="195">
                  <c:v>4.35727859781292</c:v>
                </c:pt>
                <c:pt idx="196">
                  <c:v>4.3941818765244101</c:v>
                </c:pt>
                <c:pt idx="197">
                  <c:v>4.4315061241105003</c:v>
                </c:pt>
                <c:pt idx="198">
                  <c:v>4.4692561427134398</c:v>
                </c:pt>
                <c:pt idx="199">
                  <c:v>4.5074367892551903</c:v>
                </c:pt>
                <c:pt idx="200">
                  <c:v>4.54605297606241</c:v>
                </c:pt>
                <c:pt idx="201">
                  <c:v>4.5851096714983797</c:v>
                </c:pt>
                <c:pt idx="202">
                  <c:v>4.6246119006022797</c:v>
                </c:pt>
                <c:pt idx="203">
                  <c:v>4.6645647457357304</c:v>
                </c:pt>
                <c:pt idx="204">
                  <c:v>4.7049733472366499</c:v>
                </c:pt>
                <c:pt idx="205">
                  <c:v>4.74584290408061</c:v>
                </c:pt>
                <c:pt idx="206">
                  <c:v>4.7871786745497804</c:v>
                </c:pt>
                <c:pt idx="207">
                  <c:v>4.8289859769094097</c:v>
                </c:pt>
                <c:pt idx="208">
                  <c:v>4.8712701900921198</c:v>
                </c:pt>
                <c:pt idx="209">
                  <c:v>4.9140367543899197</c:v>
                </c:pt>
                <c:pt idx="210">
                  <c:v>4.9572911721541697</c:v>
                </c:pt>
                <c:pt idx="211">
                  <c:v>5.0010390085035397</c:v>
                </c:pt>
                <c:pt idx="212">
                  <c:v>5.0452858920399697</c:v>
                </c:pt>
                <c:pt idx="213">
                  <c:v>5.0900375155728703</c:v>
                </c:pt>
                <c:pt idx="214">
                  <c:v>5.13529963685159</c:v>
                </c:pt>
                <c:pt idx="215">
                  <c:v>5.1810780793061602</c:v>
                </c:pt>
                <c:pt idx="216">
                  <c:v>5.2273787327965398</c:v>
                </c:pt>
                <c:pt idx="217">
                  <c:v>5.2742075543704603</c:v>
                </c:pt>
                <c:pt idx="218">
                  <c:v>5.3215705690297899</c:v>
                </c:pt>
                <c:pt idx="219">
                  <c:v>5.3694738705057699</c:v>
                </c:pt>
                <c:pt idx="220">
                  <c:v>5.4179236220430003</c:v>
                </c:pt>
                <c:pt idx="221">
                  <c:v>5.4669260571924099</c:v>
                </c:pt>
                <c:pt idx="222">
                  <c:v>5.5164874806132502</c:v>
                </c:pt>
                <c:pt idx="223">
                  <c:v>5.5666142688843196</c:v>
                </c:pt>
                <c:pt idx="224">
                  <c:v>5.6173128713242697</c:v>
                </c:pt>
                <c:pt idx="225">
                  <c:v>5.6685898108214898</c:v>
                </c:pt>
                <c:pt idx="226">
                  <c:v>5.7204516846732298</c:v>
                </c:pt>
                <c:pt idx="227">
                  <c:v>5.7729051654344996</c:v>
                </c:pt>
                <c:pt idx="228">
                  <c:v>5.8259570017765299</c:v>
                </c:pt>
                <c:pt idx="229">
                  <c:v>5.8796140193550199</c:v>
                </c:pt>
                <c:pt idx="230">
                  <c:v>5.9338831216883996</c:v>
                </c:pt>
                <c:pt idx="231">
                  <c:v>5.98877129104598</c:v>
                </c:pt>
                <c:pt idx="232">
                  <c:v>6.0442855893463001</c:v>
                </c:pt>
                <c:pt idx="233">
                  <c:v>6.1004331590657301</c:v>
                </c:pt>
                <c:pt idx="234">
                  <c:v>6.1572212241574498</c:v>
                </c:pt>
                <c:pt idx="235">
                  <c:v>6.2146570909807997</c:v>
                </c:pt>
                <c:pt idx="236">
                  <c:v>6.2727481492413997</c:v>
                </c:pt>
                <c:pt idx="237">
                  <c:v>6.3315018729418897</c:v>
                </c:pt>
                <c:pt idx="238">
                  <c:v>6.3909258213435001</c:v>
                </c:pt>
                <c:pt idx="239">
                  <c:v>6.4510276399386699</c:v>
                </c:pt>
                <c:pt idx="240">
                  <c:v>6.5118150614346897</c:v>
                </c:pt>
                <c:pt idx="241">
                  <c:v>6.5732959067485996</c:v>
                </c:pt>
                <c:pt idx="242">
                  <c:v>6.6354780860134603</c:v>
                </c:pt>
                <c:pt idx="243">
                  <c:v>6.6983695995960097</c:v>
                </c:pt>
                <c:pt idx="244">
                  <c:v>6.7619785391260496</c:v>
                </c:pt>
                <c:pt idx="245">
                  <c:v>6.8263130885374697</c:v>
                </c:pt>
                <c:pt idx="246">
                  <c:v>6.89138152512123</c:v>
                </c:pt>
                <c:pt idx="247">
                  <c:v>6.9571922205902998</c:v>
                </c:pt>
                <c:pt idx="248">
                  <c:v>7.0237536421567803</c:v>
                </c:pt>
                <c:pt idx="249">
                  <c:v>7.0910743536212602</c:v>
                </c:pt>
                <c:pt idx="250">
                  <c:v>7.15916301647467</c:v>
                </c:pt>
                <c:pt idx="251">
                  <c:v>7.2280283910126499</c:v>
                </c:pt>
                <c:pt idx="252">
                  <c:v>7.2976793374626903</c:v>
                </c:pt>
                <c:pt idx="253">
                  <c:v>7.3681248171240297</c:v>
                </c:pt>
                <c:pt idx="254">
                  <c:v>7.4393738935206501</c:v>
                </c:pt>
                <c:pt idx="255">
                  <c:v>7.5114357335673896</c:v>
                </c:pt>
                <c:pt idx="256">
                  <c:v>7.5843196087493698</c:v>
                </c:pt>
                <c:pt idx="257">
                  <c:v>7.6580348963148399</c:v>
                </c:pt>
                <c:pt idx="258">
                  <c:v>7.7325910804816598</c:v>
                </c:pt>
                <c:pt idx="259">
                  <c:v>7.8079977536575704</c:v>
                </c:pt>
                <c:pt idx="260">
                  <c:v>7.8842646176743001</c:v>
                </c:pt>
                <c:pt idx="261">
                  <c:v>7.9614014850358803</c:v>
                </c:pt>
                <c:pt idx="262">
                  <c:v>8.0394182801810405</c:v>
                </c:pt>
                <c:pt idx="263">
                  <c:v>8.1183250407601495</c:v>
                </c:pt>
                <c:pt idx="264">
                  <c:v>8.1981319189266095</c:v>
                </c:pt>
                <c:pt idx="265">
                  <c:v>8.2788491826430892</c:v>
                </c:pt>
                <c:pt idx="266">
                  <c:v>8.3604872170025608</c:v>
                </c:pt>
                <c:pt idx="267">
                  <c:v>8.4430565255644598</c:v>
                </c:pt>
                <c:pt idx="268">
                  <c:v>8.52656773170607</c:v>
                </c:pt>
                <c:pt idx="269">
                  <c:v>8.6110315799893495</c:v>
                </c:pt>
                <c:pt idx="270">
                  <c:v>8.6964589375432908</c:v>
                </c:pt>
                <c:pt idx="271">
                  <c:v>8.7828607954621205</c:v>
                </c:pt>
                <c:pt idx="272">
                  <c:v>8.8702482702193794</c:v>
                </c:pt>
                <c:pt idx="273">
                  <c:v>8.9586326050982095</c:v>
                </c:pt>
                <c:pt idx="274">
                  <c:v>9.0480251716379101</c:v>
                </c:pt>
                <c:pt idx="275">
                  <c:v>9.1384374710969496</c:v>
                </c:pt>
                <c:pt idx="276">
                  <c:v>9.2298811359327892</c:v>
                </c:pt>
                <c:pt idx="277">
                  <c:v>9.32236793129848</c:v>
                </c:pt>
                <c:pt idx="278">
                  <c:v>9.4159097565563705</c:v>
                </c:pt>
                <c:pt idx="279">
                  <c:v>9.5105186468090697</c:v>
                </c:pt>
                <c:pt idx="280">
                  <c:v>9.6062067744479194</c:v>
                </c:pt>
                <c:pt idx="281">
                  <c:v>9.7029864507190702</c:v>
                </c:pt>
                <c:pt idx="282">
                  <c:v>9.8008701273074603</c:v>
                </c:pt>
                <c:pt idx="283">
                  <c:v>9.8998703979388107</c:v>
                </c:pt>
                <c:pt idx="284">
                  <c:v>10</c:v>
                </c:pt>
                <c:pt idx="285">
                  <c:v>10.099408036901</c:v>
                </c:pt>
                <c:pt idx="286">
                  <c:v>10.2181618071705</c:v>
                </c:pt>
                <c:pt idx="287">
                  <c:v>10.360026171389499</c:v>
                </c:pt>
                <c:pt idx="288">
                  <c:v>10.5294986672065</c:v>
                </c:pt>
                <c:pt idx="289">
                  <c:v>10.7319520951451</c:v>
                </c:pt>
                <c:pt idx="290">
                  <c:v>10.9738048529419</c:v>
                </c:pt>
                <c:pt idx="291">
                  <c:v>11.2627244185405</c:v>
                </c:pt>
                <c:pt idx="292">
                  <c:v>11.607870432776799</c:v>
                </c:pt>
                <c:pt idx="293">
                  <c:v>12.020185088229301</c:v>
                </c:pt>
                <c:pt idx="294">
                  <c:v>12.5127400304529</c:v>
                </c:pt>
                <c:pt idx="295">
                  <c:v>13.1011507694373</c:v>
                </c:pt>
                <c:pt idx="296">
                  <c:v>13.804071739409</c:v>
                </c:pt>
                <c:pt idx="297">
                  <c:v>14.6437877018995</c:v>
                </c:pt>
                <c:pt idx="298">
                  <c:v>15.6469202413791</c:v>
                </c:pt>
                <c:pt idx="299">
                  <c:v>16.845271751547401</c:v>
                </c:pt>
                <c:pt idx="300">
                  <c:v>18.276833669245399</c:v>
                </c:pt>
                <c:pt idx="301">
                  <c:v>19.986990920113598</c:v>
                </c:pt>
                <c:pt idx="302">
                  <c:v>22.0299607606355</c:v>
                </c:pt>
                <c:pt idx="303">
                  <c:v>24.470511632295899</c:v>
                </c:pt>
                <c:pt idx="304">
                  <c:v>27.386016520826299</c:v>
                </c:pt>
                <c:pt idx="305">
                  <c:v>30.868905918358799</c:v>
                </c:pt>
                <c:pt idx="306">
                  <c:v>35.0295981549475</c:v>
                </c:pt>
                <c:pt idx="307">
                  <c:v>40</c:v>
                </c:pt>
                <c:pt idx="308">
                  <c:v>46</c:v>
                </c:pt>
                <c:pt idx="309">
                  <c:v>50.000000000000199</c:v>
                </c:pt>
              </c:numCache>
            </c:numRef>
          </c:xVal>
          <c:yVal>
            <c:numRef>
              <c:f>'Wafer#04 TCAD'!$L$2:$L$311</c:f>
              <c:numCache>
                <c:formatCode>0.00E+00</c:formatCode>
                <c:ptCount val="310"/>
                <c:pt idx="0">
                  <c:v>1.04504254460723E+18</c:v>
                </c:pt>
                <c:pt idx="1">
                  <c:v>1.8590290231101E+18</c:v>
                </c:pt>
                <c:pt idx="2">
                  <c:v>4.5799050107670001E+18</c:v>
                </c:pt>
                <c:pt idx="3">
                  <c:v>8.9275792983698299E+18</c:v>
                </c:pt>
                <c:pt idx="4">
                  <c:v>1.31650524954426E+19</c:v>
                </c:pt>
                <c:pt idx="5">
                  <c:v>1.4652729826050501E+19</c:v>
                </c:pt>
                <c:pt idx="6">
                  <c:v>1.23884210922903E+19</c:v>
                </c:pt>
                <c:pt idx="7">
                  <c:v>8.0613603983286303E+18</c:v>
                </c:pt>
                <c:pt idx="8">
                  <c:v>4.22283348538381E+18</c:v>
                </c:pt>
                <c:pt idx="9">
                  <c:v>1.9043034563049001E+18</c:v>
                </c:pt>
                <c:pt idx="10">
                  <c:v>7.9785182352494694E+17</c:v>
                </c:pt>
                <c:pt idx="11">
                  <c:v>3.3439242331988499E+17</c:v>
                </c:pt>
                <c:pt idx="12">
                  <c:v>1.49255742023568E+17</c:v>
                </c:pt>
                <c:pt idx="13">
                  <c:v>7.5165515956564608E+16</c:v>
                </c:pt>
                <c:pt idx="14">
                  <c:v>4.4052899054148304E+16</c:v>
                </c:pt>
                <c:pt idx="15">
                  <c:v>2.94564896906591E+16</c:v>
                </c:pt>
                <c:pt idx="16">
                  <c:v>2.1321119254615E+16</c:v>
                </c:pt>
                <c:pt idx="17">
                  <c:v>1.58930118060083E+16</c:v>
                </c:pt>
                <c:pt idx="18">
                  <c:v>1.18069386604161E+16</c:v>
                </c:pt>
                <c:pt idx="19" formatCode="General">
                  <c:v>8582278830481340</c:v>
                </c:pt>
                <c:pt idx="20" formatCode="General">
                  <c:v>6043906354300010</c:v>
                </c:pt>
                <c:pt idx="21" formatCode="General">
                  <c:v>4102150531932900</c:v>
                </c:pt>
                <c:pt idx="22" formatCode="General">
                  <c:v>2676260292565450</c:v>
                </c:pt>
                <c:pt idx="23" formatCode="General">
                  <c:v>1676441613231910</c:v>
                </c:pt>
                <c:pt idx="24" formatCode="General">
                  <c:v>1005782734470380</c:v>
                </c:pt>
                <c:pt idx="25" formatCode="General">
                  <c:v>597195852176097</c:v>
                </c:pt>
                <c:pt idx="26" formatCode="General">
                  <c:v>359455375471865</c:v>
                </c:pt>
                <c:pt idx="27" formatCode="General">
                  <c:v>220217942533598</c:v>
                </c:pt>
                <c:pt idx="28" formatCode="General">
                  <c:v>137501700531171</c:v>
                </c:pt>
                <c:pt idx="29" formatCode="General">
                  <c:v>87547179911235.5</c:v>
                </c:pt>
                <c:pt idx="30" formatCode="General">
                  <c:v>56843247659904.102</c:v>
                </c:pt>
                <c:pt idx="31" formatCode="General">
                  <c:v>37625543821403.797</c:v>
                </c:pt>
                <c:pt idx="32" formatCode="General">
                  <c:v>25375142593878</c:v>
                </c:pt>
                <c:pt idx="33" formatCode="General">
                  <c:v>17424791130114.9</c:v>
                </c:pt>
                <c:pt idx="34" formatCode="General">
                  <c:v>12174244938353.801</c:v>
                </c:pt>
                <c:pt idx="35" formatCode="General">
                  <c:v>8647035249698.5596</c:v>
                </c:pt>
                <c:pt idx="36" formatCode="General">
                  <c:v>6238780979419.5098</c:v>
                </c:pt>
                <c:pt idx="37" formatCode="General">
                  <c:v>4568840051192.7002</c:v>
                </c:pt>
                <c:pt idx="38" formatCode="General">
                  <c:v>3393841804080.4199</c:v>
                </c:pt>
                <c:pt idx="39" formatCode="General">
                  <c:v>2557415177013.1499</c:v>
                </c:pt>
                <c:pt idx="40" formatCode="General">
                  <c:v>1955716722711.1101</c:v>
                </c:pt>
                <c:pt idx="41" formatCode="General">
                  <c:v>1516871549495.22</c:v>
                </c:pt>
                <c:pt idx="42" formatCode="General">
                  <c:v>1192056912616.1001</c:v>
                </c:pt>
                <c:pt idx="43" formatCode="General">
                  <c:v>948387481575.71997</c:v>
                </c:pt>
                <c:pt idx="44" formatCode="General">
                  <c:v>763264515006.58398</c:v>
                </c:pt>
                <c:pt idx="45" formatCode="General">
                  <c:v>620945509418.66101</c:v>
                </c:pt>
                <c:pt idx="46" formatCode="General">
                  <c:v>510274205111.836</c:v>
                </c:pt>
                <c:pt idx="47" formatCode="General">
                  <c:v>423319942567.72101</c:v>
                </c:pt>
                <c:pt idx="48" formatCode="General">
                  <c:v>354337850811.38898</c:v>
                </c:pt>
                <c:pt idx="49" formatCode="General">
                  <c:v>299077769244.974</c:v>
                </c:pt>
                <c:pt idx="50" formatCode="General">
                  <c:v>254431780284.021</c:v>
                </c:pt>
                <c:pt idx="51" formatCode="General">
                  <c:v>218067273309.70401</c:v>
                </c:pt>
                <c:pt idx="52" formatCode="General">
                  <c:v>188213401830.40799</c:v>
                </c:pt>
                <c:pt idx="53" formatCode="General">
                  <c:v>163520632294.302</c:v>
                </c:pt>
                <c:pt idx="54" formatCode="General">
                  <c:v>142955595397.319</c:v>
                </c:pt>
                <c:pt idx="55" formatCode="General">
                  <c:v>125721226247.75101</c:v>
                </c:pt>
                <c:pt idx="56" formatCode="General">
                  <c:v>111182740992.88</c:v>
                </c:pt>
                <c:pt idx="57" formatCode="General">
                  <c:v>98841430622.809296</c:v>
                </c:pt>
                <c:pt idx="58" formatCode="General">
                  <c:v>88314632752.527603</c:v>
                </c:pt>
                <c:pt idx="59" formatCode="General">
                  <c:v>79284143740.138702</c:v>
                </c:pt>
                <c:pt idx="60" formatCode="General">
                  <c:v>71495096381.9263</c:v>
                </c:pt>
                <c:pt idx="61" formatCode="General">
                  <c:v>64750803696.267799</c:v>
                </c:pt>
                <c:pt idx="62" formatCode="General">
                  <c:v>58880422483.277802</c:v>
                </c:pt>
                <c:pt idx="63" formatCode="General">
                  <c:v>53745836333.886597</c:v>
                </c:pt>
                <c:pt idx="64" formatCode="General">
                  <c:v>49241789858.959099</c:v>
                </c:pt>
                <c:pt idx="65" formatCode="General">
                  <c:v>45274616538.106796</c:v>
                </c:pt>
                <c:pt idx="66" formatCode="General">
                  <c:v>41764481167.934998</c:v>
                </c:pt>
                <c:pt idx="67" formatCode="General">
                  <c:v>38648099396.536301</c:v>
                </c:pt>
                <c:pt idx="68" formatCode="General">
                  <c:v>35872224965.200104</c:v>
                </c:pt>
                <c:pt idx="69" formatCode="General">
                  <c:v>33391693857.254902</c:v>
                </c:pt>
                <c:pt idx="70" formatCode="General">
                  <c:v>31168172250.574699</c:v>
                </c:pt>
                <c:pt idx="71" formatCode="General">
                  <c:v>29169114182.931599</c:v>
                </c:pt>
                <c:pt idx="72" formatCode="General">
                  <c:v>27366879703.653801</c:v>
                </c:pt>
                <c:pt idx="73" formatCode="General">
                  <c:v>25737956912.503502</c:v>
                </c:pt>
                <c:pt idx="74" formatCode="General">
                  <c:v>24261945666.614601</c:v>
                </c:pt>
                <c:pt idx="75" formatCode="General">
                  <c:v>22919629727.077099</c:v>
                </c:pt>
                <c:pt idx="76" formatCode="General">
                  <c:v>21695677721.462601</c:v>
                </c:pt>
                <c:pt idx="77" formatCode="General">
                  <c:v>20579047421.970699</c:v>
                </c:pt>
                <c:pt idx="78" formatCode="General">
                  <c:v>19559069929.203999</c:v>
                </c:pt>
                <c:pt idx="79" formatCode="General">
                  <c:v>18622792531.762199</c:v>
                </c:pt>
                <c:pt idx="80" formatCode="General">
                  <c:v>17761314641.362099</c:v>
                </c:pt>
                <c:pt idx="81" formatCode="General">
                  <c:v>16948049725.8978</c:v>
                </c:pt>
                <c:pt idx="82" formatCode="General">
                  <c:v>16169080420.797001</c:v>
                </c:pt>
                <c:pt idx="83" formatCode="General">
                  <c:v>15421315194.955099</c:v>
                </c:pt>
                <c:pt idx="84" formatCode="General">
                  <c:v>14706192138.245199</c:v>
                </c:pt>
                <c:pt idx="85" formatCode="General">
                  <c:v>14022549389.0879</c:v>
                </c:pt>
                <c:pt idx="86" formatCode="General">
                  <c:v>13366893494.4422</c:v>
                </c:pt>
                <c:pt idx="87" formatCode="General">
                  <c:v>12739345287.232201</c:v>
                </c:pt>
                <c:pt idx="88" formatCode="General">
                  <c:v>12140504601.7414</c:v>
                </c:pt>
                <c:pt idx="89" formatCode="General">
                  <c:v>11567175612.900101</c:v>
                </c:pt>
                <c:pt idx="90" formatCode="General">
                  <c:v>11018077269.177299</c:v>
                </c:pt>
                <c:pt idx="91" formatCode="General">
                  <c:v>10494109922.8428</c:v>
                </c:pt>
                <c:pt idx="92" formatCode="General">
                  <c:v>9993992195.3703995</c:v>
                </c:pt>
                <c:pt idx="93" formatCode="General">
                  <c:v>9515346900.9255905</c:v>
                </c:pt>
                <c:pt idx="94" formatCode="General">
                  <c:v>9057790881.0908508</c:v>
                </c:pt>
                <c:pt idx="95" formatCode="General">
                  <c:v>8621695130.1213799</c:v>
                </c:pt>
                <c:pt idx="96" formatCode="General">
                  <c:v>8205620913.6373901</c:v>
                </c:pt>
                <c:pt idx="97" formatCode="General">
                  <c:v>7807814870.7431898</c:v>
                </c:pt>
                <c:pt idx="98" formatCode="General">
                  <c:v>7427997753.2808504</c:v>
                </c:pt>
                <c:pt idx="99" formatCode="General">
                  <c:v>7066228967.17101</c:v>
                </c:pt>
                <c:pt idx="100" formatCode="General">
                  <c:v>6721457984.7855396</c:v>
                </c:pt>
                <c:pt idx="101" formatCode="General">
                  <c:v>6392246435.9554501</c:v>
                </c:pt>
                <c:pt idx="102" formatCode="General">
                  <c:v>6078070786.3845301</c:v>
                </c:pt>
                <c:pt idx="103" formatCode="General">
                  <c:v>5778940967.7220602</c:v>
                </c:pt>
                <c:pt idx="104" formatCode="General">
                  <c:v>5494195501.2699203</c:v>
                </c:pt>
                <c:pt idx="105" formatCode="General">
                  <c:v>5222838508.6497002</c:v>
                </c:pt>
                <c:pt idx="106" formatCode="General">
                  <c:v>4964011553.0096502</c:v>
                </c:pt>
                <c:pt idx="107" formatCode="General">
                  <c:v>4717477889.9039097</c:v>
                </c:pt>
                <c:pt idx="108" formatCode="General">
                  <c:v>4482958292.6114597</c:v>
                </c:pt>
                <c:pt idx="109" formatCode="General">
                  <c:v>4259860250.81708</c:v>
                </c:pt>
                <c:pt idx="110" formatCode="General">
                  <c:v>4047501685.15482</c:v>
                </c:pt>
                <c:pt idx="111" formatCode="General">
                  <c:v>3845200843.0233102</c:v>
                </c:pt>
                <c:pt idx="112" formatCode="General">
                  <c:v>3652647569.9018698</c:v>
                </c:pt>
                <c:pt idx="113" formatCode="General">
                  <c:v>3469596287.7115898</c:v>
                </c:pt>
                <c:pt idx="114" formatCode="General">
                  <c:v>3295589749.93469</c:v>
                </c:pt>
                <c:pt idx="115" formatCode="General">
                  <c:v>3130179128.2157502</c:v>
                </c:pt>
                <c:pt idx="116" formatCode="General">
                  <c:v>2972874158.4672198</c:v>
                </c:pt>
                <c:pt idx="117" formatCode="General">
                  <c:v>2823217667.1252999</c:v>
                </c:pt>
                <c:pt idx="118" formatCode="General">
                  <c:v>2680942165.00595</c:v>
                </c:pt>
                <c:pt idx="119" formatCode="General">
                  <c:v>2545789993.0820298</c:v>
                </c:pt>
                <c:pt idx="120" formatCode="General">
                  <c:v>2417412375.5840101</c:v>
                </c:pt>
                <c:pt idx="121" formatCode="General">
                  <c:v>2295474936.71945</c:v>
                </c:pt>
                <c:pt idx="122" formatCode="General">
                  <c:v>2179661918.18081</c:v>
                </c:pt>
                <c:pt idx="123" formatCode="General">
                  <c:v>2069654675.31253</c:v>
                </c:pt>
                <c:pt idx="124" formatCode="General">
                  <c:v>1965133954.8494401</c:v>
                </c:pt>
                <c:pt idx="125" formatCode="General">
                  <c:v>1865860511.78701</c:v>
                </c:pt>
                <c:pt idx="126" formatCode="General">
                  <c:v>1771626624.9996099</c:v>
                </c:pt>
                <c:pt idx="127" formatCode="General">
                  <c:v>1682185180.98667</c:v>
                </c:pt>
                <c:pt idx="128" formatCode="General">
                  <c:v>1597297025.55407</c:v>
                </c:pt>
                <c:pt idx="129" formatCode="General">
                  <c:v>1516736284.753</c:v>
                </c:pt>
                <c:pt idx="130" formatCode="General">
                  <c:v>1440286883.85197</c:v>
                </c:pt>
                <c:pt idx="131" formatCode="General">
                  <c:v>1367743670.38498</c:v>
                </c:pt>
                <c:pt idx="132" formatCode="General">
                  <c:v>1298911754.90184</c:v>
                </c:pt>
                <c:pt idx="133" formatCode="General">
                  <c:v>1233602794.99775</c:v>
                </c:pt>
                <c:pt idx="134" formatCode="General">
                  <c:v>1171633211.7076499</c:v>
                </c:pt>
                <c:pt idx="135" formatCode="General">
                  <c:v>1112841444.1482699</c:v>
                </c:pt>
                <c:pt idx="136" formatCode="General">
                  <c:v>1057077851.09693</c:v>
                </c:pt>
                <c:pt idx="137" formatCode="General">
                  <c:v>1004190155.02509</c:v>
                </c:pt>
                <c:pt idx="138" formatCode="General">
                  <c:v>954031645.67473698</c:v>
                </c:pt>
                <c:pt idx="139" formatCode="General">
                  <c:v>906463611.71154797</c:v>
                </c:pt>
                <c:pt idx="140" formatCode="General">
                  <c:v>861353967.63089204</c:v>
                </c:pt>
                <c:pt idx="141" formatCode="General">
                  <c:v>818576079.66208804</c:v>
                </c:pt>
                <c:pt idx="142" formatCode="General">
                  <c:v>778012045.33607304</c:v>
                </c:pt>
                <c:pt idx="143" formatCode="General">
                  <c:v>739547458.67751896</c:v>
                </c:pt>
                <c:pt idx="144" formatCode="General">
                  <c:v>703074587.74432802</c:v>
                </c:pt>
                <c:pt idx="145" formatCode="General">
                  <c:v>668490914.60992897</c:v>
                </c:pt>
                <c:pt idx="146" formatCode="General">
                  <c:v>635698931.81165004</c:v>
                </c:pt>
                <c:pt idx="147" formatCode="General">
                  <c:v>604605778.55687296</c:v>
                </c:pt>
                <c:pt idx="148" formatCode="General">
                  <c:v>575123995.96174502</c:v>
                </c:pt>
                <c:pt idx="149" formatCode="General">
                  <c:v>547169674.012712</c:v>
                </c:pt>
                <c:pt idx="150" formatCode="General">
                  <c:v>520663546.33724302</c:v>
                </c:pt>
                <c:pt idx="151" formatCode="General">
                  <c:v>495529847.21989</c:v>
                </c:pt>
                <c:pt idx="152" formatCode="General">
                  <c:v>471697618.58722401</c:v>
                </c:pt>
                <c:pt idx="153" formatCode="General">
                  <c:v>449098558.52418399</c:v>
                </c:pt>
                <c:pt idx="154" formatCode="General">
                  <c:v>427668214.14241499</c:v>
                </c:pt>
                <c:pt idx="155" formatCode="General">
                  <c:v>407345472.979415</c:v>
                </c:pt>
                <c:pt idx="156" formatCode="General">
                  <c:v>388072148.26569903</c:v>
                </c:pt>
                <c:pt idx="157" formatCode="General">
                  <c:v>369793292.11625803</c:v>
                </c:pt>
                <c:pt idx="158" formatCode="General">
                  <c:v>352456535.76441002</c:v>
                </c:pt>
                <c:pt idx="159" formatCode="General">
                  <c:v>336012354.308303</c:v>
                </c:pt>
                <c:pt idx="160" formatCode="General">
                  <c:v>320413691.41116601</c:v>
                </c:pt>
                <c:pt idx="161" formatCode="General">
                  <c:v>305616353.65417498</c:v>
                </c:pt>
                <c:pt idx="162" formatCode="General">
                  <c:v>291577806.53972799</c:v>
                </c:pt>
                <c:pt idx="163" formatCode="General">
                  <c:v>278258148.47218198</c:v>
                </c:pt>
                <c:pt idx="164" formatCode="General">
                  <c:v>265619330.21655399</c:v>
                </c:pt>
                <c:pt idx="165" formatCode="General">
                  <c:v>253625644.66973299</c:v>
                </c:pt>
                <c:pt idx="166" formatCode="General">
                  <c:v>242242938.38955</c:v>
                </c:pt>
                <c:pt idx="167" formatCode="General">
                  <c:v>231438798.663376</c:v>
                </c:pt>
                <c:pt idx="168" formatCode="General">
                  <c:v>221183794.56592599</c:v>
                </c:pt>
                <c:pt idx="169" formatCode="General">
                  <c:v>211449344.80861899</c:v>
                </c:pt>
                <c:pt idx="170" formatCode="General">
                  <c:v>202207612.05212101</c:v>
                </c:pt>
                <c:pt idx="171" formatCode="General">
                  <c:v>193431878.33293599</c:v>
                </c:pt>
                <c:pt idx="172" formatCode="General">
                  <c:v>185097541.558943</c:v>
                </c:pt>
                <c:pt idx="173" formatCode="General">
                  <c:v>177181354.516312</c:v>
                </c:pt>
                <c:pt idx="174" formatCode="General">
                  <c:v>169661349.06959799</c:v>
                </c:pt>
                <c:pt idx="175" formatCode="General">
                  <c:v>162516656.845166</c:v>
                </c:pt>
                <c:pt idx="176" formatCode="General">
                  <c:v>155727582.630687</c:v>
                </c:pt>
                <c:pt idx="177" formatCode="General">
                  <c:v>149275476.41082501</c:v>
                </c:pt>
                <c:pt idx="178" formatCode="General">
                  <c:v>143142874.69639099</c:v>
                </c:pt>
                <c:pt idx="179" formatCode="General">
                  <c:v>137314319.268215</c:v>
                </c:pt>
                <c:pt idx="180" formatCode="General">
                  <c:v>131773947.589899</c:v>
                </c:pt>
                <c:pt idx="181" formatCode="General">
                  <c:v>126505463.24383</c:v>
                </c:pt>
                <c:pt idx="182" formatCode="General">
                  <c:v>121494525.91030499</c:v>
                </c:pt>
                <c:pt idx="183" formatCode="General">
                  <c:v>116727658.33647101</c:v>
                </c:pt>
                <c:pt idx="184" formatCode="General">
                  <c:v>112192233.609364</c:v>
                </c:pt>
                <c:pt idx="185" formatCode="General">
                  <c:v>107876258.974555</c:v>
                </c:pt>
                <c:pt idx="186" formatCode="General">
                  <c:v>103769005.73612</c:v>
                </c:pt>
                <c:pt idx="187" formatCode="General">
                  <c:v>99860706.823159993</c:v>
                </c:pt>
                <c:pt idx="188" formatCode="General">
                  <c:v>96140514.151189998</c:v>
                </c:pt>
                <c:pt idx="189" formatCode="General">
                  <c:v>92597736.620916694</c:v>
                </c:pt>
                <c:pt idx="190" formatCode="General">
                  <c:v>89223251.858014107</c:v>
                </c:pt>
                <c:pt idx="191" formatCode="General">
                  <c:v>86008479.190223306</c:v>
                </c:pt>
                <c:pt idx="192" formatCode="General">
                  <c:v>82945540.123601303</c:v>
                </c:pt>
                <c:pt idx="193" formatCode="General">
                  <c:v>80027850.793251395</c:v>
                </c:pt>
                <c:pt idx="194" formatCode="General">
                  <c:v>77247925.570129305</c:v>
                </c:pt>
                <c:pt idx="195" formatCode="General">
                  <c:v>74597647.537671</c:v>
                </c:pt>
                <c:pt idx="196" formatCode="General">
                  <c:v>72070342.631237298</c:v>
                </c:pt>
                <c:pt idx="197" formatCode="General">
                  <c:v>69660293.794502199</c:v>
                </c:pt>
                <c:pt idx="198" formatCode="General">
                  <c:v>67361496.755967706</c:v>
                </c:pt>
                <c:pt idx="199" formatCode="General">
                  <c:v>65169166.065617897</c:v>
                </c:pt>
                <c:pt idx="200" formatCode="General">
                  <c:v>63077872.307529598</c:v>
                </c:pt>
                <c:pt idx="201" formatCode="General">
                  <c:v>61081703.859569803</c:v>
                </c:pt>
                <c:pt idx="202" formatCode="General">
                  <c:v>59175944.683423802</c:v>
                </c:pt>
                <c:pt idx="203" formatCode="General">
                  <c:v>57356753.399683602</c:v>
                </c:pt>
                <c:pt idx="204" formatCode="General">
                  <c:v>55620490.117496103</c:v>
                </c:pt>
                <c:pt idx="205" formatCode="General">
                  <c:v>53962455.376799002</c:v>
                </c:pt>
                <c:pt idx="206" formatCode="General">
                  <c:v>52377532.816892199</c:v>
                </c:pt>
                <c:pt idx="207" formatCode="General">
                  <c:v>50866536.349690199</c:v>
                </c:pt>
                <c:pt idx="208" formatCode="General">
                  <c:v>49419102.5805149</c:v>
                </c:pt>
                <c:pt idx="209" formatCode="General">
                  <c:v>48037430.120568998</c:v>
                </c:pt>
                <c:pt idx="210" formatCode="General">
                  <c:v>46716884.2162278</c:v>
                </c:pt>
                <c:pt idx="211" formatCode="General">
                  <c:v>45454038.922491901</c:v>
                </c:pt>
                <c:pt idx="212" formatCode="General">
                  <c:v>44246680.166463099</c:v>
                </c:pt>
                <c:pt idx="213" formatCode="General">
                  <c:v>43092619.761614799</c:v>
                </c:pt>
                <c:pt idx="214" formatCode="General">
                  <c:v>41988819.417129502</c:v>
                </c:pt>
                <c:pt idx="215" formatCode="General">
                  <c:v>40932503.5205376</c:v>
                </c:pt>
                <c:pt idx="216" formatCode="General">
                  <c:v>39921893.850238703</c:v>
                </c:pt>
                <c:pt idx="217" formatCode="General">
                  <c:v>38955323.992140599</c:v>
                </c:pt>
                <c:pt idx="218" formatCode="General">
                  <c:v>38030346.060498901</c:v>
                </c:pt>
                <c:pt idx="219" formatCode="General">
                  <c:v>37144615.525993802</c:v>
                </c:pt>
                <c:pt idx="220" formatCode="General">
                  <c:v>36296802.102853298</c:v>
                </c:pt>
                <c:pt idx="221" formatCode="General">
                  <c:v>35485600.333932802</c:v>
                </c:pt>
                <c:pt idx="222" formatCode="General">
                  <c:v>34709310.251696698</c:v>
                </c:pt>
                <c:pt idx="223" formatCode="General">
                  <c:v>33964667.737759098</c:v>
                </c:pt>
                <c:pt idx="224" formatCode="General">
                  <c:v>33251959.7911066</c:v>
                </c:pt>
                <c:pt idx="225" formatCode="General">
                  <c:v>32569757.880922601</c:v>
                </c:pt>
                <c:pt idx="226" formatCode="General">
                  <c:v>31916068.096728198</c:v>
                </c:pt>
                <c:pt idx="227" formatCode="General">
                  <c:v>31289753.089288201</c:v>
                </c:pt>
                <c:pt idx="228" formatCode="General">
                  <c:v>30689991.1516052</c:v>
                </c:pt>
                <c:pt idx="229" formatCode="General">
                  <c:v>30115425.912295301</c:v>
                </c:pt>
                <c:pt idx="230" formatCode="General">
                  <c:v>29564602.904375602</c:v>
                </c:pt>
                <c:pt idx="231" formatCode="General">
                  <c:v>29036951.090011802</c:v>
                </c:pt>
                <c:pt idx="232" formatCode="General">
                  <c:v>28531511.987161301</c:v>
                </c:pt>
                <c:pt idx="233" formatCode="General">
                  <c:v>28046927.715114899</c:v>
                </c:pt>
                <c:pt idx="234" formatCode="General">
                  <c:v>27582554.115092002</c:v>
                </c:pt>
                <c:pt idx="235" formatCode="General">
                  <c:v>27137731.493270099</c:v>
                </c:pt>
                <c:pt idx="236" formatCode="General">
                  <c:v>26711330.231033299</c:v>
                </c:pt>
                <c:pt idx="237" formatCode="General">
                  <c:v>26302596.760702599</c:v>
                </c:pt>
                <c:pt idx="238" formatCode="General">
                  <c:v>25911063.696981501</c:v>
                </c:pt>
                <c:pt idx="239" formatCode="General">
                  <c:v>25535829.451045699</c:v>
                </c:pt>
                <c:pt idx="240" formatCode="General">
                  <c:v>25176107.547977801</c:v>
                </c:pt>
                <c:pt idx="241" formatCode="General">
                  <c:v>24831540.926209699</c:v>
                </c:pt>
                <c:pt idx="242" formatCode="General">
                  <c:v>24501388.1692161</c:v>
                </c:pt>
                <c:pt idx="243" formatCode="General">
                  <c:v>24184912.116650499</c:v>
                </c:pt>
                <c:pt idx="244" formatCode="General">
                  <c:v>23881815.575584199</c:v>
                </c:pt>
                <c:pt idx="245" formatCode="General">
                  <c:v>23591462.007150002</c:v>
                </c:pt>
                <c:pt idx="246" formatCode="General">
                  <c:v>23313204.728939299</c:v>
                </c:pt>
                <c:pt idx="247" formatCode="General">
                  <c:v>23046784.197937399</c:v>
                </c:pt>
                <c:pt idx="248" formatCode="General">
                  <c:v>22791627.927610502</c:v>
                </c:pt>
                <c:pt idx="249" formatCode="General">
                  <c:v>22547199.5802317</c:v>
                </c:pt>
                <c:pt idx="250" formatCode="General">
                  <c:v>22313259.134837199</c:v>
                </c:pt>
                <c:pt idx="251" formatCode="General">
                  <c:v>22089269.2577172</c:v>
                </c:pt>
                <c:pt idx="252" formatCode="General">
                  <c:v>21874824.523224398</c:v>
                </c:pt>
                <c:pt idx="253" formatCode="General">
                  <c:v>21669679.477921098</c:v>
                </c:pt>
                <c:pt idx="254" formatCode="General">
                  <c:v>21473321.637729701</c:v>
                </c:pt>
                <c:pt idx="255" formatCode="General">
                  <c:v>21285476.119899798</c:v>
                </c:pt>
                <c:pt idx="256" formatCode="General">
                  <c:v>21105870.960043602</c:v>
                </c:pt>
                <c:pt idx="257" formatCode="General">
                  <c:v>20934041.289030101</c:v>
                </c:pt>
                <c:pt idx="258" formatCode="General">
                  <c:v>20769804.639601801</c:v>
                </c:pt>
                <c:pt idx="259" formatCode="General">
                  <c:v>20612854.436532501</c:v>
                </c:pt>
                <c:pt idx="260" formatCode="General">
                  <c:v>20462817.8565653</c:v>
                </c:pt>
                <c:pt idx="261" formatCode="General">
                  <c:v>20319541.199575</c:v>
                </c:pt>
                <c:pt idx="262" formatCode="General">
                  <c:v>20182686.407481499</c:v>
                </c:pt>
                <c:pt idx="263" formatCode="General">
                  <c:v>20052013.917476099</c:v>
                </c:pt>
                <c:pt idx="264" formatCode="General">
                  <c:v>19927336.283564702</c:v>
                </c:pt>
                <c:pt idx="265" formatCode="General">
                  <c:v>19808323.029495198</c:v>
                </c:pt>
                <c:pt idx="266" formatCode="General">
                  <c:v>19694834.190314099</c:v>
                </c:pt>
                <c:pt idx="267" formatCode="General">
                  <c:v>19586628.568241999</c:v>
                </c:pt>
                <c:pt idx="268" formatCode="General">
                  <c:v>19483467.0990109</c:v>
                </c:pt>
                <c:pt idx="269" formatCode="General">
                  <c:v>19385211.368527301</c:v>
                </c:pt>
                <c:pt idx="270" formatCode="General">
                  <c:v>19291596.285435501</c:v>
                </c:pt>
                <c:pt idx="271" formatCode="General">
                  <c:v>19202486.3975433</c:v>
                </c:pt>
                <c:pt idx="272" formatCode="General">
                  <c:v>19117692.981042199</c:v>
                </c:pt>
                <c:pt idx="273" formatCode="General">
                  <c:v>19037013.726675499</c:v>
                </c:pt>
                <c:pt idx="274" formatCode="General">
                  <c:v>18960328.390259098</c:v>
                </c:pt>
                <c:pt idx="275" formatCode="General">
                  <c:v>18887421.633175701</c:v>
                </c:pt>
                <c:pt idx="276" formatCode="General">
                  <c:v>18818177.8926287</c:v>
                </c:pt>
                <c:pt idx="277" formatCode="General">
                  <c:v>18752432.943777502</c:v>
                </c:pt>
                <c:pt idx="278" formatCode="General">
                  <c:v>18690029.8361356</c:v>
                </c:pt>
                <c:pt idx="279" formatCode="General">
                  <c:v>18630855.614830699</c:v>
                </c:pt>
                <c:pt idx="280" formatCode="General">
                  <c:v>18574734.761581801</c:v>
                </c:pt>
                <c:pt idx="281" formatCode="General">
                  <c:v>18521572.8174203</c:v>
                </c:pt>
                <c:pt idx="282" formatCode="General">
                  <c:v>18471220.375084199</c:v>
                </c:pt>
                <c:pt idx="283" formatCode="General">
                  <c:v>18423563.0512469</c:v>
                </c:pt>
                <c:pt idx="284" formatCode="General">
                  <c:v>18378479.582961898</c:v>
                </c:pt>
                <c:pt idx="285" formatCode="General">
                  <c:v>18336688.614245601</c:v>
                </c:pt>
                <c:pt idx="286" formatCode="General">
                  <c:v>18290393.368893001</c:v>
                </c:pt>
                <c:pt idx="287" formatCode="General">
                  <c:v>18239699.930566799</c:v>
                </c:pt>
                <c:pt idx="288" formatCode="General">
                  <c:v>18185115.225066401</c:v>
                </c:pt>
                <c:pt idx="289" formatCode="General">
                  <c:v>18127475.9128576</c:v>
                </c:pt>
                <c:pt idx="290" formatCode="General">
                  <c:v>18068006.981120501</c:v>
                </c:pt>
                <c:pt idx="291" formatCode="General">
                  <c:v>18008319.124784101</c:v>
                </c:pt>
                <c:pt idx="292" formatCode="General">
                  <c:v>17950332.477731999</c:v>
                </c:pt>
                <c:pt idx="293" formatCode="General">
                  <c:v>17896127.654886499</c:v>
                </c:pt>
                <c:pt idx="294" formatCode="General">
                  <c:v>17847722.6304974</c:v>
                </c:pt>
                <c:pt idx="295" formatCode="General">
                  <c:v>17806769.220562398</c:v>
                </c:pt>
                <c:pt idx="296" formatCode="General">
                  <c:v>17774263.531826299</c:v>
                </c:pt>
                <c:pt idx="297" formatCode="General">
                  <c:v>17750338.4760397</c:v>
                </c:pt>
                <c:pt idx="298" formatCode="General">
                  <c:v>17734228.943749901</c:v>
                </c:pt>
                <c:pt idx="299" formatCode="General">
                  <c:v>17724462.3000504</c:v>
                </c:pt>
                <c:pt idx="300" formatCode="General">
                  <c:v>17719228.135360401</c:v>
                </c:pt>
                <c:pt idx="301" formatCode="General">
                  <c:v>17716801.286679201</c:v>
                </c:pt>
                <c:pt idx="302" formatCode="General">
                  <c:v>17715851.661474001</c:v>
                </c:pt>
                <c:pt idx="303" formatCode="General">
                  <c:v>17715547.0239104</c:v>
                </c:pt>
                <c:pt idx="304" formatCode="General">
                  <c:v>17715469.570386399</c:v>
                </c:pt>
                <c:pt idx="305" formatCode="General">
                  <c:v>17715454.571467601</c:v>
                </c:pt>
                <c:pt idx="306" formatCode="General">
                  <c:v>17715452.460904598</c:v>
                </c:pt>
                <c:pt idx="307" formatCode="General">
                  <c:v>17715452.2569158</c:v>
                </c:pt>
                <c:pt idx="308" formatCode="General">
                  <c:v>17715452.243787002</c:v>
                </c:pt>
                <c:pt idx="309" formatCode="General">
                  <c:v>17643640.507368602</c:v>
                </c:pt>
              </c:numCache>
            </c:numRef>
          </c:yVal>
          <c:smooth val="0"/>
          <c:extLst>
            <c:ext xmlns:c16="http://schemas.microsoft.com/office/drawing/2014/chart" uri="{C3380CC4-5D6E-409C-BE32-E72D297353CC}">
              <c16:uniqueId val="{00000001-0CC0-42C1-B8C4-E8222563A26F}"/>
            </c:ext>
          </c:extLst>
        </c:ser>
        <c:ser>
          <c:idx val="0"/>
          <c:order val="4"/>
          <c:tx>
            <c:v>SIMS B Center</c:v>
          </c:tx>
          <c:spPr>
            <a:ln w="19050">
              <a:noFill/>
              <a:prstDash val="sysDash"/>
            </a:ln>
          </c:spPr>
          <c:marker>
            <c:symbol val="circle"/>
            <c:size val="5"/>
            <c:spPr>
              <a:noFill/>
              <a:ln>
                <a:solidFill>
                  <a:srgbClr val="FF0000"/>
                </a:solidFill>
              </a:ln>
            </c:spPr>
          </c:marker>
          <c:xVal>
            <c:numRef>
              <c:f>'Wafer#04 SIMS'!$C$3:$C$1102</c:f>
              <c:numCache>
                <c:formatCode>General</c:formatCode>
                <c:ptCount val="1100"/>
                <c:pt idx="0">
                  <c:v>1.2976827094474154E-3</c:v>
                </c:pt>
                <c:pt idx="1">
                  <c:v>3.5222816399286989E-3</c:v>
                </c:pt>
                <c:pt idx="2">
                  <c:v>5.7468805704099834E-3</c:v>
                </c:pt>
                <c:pt idx="3">
                  <c:v>7.971479500891266E-3</c:v>
                </c:pt>
                <c:pt idx="4">
                  <c:v>1.019607843137255E-2</c:v>
                </c:pt>
                <c:pt idx="5">
                  <c:v>1.2420677361853835E-2</c:v>
                </c:pt>
                <c:pt idx="6">
                  <c:v>1.4645276292335117E-2</c:v>
                </c:pt>
                <c:pt idx="7">
                  <c:v>1.68698752228164E-2</c:v>
                </c:pt>
                <c:pt idx="8">
                  <c:v>1.9094474153297687E-2</c:v>
                </c:pt>
                <c:pt idx="9">
                  <c:v>2.1319073083778964E-2</c:v>
                </c:pt>
                <c:pt idx="10">
                  <c:v>2.3543672014260254E-2</c:v>
                </c:pt>
                <c:pt idx="11">
                  <c:v>2.5768270944741538E-2</c:v>
                </c:pt>
                <c:pt idx="12">
                  <c:v>2.7992869875222821E-2</c:v>
                </c:pt>
                <c:pt idx="13">
                  <c:v>3.0217468805704101E-2</c:v>
                </c:pt>
                <c:pt idx="14">
                  <c:v>3.2442067736185388E-2</c:v>
                </c:pt>
                <c:pt idx="15">
                  <c:v>3.4666666666666672E-2</c:v>
                </c:pt>
                <c:pt idx="16">
                  <c:v>3.6891265597147949E-2</c:v>
                </c:pt>
                <c:pt idx="17">
                  <c:v>3.9115864527629246E-2</c:v>
                </c:pt>
                <c:pt idx="18">
                  <c:v>4.134046345811053E-2</c:v>
                </c:pt>
                <c:pt idx="19">
                  <c:v>4.3565062388591799E-2</c:v>
                </c:pt>
                <c:pt idx="20">
                  <c:v>4.5789661319073083E-2</c:v>
                </c:pt>
                <c:pt idx="21">
                  <c:v>4.8014260249554366E-2</c:v>
                </c:pt>
                <c:pt idx="22">
                  <c:v>5.0238859180035657E-2</c:v>
                </c:pt>
                <c:pt idx="23">
                  <c:v>5.246345811051694E-2</c:v>
                </c:pt>
                <c:pt idx="24">
                  <c:v>5.4688057040998224E-2</c:v>
                </c:pt>
                <c:pt idx="25">
                  <c:v>5.6912655971479507E-2</c:v>
                </c:pt>
                <c:pt idx="26">
                  <c:v>5.9137254901960798E-2</c:v>
                </c:pt>
                <c:pt idx="27">
                  <c:v>6.1361853832442075E-2</c:v>
                </c:pt>
                <c:pt idx="28">
                  <c:v>6.3586452762923351E-2</c:v>
                </c:pt>
                <c:pt idx="29">
                  <c:v>6.5811051693404635E-2</c:v>
                </c:pt>
                <c:pt idx="30">
                  <c:v>6.8035650623885918E-2</c:v>
                </c:pt>
                <c:pt idx="31">
                  <c:v>7.0260249554367202E-2</c:v>
                </c:pt>
                <c:pt idx="32">
                  <c:v>7.2484848484848485E-2</c:v>
                </c:pt>
                <c:pt idx="33">
                  <c:v>7.4709447415329783E-2</c:v>
                </c:pt>
                <c:pt idx="34">
                  <c:v>7.6934046345811052E-2</c:v>
                </c:pt>
                <c:pt idx="35">
                  <c:v>7.9158645276292336E-2</c:v>
                </c:pt>
                <c:pt idx="36">
                  <c:v>8.1383244206773633E-2</c:v>
                </c:pt>
                <c:pt idx="37">
                  <c:v>8.3607843137254903E-2</c:v>
                </c:pt>
                <c:pt idx="38">
                  <c:v>8.5832442067736214E-2</c:v>
                </c:pt>
                <c:pt idx="39">
                  <c:v>8.805704099821747E-2</c:v>
                </c:pt>
                <c:pt idx="40">
                  <c:v>9.0281639928698754E-2</c:v>
                </c:pt>
                <c:pt idx="41">
                  <c:v>9.2506238859180051E-2</c:v>
                </c:pt>
                <c:pt idx="42">
                  <c:v>9.4730837789661307E-2</c:v>
                </c:pt>
                <c:pt idx="43">
                  <c:v>9.6955436720142618E-2</c:v>
                </c:pt>
                <c:pt idx="44">
                  <c:v>9.9180035650623874E-2</c:v>
                </c:pt>
                <c:pt idx="45">
                  <c:v>0.10140463458110519</c:v>
                </c:pt>
                <c:pt idx="46">
                  <c:v>0.10362923351158645</c:v>
                </c:pt>
                <c:pt idx="47">
                  <c:v>0.10585383244206774</c:v>
                </c:pt>
                <c:pt idx="48">
                  <c:v>0.10807843137254902</c:v>
                </c:pt>
                <c:pt idx="49">
                  <c:v>0.11030303030303032</c:v>
                </c:pt>
                <c:pt idx="50">
                  <c:v>0.11252762923351158</c:v>
                </c:pt>
                <c:pt idx="51">
                  <c:v>0.11475222816399286</c:v>
                </c:pt>
                <c:pt idx="52">
                  <c:v>0.11697682709447416</c:v>
                </c:pt>
                <c:pt idx="53">
                  <c:v>0.11920142602495544</c:v>
                </c:pt>
                <c:pt idx="54">
                  <c:v>0.12142602495543675</c:v>
                </c:pt>
                <c:pt idx="55">
                  <c:v>0.12365062388591801</c:v>
                </c:pt>
                <c:pt idx="56">
                  <c:v>0.12587522281639929</c:v>
                </c:pt>
                <c:pt idx="57">
                  <c:v>0.12809982174688056</c:v>
                </c:pt>
                <c:pt idx="58">
                  <c:v>0.13032442067736189</c:v>
                </c:pt>
                <c:pt idx="59">
                  <c:v>0.13254901960784315</c:v>
                </c:pt>
                <c:pt idx="60">
                  <c:v>0.13477361853832442</c:v>
                </c:pt>
                <c:pt idx="61">
                  <c:v>0.13699821746880572</c:v>
                </c:pt>
                <c:pt idx="62">
                  <c:v>0.13922281639928699</c:v>
                </c:pt>
                <c:pt idx="63">
                  <c:v>0.14144741532976829</c:v>
                </c:pt>
                <c:pt idx="64">
                  <c:v>0.14367201426024956</c:v>
                </c:pt>
                <c:pt idx="65">
                  <c:v>0.14589661319073086</c:v>
                </c:pt>
                <c:pt idx="66">
                  <c:v>0.14812121212121213</c:v>
                </c:pt>
                <c:pt idx="67">
                  <c:v>0.15034581105169342</c:v>
                </c:pt>
                <c:pt idx="68">
                  <c:v>0.15257040998217472</c:v>
                </c:pt>
                <c:pt idx="69">
                  <c:v>0.15479500891265602</c:v>
                </c:pt>
                <c:pt idx="70">
                  <c:v>0.15701960784313726</c:v>
                </c:pt>
                <c:pt idx="71">
                  <c:v>0.15924420677361856</c:v>
                </c:pt>
                <c:pt idx="72">
                  <c:v>0.16146880570409983</c:v>
                </c:pt>
                <c:pt idx="73">
                  <c:v>0.1636934046345811</c:v>
                </c:pt>
                <c:pt idx="74">
                  <c:v>0.16591800356506239</c:v>
                </c:pt>
                <c:pt idx="75">
                  <c:v>0.16814260249554369</c:v>
                </c:pt>
                <c:pt idx="76">
                  <c:v>0.17036720142602499</c:v>
                </c:pt>
                <c:pt idx="77">
                  <c:v>0.1725918003565062</c:v>
                </c:pt>
                <c:pt idx="78">
                  <c:v>0.17481639928698753</c:v>
                </c:pt>
                <c:pt idx="79">
                  <c:v>0.17704099821746883</c:v>
                </c:pt>
                <c:pt idx="80">
                  <c:v>0.17926559714795012</c:v>
                </c:pt>
                <c:pt idx="81">
                  <c:v>0.18149019607843137</c:v>
                </c:pt>
                <c:pt idx="82">
                  <c:v>0.18371479500891266</c:v>
                </c:pt>
                <c:pt idx="83">
                  <c:v>0.18593939393939396</c:v>
                </c:pt>
                <c:pt idx="84">
                  <c:v>0.18816399286987526</c:v>
                </c:pt>
                <c:pt idx="85">
                  <c:v>0.1903885918003565</c:v>
                </c:pt>
                <c:pt idx="86">
                  <c:v>0.1926131907308378</c:v>
                </c:pt>
                <c:pt idx="87">
                  <c:v>0.19483778966131915</c:v>
                </c:pt>
                <c:pt idx="88">
                  <c:v>0.19706238859180036</c:v>
                </c:pt>
                <c:pt idx="89">
                  <c:v>0.19928698752228163</c:v>
                </c:pt>
                <c:pt idx="90">
                  <c:v>0.20151158645276293</c:v>
                </c:pt>
                <c:pt idx="91">
                  <c:v>0.20373618538324423</c:v>
                </c:pt>
                <c:pt idx="92">
                  <c:v>0.2059607843137255</c:v>
                </c:pt>
                <c:pt idx="93">
                  <c:v>0.20818538324420674</c:v>
                </c:pt>
                <c:pt idx="94">
                  <c:v>0.21040998217468809</c:v>
                </c:pt>
                <c:pt idx="95">
                  <c:v>0.21263458110516933</c:v>
                </c:pt>
                <c:pt idx="96">
                  <c:v>0.21485918003565063</c:v>
                </c:pt>
                <c:pt idx="97">
                  <c:v>0.21708377896613196</c:v>
                </c:pt>
                <c:pt idx="98">
                  <c:v>0.21930837789661317</c:v>
                </c:pt>
                <c:pt idx="99">
                  <c:v>0.22153297682709447</c:v>
                </c:pt>
                <c:pt idx="100">
                  <c:v>0.22375757575757582</c:v>
                </c:pt>
                <c:pt idx="101">
                  <c:v>0.22598217468805709</c:v>
                </c:pt>
                <c:pt idx="102">
                  <c:v>0.22820677361853833</c:v>
                </c:pt>
                <c:pt idx="103">
                  <c:v>0.23043137254901963</c:v>
                </c:pt>
                <c:pt idx="104">
                  <c:v>0.23265597147950093</c:v>
                </c:pt>
                <c:pt idx="105">
                  <c:v>0.23488057040998225</c:v>
                </c:pt>
                <c:pt idx="106">
                  <c:v>0.23710516934046341</c:v>
                </c:pt>
                <c:pt idx="107">
                  <c:v>0.23932976827094476</c:v>
                </c:pt>
                <c:pt idx="108">
                  <c:v>0.24155436720142606</c:v>
                </c:pt>
                <c:pt idx="109">
                  <c:v>0.2437789661319073</c:v>
                </c:pt>
                <c:pt idx="110">
                  <c:v>0.2460035650623886</c:v>
                </c:pt>
                <c:pt idx="111">
                  <c:v>0.2482281639928699</c:v>
                </c:pt>
                <c:pt idx="112">
                  <c:v>0.25045276292335122</c:v>
                </c:pt>
                <c:pt idx="113">
                  <c:v>0.25267736185383244</c:v>
                </c:pt>
                <c:pt idx="114">
                  <c:v>0.25490196078431371</c:v>
                </c:pt>
                <c:pt idx="115">
                  <c:v>0.25712655971479509</c:v>
                </c:pt>
                <c:pt idx="116">
                  <c:v>0.2593511586452763</c:v>
                </c:pt>
                <c:pt idx="117">
                  <c:v>0.26157575757575757</c:v>
                </c:pt>
                <c:pt idx="118">
                  <c:v>0.2638003565062389</c:v>
                </c:pt>
                <c:pt idx="119">
                  <c:v>0.26602495543672017</c:v>
                </c:pt>
                <c:pt idx="120">
                  <c:v>0.26824955436720144</c:v>
                </c:pt>
                <c:pt idx="121">
                  <c:v>0.27047415329768276</c:v>
                </c:pt>
                <c:pt idx="122">
                  <c:v>0.27269875222816403</c:v>
                </c:pt>
                <c:pt idx="123">
                  <c:v>0.2749233511586453</c:v>
                </c:pt>
                <c:pt idx="124">
                  <c:v>0.27714795008912657</c:v>
                </c:pt>
                <c:pt idx="125">
                  <c:v>0.27937254901960784</c:v>
                </c:pt>
                <c:pt idx="126">
                  <c:v>0.28159714795008917</c:v>
                </c:pt>
                <c:pt idx="127">
                  <c:v>0.28382174688057038</c:v>
                </c:pt>
                <c:pt idx="128">
                  <c:v>0.28604634581105171</c:v>
                </c:pt>
                <c:pt idx="129">
                  <c:v>0.28827094474153309</c:v>
                </c:pt>
                <c:pt idx="130">
                  <c:v>0.29049554367201424</c:v>
                </c:pt>
                <c:pt idx="131">
                  <c:v>0.29272014260249551</c:v>
                </c:pt>
                <c:pt idx="132">
                  <c:v>0.29494474153297684</c:v>
                </c:pt>
                <c:pt idx="133">
                  <c:v>0.29716934046345811</c:v>
                </c:pt>
                <c:pt idx="134">
                  <c:v>0.29939393939393938</c:v>
                </c:pt>
                <c:pt idx="135">
                  <c:v>0.30161853832442076</c:v>
                </c:pt>
                <c:pt idx="136">
                  <c:v>0.30384313725490197</c:v>
                </c:pt>
                <c:pt idx="137">
                  <c:v>0.30606773618538324</c:v>
                </c:pt>
                <c:pt idx="138">
                  <c:v>0.30829233511586462</c:v>
                </c:pt>
                <c:pt idx="139">
                  <c:v>0.31051693404634578</c:v>
                </c:pt>
                <c:pt idx="140">
                  <c:v>0.31274153297682705</c:v>
                </c:pt>
                <c:pt idx="141">
                  <c:v>0.31496613190730843</c:v>
                </c:pt>
                <c:pt idx="142">
                  <c:v>0.31719073083778965</c:v>
                </c:pt>
                <c:pt idx="143">
                  <c:v>0.31941532976827097</c:v>
                </c:pt>
                <c:pt idx="144">
                  <c:v>0.3216399286987523</c:v>
                </c:pt>
                <c:pt idx="145">
                  <c:v>0.32386452762923357</c:v>
                </c:pt>
                <c:pt idx="146">
                  <c:v>0.32608912655971484</c:v>
                </c:pt>
                <c:pt idx="147">
                  <c:v>0.32831372549019616</c:v>
                </c:pt>
                <c:pt idx="148">
                  <c:v>0.33053832442067732</c:v>
                </c:pt>
                <c:pt idx="149">
                  <c:v>0.3327629233511587</c:v>
                </c:pt>
                <c:pt idx="150">
                  <c:v>0.33498752228164003</c:v>
                </c:pt>
                <c:pt idx="151">
                  <c:v>0.33721212121212124</c:v>
                </c:pt>
                <c:pt idx="152">
                  <c:v>0.33943672014260257</c:v>
                </c:pt>
                <c:pt idx="153">
                  <c:v>0.34166131907308384</c:v>
                </c:pt>
                <c:pt idx="154">
                  <c:v>0.34388591800356511</c:v>
                </c:pt>
                <c:pt idx="155">
                  <c:v>0.34611051693404637</c:v>
                </c:pt>
                <c:pt idx="156">
                  <c:v>0.34833511586452764</c:v>
                </c:pt>
                <c:pt idx="157">
                  <c:v>0.35055971479500891</c:v>
                </c:pt>
                <c:pt idx="158">
                  <c:v>0.35278431372549024</c:v>
                </c:pt>
                <c:pt idx="159">
                  <c:v>0.35500891265597145</c:v>
                </c:pt>
                <c:pt idx="160">
                  <c:v>0.35723351158645283</c:v>
                </c:pt>
                <c:pt idx="161">
                  <c:v>0.3594581105169341</c:v>
                </c:pt>
                <c:pt idx="162">
                  <c:v>0.36168270944741532</c:v>
                </c:pt>
                <c:pt idx="163">
                  <c:v>0.3639073083778967</c:v>
                </c:pt>
                <c:pt idx="164">
                  <c:v>0.36613190730837791</c:v>
                </c:pt>
                <c:pt idx="165">
                  <c:v>0.36835650623885918</c:v>
                </c:pt>
                <c:pt idx="166">
                  <c:v>0.37058110516934045</c:v>
                </c:pt>
                <c:pt idx="167">
                  <c:v>0.37280570409982178</c:v>
                </c:pt>
                <c:pt idx="168">
                  <c:v>0.37503030303030305</c:v>
                </c:pt>
                <c:pt idx="169">
                  <c:v>0.37725490196078437</c:v>
                </c:pt>
                <c:pt idx="170">
                  <c:v>0.37947950089126564</c:v>
                </c:pt>
                <c:pt idx="171">
                  <c:v>0.38170409982174686</c:v>
                </c:pt>
                <c:pt idx="172">
                  <c:v>0.38392869875222818</c:v>
                </c:pt>
                <c:pt idx="173">
                  <c:v>0.38615329768270945</c:v>
                </c:pt>
                <c:pt idx="174">
                  <c:v>0.38837789661319078</c:v>
                </c:pt>
                <c:pt idx="175">
                  <c:v>0.39060249554367205</c:v>
                </c:pt>
                <c:pt idx="176">
                  <c:v>0.39282709447415332</c:v>
                </c:pt>
                <c:pt idx="177">
                  <c:v>0.39505169340463464</c:v>
                </c:pt>
                <c:pt idx="178">
                  <c:v>0.39727629233511591</c:v>
                </c:pt>
                <c:pt idx="179">
                  <c:v>0.39950089126559724</c:v>
                </c:pt>
                <c:pt idx="180">
                  <c:v>0.40172549019607845</c:v>
                </c:pt>
                <c:pt idx="181">
                  <c:v>0.40395008912655972</c:v>
                </c:pt>
                <c:pt idx="182">
                  <c:v>0.40617468805704104</c:v>
                </c:pt>
                <c:pt idx="183">
                  <c:v>0.40839928698752231</c:v>
                </c:pt>
                <c:pt idx="184">
                  <c:v>0.41062388591800358</c:v>
                </c:pt>
                <c:pt idx="185">
                  <c:v>0.41284848484848496</c:v>
                </c:pt>
                <c:pt idx="186">
                  <c:v>0.41507308377896623</c:v>
                </c:pt>
                <c:pt idx="187">
                  <c:v>0.41729768270944739</c:v>
                </c:pt>
                <c:pt idx="188">
                  <c:v>0.41952228163992872</c:v>
                </c:pt>
                <c:pt idx="189">
                  <c:v>0.42174688057040999</c:v>
                </c:pt>
                <c:pt idx="190">
                  <c:v>0.42397147950089131</c:v>
                </c:pt>
                <c:pt idx="191">
                  <c:v>0.42619607843137258</c:v>
                </c:pt>
                <c:pt idx="192">
                  <c:v>0.4284206773618538</c:v>
                </c:pt>
                <c:pt idx="193">
                  <c:v>0.43064527629233518</c:v>
                </c:pt>
                <c:pt idx="194">
                  <c:v>0.43286987522281645</c:v>
                </c:pt>
                <c:pt idx="195">
                  <c:v>0.43509447415329766</c:v>
                </c:pt>
                <c:pt idx="196">
                  <c:v>0.43731907308377899</c:v>
                </c:pt>
                <c:pt idx="197">
                  <c:v>0.43954367201426031</c:v>
                </c:pt>
                <c:pt idx="198">
                  <c:v>0.44176827094474153</c:v>
                </c:pt>
                <c:pt idx="199">
                  <c:v>0.44399286987522291</c:v>
                </c:pt>
                <c:pt idx="200">
                  <c:v>0.44621746880570412</c:v>
                </c:pt>
                <c:pt idx="201">
                  <c:v>0.44844206773618539</c:v>
                </c:pt>
                <c:pt idx="202">
                  <c:v>0.45066666666666677</c:v>
                </c:pt>
                <c:pt idx="203">
                  <c:v>0.45289126559714787</c:v>
                </c:pt>
                <c:pt idx="204">
                  <c:v>0.45511586452762925</c:v>
                </c:pt>
                <c:pt idx="205">
                  <c:v>0.45734046345811058</c:v>
                </c:pt>
                <c:pt idx="206">
                  <c:v>0.45956506238859179</c:v>
                </c:pt>
                <c:pt idx="207">
                  <c:v>0.46178966131907306</c:v>
                </c:pt>
                <c:pt idx="208">
                  <c:v>0.46401426024955444</c:v>
                </c:pt>
                <c:pt idx="209">
                  <c:v>0.46623885918003566</c:v>
                </c:pt>
                <c:pt idx="210">
                  <c:v>0.46846345811051704</c:v>
                </c:pt>
                <c:pt idx="211">
                  <c:v>0.47068805704099825</c:v>
                </c:pt>
                <c:pt idx="212">
                  <c:v>0.47291265597147947</c:v>
                </c:pt>
                <c:pt idx="213">
                  <c:v>0.47513725490196085</c:v>
                </c:pt>
                <c:pt idx="214">
                  <c:v>0.47736185383244206</c:v>
                </c:pt>
                <c:pt idx="215">
                  <c:v>0.47958645276292339</c:v>
                </c:pt>
                <c:pt idx="216">
                  <c:v>0.48181105169340471</c:v>
                </c:pt>
                <c:pt idx="217">
                  <c:v>0.48403565062388593</c:v>
                </c:pt>
                <c:pt idx="218">
                  <c:v>0.48626024955436725</c:v>
                </c:pt>
                <c:pt idx="219">
                  <c:v>0.48848484848484858</c:v>
                </c:pt>
                <c:pt idx="220">
                  <c:v>0.49070944741532974</c:v>
                </c:pt>
                <c:pt idx="221">
                  <c:v>0.49293404634581112</c:v>
                </c:pt>
                <c:pt idx="222">
                  <c:v>0.49515864527629244</c:v>
                </c:pt>
                <c:pt idx="223">
                  <c:v>0.49738324420677366</c:v>
                </c:pt>
                <c:pt idx="224">
                  <c:v>0.49960784313725498</c:v>
                </c:pt>
                <c:pt idx="225">
                  <c:v>0.50183244206773625</c:v>
                </c:pt>
                <c:pt idx="226">
                  <c:v>0.50405704099821746</c:v>
                </c:pt>
                <c:pt idx="227">
                  <c:v>0.5062816399286989</c:v>
                </c:pt>
                <c:pt idx="228">
                  <c:v>0.50850623885918</c:v>
                </c:pt>
                <c:pt idx="229">
                  <c:v>0.51073083778966133</c:v>
                </c:pt>
                <c:pt idx="230">
                  <c:v>0.51295543672014265</c:v>
                </c:pt>
                <c:pt idx="231">
                  <c:v>0.51518003565062387</c:v>
                </c:pt>
                <c:pt idx="232">
                  <c:v>0.51740463458110519</c:v>
                </c:pt>
                <c:pt idx="233">
                  <c:v>0.51962923351158641</c:v>
                </c:pt>
                <c:pt idx="234">
                  <c:v>0.52185383244206773</c:v>
                </c:pt>
                <c:pt idx="235">
                  <c:v>0.52407843137254906</c:v>
                </c:pt>
                <c:pt idx="236">
                  <c:v>0.52630303030303038</c:v>
                </c:pt>
                <c:pt idx="237">
                  <c:v>0.5285276292335116</c:v>
                </c:pt>
                <c:pt idx="238">
                  <c:v>0.53075222816399303</c:v>
                </c:pt>
                <c:pt idx="239">
                  <c:v>0.53297682709447414</c:v>
                </c:pt>
                <c:pt idx="240">
                  <c:v>0.53520142602495546</c:v>
                </c:pt>
                <c:pt idx="241">
                  <c:v>0.53742602495543679</c:v>
                </c:pt>
                <c:pt idx="242">
                  <c:v>0.539650623885918</c:v>
                </c:pt>
                <c:pt idx="243">
                  <c:v>0.54187522281639933</c:v>
                </c:pt>
                <c:pt idx="244">
                  <c:v>0.54409982174688065</c:v>
                </c:pt>
                <c:pt idx="245">
                  <c:v>0.54632442067736187</c:v>
                </c:pt>
                <c:pt idx="246">
                  <c:v>0.54854901960784319</c:v>
                </c:pt>
                <c:pt idx="247">
                  <c:v>0.55077361853832452</c:v>
                </c:pt>
                <c:pt idx="248">
                  <c:v>0.55299821746880573</c:v>
                </c:pt>
                <c:pt idx="249">
                  <c:v>0.55522281639928706</c:v>
                </c:pt>
                <c:pt idx="250">
                  <c:v>0.55744741532976838</c:v>
                </c:pt>
                <c:pt idx="251">
                  <c:v>0.55967201426024948</c:v>
                </c:pt>
                <c:pt idx="252">
                  <c:v>0.56189661319073092</c:v>
                </c:pt>
                <c:pt idx="253">
                  <c:v>0.56412121212121213</c:v>
                </c:pt>
                <c:pt idx="254">
                  <c:v>0.56634581105169346</c:v>
                </c:pt>
                <c:pt idx="255">
                  <c:v>0.56857040998217478</c:v>
                </c:pt>
                <c:pt idx="256">
                  <c:v>0.57079500891265589</c:v>
                </c:pt>
                <c:pt idx="257">
                  <c:v>0.57301960784313721</c:v>
                </c:pt>
                <c:pt idx="258">
                  <c:v>0.57524420677361854</c:v>
                </c:pt>
                <c:pt idx="259">
                  <c:v>0.57746880570409986</c:v>
                </c:pt>
                <c:pt idx="260">
                  <c:v>0.5796934046345813</c:v>
                </c:pt>
                <c:pt idx="261">
                  <c:v>0.58191800356506251</c:v>
                </c:pt>
                <c:pt idx="262">
                  <c:v>0.58414260249554373</c:v>
                </c:pt>
                <c:pt idx="263">
                  <c:v>0.58636720142602505</c:v>
                </c:pt>
                <c:pt idx="264">
                  <c:v>0.58859180035650627</c:v>
                </c:pt>
                <c:pt idx="265">
                  <c:v>0.5908163992869877</c:v>
                </c:pt>
                <c:pt idx="266">
                  <c:v>0.59304099821746892</c:v>
                </c:pt>
                <c:pt idx="267">
                  <c:v>0.59526559714795013</c:v>
                </c:pt>
                <c:pt idx="268">
                  <c:v>0.59749019607843146</c:v>
                </c:pt>
                <c:pt idx="269">
                  <c:v>0.59971479500891267</c:v>
                </c:pt>
                <c:pt idx="270">
                  <c:v>0.601939393939394</c:v>
                </c:pt>
                <c:pt idx="271">
                  <c:v>0.60416399286987532</c:v>
                </c:pt>
                <c:pt idx="272">
                  <c:v>0.60638859180035642</c:v>
                </c:pt>
                <c:pt idx="273">
                  <c:v>0.60861319073083786</c:v>
                </c:pt>
                <c:pt idx="274">
                  <c:v>0.61083778966131907</c:v>
                </c:pt>
                <c:pt idx="275">
                  <c:v>0.6130623885918004</c:v>
                </c:pt>
                <c:pt idx="276">
                  <c:v>0.61528698752228161</c:v>
                </c:pt>
                <c:pt idx="277">
                  <c:v>0.61751158645276305</c:v>
                </c:pt>
                <c:pt idx="278">
                  <c:v>0.61973618538324426</c:v>
                </c:pt>
                <c:pt idx="279">
                  <c:v>0.62196078431372548</c:v>
                </c:pt>
                <c:pt idx="280">
                  <c:v>0.6241853832442068</c:v>
                </c:pt>
                <c:pt idx="281">
                  <c:v>0.62640998217468802</c:v>
                </c:pt>
                <c:pt idx="282">
                  <c:v>0.62863458110516923</c:v>
                </c:pt>
                <c:pt idx="283">
                  <c:v>0.63085918003565067</c:v>
                </c:pt>
                <c:pt idx="284">
                  <c:v>0.63308377896613199</c:v>
                </c:pt>
                <c:pt idx="285">
                  <c:v>0.63530837789661343</c:v>
                </c:pt>
                <c:pt idx="286">
                  <c:v>0.63753297682709453</c:v>
                </c:pt>
                <c:pt idx="287">
                  <c:v>0.63975757575757586</c:v>
                </c:pt>
                <c:pt idx="288">
                  <c:v>0.64198217468805707</c:v>
                </c:pt>
                <c:pt idx="289">
                  <c:v>0.6442067736185384</c:v>
                </c:pt>
                <c:pt idx="290">
                  <c:v>0.64643137254901983</c:v>
                </c:pt>
                <c:pt idx="291">
                  <c:v>0.64865597147950094</c:v>
                </c:pt>
                <c:pt idx="292">
                  <c:v>0.65088057040998226</c:v>
                </c:pt>
                <c:pt idx="293">
                  <c:v>0.65310516934046359</c:v>
                </c:pt>
                <c:pt idx="294">
                  <c:v>0.6553297682709448</c:v>
                </c:pt>
                <c:pt idx="295">
                  <c:v>0.65755436720142602</c:v>
                </c:pt>
                <c:pt idx="296">
                  <c:v>0.65977896613190745</c:v>
                </c:pt>
                <c:pt idx="297">
                  <c:v>0.66200356506238855</c:v>
                </c:pt>
                <c:pt idx="298">
                  <c:v>0.66422816399286988</c:v>
                </c:pt>
                <c:pt idx="299">
                  <c:v>0.66645276292335121</c:v>
                </c:pt>
                <c:pt idx="300">
                  <c:v>0.66867736185383253</c:v>
                </c:pt>
                <c:pt idx="301">
                  <c:v>0.67090196078431374</c:v>
                </c:pt>
                <c:pt idx="302">
                  <c:v>0.67312655971479518</c:v>
                </c:pt>
                <c:pt idx="303">
                  <c:v>0.67535115864527628</c:v>
                </c:pt>
                <c:pt idx="304">
                  <c:v>0.67757575757575739</c:v>
                </c:pt>
                <c:pt idx="305">
                  <c:v>0.67980035650623893</c:v>
                </c:pt>
                <c:pt idx="306">
                  <c:v>0.68202495543672015</c:v>
                </c:pt>
                <c:pt idx="307">
                  <c:v>0.68424955436720158</c:v>
                </c:pt>
                <c:pt idx="308">
                  <c:v>0.6864741532976828</c:v>
                </c:pt>
                <c:pt idx="309">
                  <c:v>0.68869875222816401</c:v>
                </c:pt>
                <c:pt idx="310">
                  <c:v>0.69092335115864534</c:v>
                </c:pt>
                <c:pt idx="311">
                  <c:v>0.69314795008912655</c:v>
                </c:pt>
                <c:pt idx="312">
                  <c:v>0.69537254901960799</c:v>
                </c:pt>
                <c:pt idx="313">
                  <c:v>0.6975971479500892</c:v>
                </c:pt>
                <c:pt idx="314">
                  <c:v>0.69982174688057053</c:v>
                </c:pt>
                <c:pt idx="315">
                  <c:v>0.70204634581105174</c:v>
                </c:pt>
                <c:pt idx="316">
                  <c:v>0.70427094474153307</c:v>
                </c:pt>
                <c:pt idx="317">
                  <c:v>0.70649554367201439</c:v>
                </c:pt>
                <c:pt idx="318">
                  <c:v>0.70872014260249572</c:v>
                </c:pt>
                <c:pt idx="319">
                  <c:v>0.71094474153297693</c:v>
                </c:pt>
                <c:pt idx="320">
                  <c:v>0.71316934046345803</c:v>
                </c:pt>
                <c:pt idx="321">
                  <c:v>0.71539393939393947</c:v>
                </c:pt>
                <c:pt idx="322">
                  <c:v>0.71761853832442069</c:v>
                </c:pt>
                <c:pt idx="323">
                  <c:v>0.71984313725490201</c:v>
                </c:pt>
                <c:pt idx="324">
                  <c:v>0.72206773618538334</c:v>
                </c:pt>
                <c:pt idx="325">
                  <c:v>0.72429233511586466</c:v>
                </c:pt>
                <c:pt idx="326">
                  <c:v>0.72651693404634576</c:v>
                </c:pt>
                <c:pt idx="327">
                  <c:v>0.72874153297682709</c:v>
                </c:pt>
                <c:pt idx="328">
                  <c:v>0.73096613190730841</c:v>
                </c:pt>
                <c:pt idx="329">
                  <c:v>0.73319073083778952</c:v>
                </c:pt>
                <c:pt idx="330">
                  <c:v>0.73541532976827106</c:v>
                </c:pt>
                <c:pt idx="331">
                  <c:v>0.73763992869875228</c:v>
                </c:pt>
                <c:pt idx="332">
                  <c:v>0.73986452762923349</c:v>
                </c:pt>
                <c:pt idx="333">
                  <c:v>0.74208912655971482</c:v>
                </c:pt>
                <c:pt idx="334">
                  <c:v>0.74431372549019614</c:v>
                </c:pt>
                <c:pt idx="335">
                  <c:v>0.74653832442067747</c:v>
                </c:pt>
                <c:pt idx="336">
                  <c:v>0.74876292335115868</c:v>
                </c:pt>
                <c:pt idx="337">
                  <c:v>0.75098752228164001</c:v>
                </c:pt>
                <c:pt idx="338">
                  <c:v>0.75321212121212122</c:v>
                </c:pt>
                <c:pt idx="339">
                  <c:v>0.75543672014260255</c:v>
                </c:pt>
                <c:pt idx="340">
                  <c:v>0.75766131907308387</c:v>
                </c:pt>
                <c:pt idx="341">
                  <c:v>0.7598859180035652</c:v>
                </c:pt>
                <c:pt idx="342">
                  <c:v>0.76211051693404641</c:v>
                </c:pt>
                <c:pt idx="343">
                  <c:v>0.76433511586452785</c:v>
                </c:pt>
                <c:pt idx="344">
                  <c:v>0.76655971479500895</c:v>
                </c:pt>
                <c:pt idx="345">
                  <c:v>0.76878431372549016</c:v>
                </c:pt>
                <c:pt idx="346">
                  <c:v>0.7710089126559716</c:v>
                </c:pt>
                <c:pt idx="347">
                  <c:v>0.77323351158645282</c:v>
                </c:pt>
                <c:pt idx="348">
                  <c:v>0.77545811051693414</c:v>
                </c:pt>
                <c:pt idx="349">
                  <c:v>0.77768270944741535</c:v>
                </c:pt>
                <c:pt idx="350">
                  <c:v>0.77990730837789668</c:v>
                </c:pt>
                <c:pt idx="351">
                  <c:v>0.78213190730837789</c:v>
                </c:pt>
                <c:pt idx="352">
                  <c:v>0.78435650623885922</c:v>
                </c:pt>
                <c:pt idx="353">
                  <c:v>0.78658110516934054</c:v>
                </c:pt>
                <c:pt idx="354">
                  <c:v>0.78880570409982165</c:v>
                </c:pt>
                <c:pt idx="355">
                  <c:v>0.79103030303030308</c:v>
                </c:pt>
                <c:pt idx="356">
                  <c:v>0.7932549019607843</c:v>
                </c:pt>
                <c:pt idx="357">
                  <c:v>0.79547950089126562</c:v>
                </c:pt>
                <c:pt idx="358">
                  <c:v>0.79770409982174695</c:v>
                </c:pt>
                <c:pt idx="359">
                  <c:v>0.79992869875222827</c:v>
                </c:pt>
                <c:pt idx="360">
                  <c:v>0.8021532976827096</c:v>
                </c:pt>
                <c:pt idx="361">
                  <c:v>0.8043778966131907</c:v>
                </c:pt>
                <c:pt idx="362">
                  <c:v>0.80660249554367214</c:v>
                </c:pt>
                <c:pt idx="363">
                  <c:v>0.80882709447415335</c:v>
                </c:pt>
                <c:pt idx="364">
                  <c:v>0.81105169340463457</c:v>
                </c:pt>
                <c:pt idx="365">
                  <c:v>0.813276292335116</c:v>
                </c:pt>
                <c:pt idx="366">
                  <c:v>0.81550089126559733</c:v>
                </c:pt>
                <c:pt idx="367">
                  <c:v>0.81772549019607843</c:v>
                </c:pt>
                <c:pt idx="368">
                  <c:v>0.81995008912655987</c:v>
                </c:pt>
                <c:pt idx="369">
                  <c:v>0.82217468805704097</c:v>
                </c:pt>
                <c:pt idx="370">
                  <c:v>0.8243992869875223</c:v>
                </c:pt>
                <c:pt idx="371">
                  <c:v>0.82662388591800373</c:v>
                </c:pt>
                <c:pt idx="372">
                  <c:v>0.82884848484848483</c:v>
                </c:pt>
                <c:pt idx="373">
                  <c:v>0.83107308377896616</c:v>
                </c:pt>
                <c:pt idx="374">
                  <c:v>0.83329768270944737</c:v>
                </c:pt>
                <c:pt idx="375">
                  <c:v>0.8355222816399287</c:v>
                </c:pt>
                <c:pt idx="376">
                  <c:v>0.83774688057041002</c:v>
                </c:pt>
                <c:pt idx="377">
                  <c:v>0.83997147950089135</c:v>
                </c:pt>
                <c:pt idx="378">
                  <c:v>0.84219607843137256</c:v>
                </c:pt>
                <c:pt idx="379">
                  <c:v>0.84442067736185378</c:v>
                </c:pt>
                <c:pt idx="380">
                  <c:v>0.84664527629233521</c:v>
                </c:pt>
                <c:pt idx="381">
                  <c:v>0.84886987522281643</c:v>
                </c:pt>
                <c:pt idx="382">
                  <c:v>0.85109447415329764</c:v>
                </c:pt>
                <c:pt idx="383">
                  <c:v>0.85331907308377908</c:v>
                </c:pt>
                <c:pt idx="384">
                  <c:v>0.85554367201426018</c:v>
                </c:pt>
                <c:pt idx="385">
                  <c:v>0.85776827094474162</c:v>
                </c:pt>
                <c:pt idx="386">
                  <c:v>0.85999286987522283</c:v>
                </c:pt>
                <c:pt idx="387">
                  <c:v>0.86221746880570427</c:v>
                </c:pt>
                <c:pt idx="388">
                  <c:v>0.86444206773618548</c:v>
                </c:pt>
                <c:pt idx="389">
                  <c:v>0.8666666666666667</c:v>
                </c:pt>
                <c:pt idx="390">
                  <c:v>0.86889126559714802</c:v>
                </c:pt>
                <c:pt idx="391">
                  <c:v>0.87111586452762935</c:v>
                </c:pt>
                <c:pt idx="392">
                  <c:v>0.87334046345811056</c:v>
                </c:pt>
                <c:pt idx="393">
                  <c:v>0.87556506238859189</c:v>
                </c:pt>
                <c:pt idx="394">
                  <c:v>0.8777896613190731</c:v>
                </c:pt>
                <c:pt idx="395">
                  <c:v>0.88001426024955443</c:v>
                </c:pt>
                <c:pt idx="396">
                  <c:v>0.88223885918003575</c:v>
                </c:pt>
                <c:pt idx="397">
                  <c:v>0.88446345811051696</c:v>
                </c:pt>
                <c:pt idx="398">
                  <c:v>0.88668805704099829</c:v>
                </c:pt>
                <c:pt idx="399">
                  <c:v>0.8889126559714795</c:v>
                </c:pt>
                <c:pt idx="400">
                  <c:v>0.89113725490196083</c:v>
                </c:pt>
                <c:pt idx="401">
                  <c:v>0.89336185383244204</c:v>
                </c:pt>
                <c:pt idx="402">
                  <c:v>0.89558645276292337</c:v>
                </c:pt>
                <c:pt idx="403">
                  <c:v>0.89781105169340469</c:v>
                </c:pt>
                <c:pt idx="404">
                  <c:v>0.90003565062388591</c:v>
                </c:pt>
                <c:pt idx="405">
                  <c:v>0.90226024955436734</c:v>
                </c:pt>
                <c:pt idx="406">
                  <c:v>0.90448484848484856</c:v>
                </c:pt>
                <c:pt idx="407">
                  <c:v>0.90670944741532966</c:v>
                </c:pt>
                <c:pt idx="408">
                  <c:v>0.9089340463458111</c:v>
                </c:pt>
                <c:pt idx="409">
                  <c:v>0.91115864527629253</c:v>
                </c:pt>
                <c:pt idx="410">
                  <c:v>0.91338324420677375</c:v>
                </c:pt>
                <c:pt idx="411">
                  <c:v>0.91560784313725496</c:v>
                </c:pt>
                <c:pt idx="412">
                  <c:v>0.9178324420677364</c:v>
                </c:pt>
                <c:pt idx="413">
                  <c:v>0.9200570409982175</c:v>
                </c:pt>
                <c:pt idx="414">
                  <c:v>0.92228163992869883</c:v>
                </c:pt>
                <c:pt idx="415">
                  <c:v>0.92450623885918015</c:v>
                </c:pt>
                <c:pt idx="416">
                  <c:v>0.92673083778966125</c:v>
                </c:pt>
                <c:pt idx="417">
                  <c:v>0.92895543672014269</c:v>
                </c:pt>
                <c:pt idx="418">
                  <c:v>0.93118003565062402</c:v>
                </c:pt>
                <c:pt idx="419">
                  <c:v>0.93340463458110523</c:v>
                </c:pt>
                <c:pt idx="420">
                  <c:v>0.93562923351158644</c:v>
                </c:pt>
                <c:pt idx="421">
                  <c:v>0.93785383244206788</c:v>
                </c:pt>
                <c:pt idx="422">
                  <c:v>0.94007843137254909</c:v>
                </c:pt>
                <c:pt idx="423">
                  <c:v>0.94230303030303031</c:v>
                </c:pt>
                <c:pt idx="424">
                  <c:v>0.94452762923351186</c:v>
                </c:pt>
                <c:pt idx="425">
                  <c:v>0.94675222816399285</c:v>
                </c:pt>
                <c:pt idx="426">
                  <c:v>0.94897682709447406</c:v>
                </c:pt>
                <c:pt idx="427">
                  <c:v>0.9512014260249555</c:v>
                </c:pt>
                <c:pt idx="428">
                  <c:v>0.95342602495543682</c:v>
                </c:pt>
                <c:pt idx="429">
                  <c:v>0.95565062388591804</c:v>
                </c:pt>
                <c:pt idx="430">
                  <c:v>0.95787522281639947</c:v>
                </c:pt>
                <c:pt idx="431">
                  <c:v>0.96009982174688069</c:v>
                </c:pt>
                <c:pt idx="432">
                  <c:v>0.96232442067736179</c:v>
                </c:pt>
                <c:pt idx="433">
                  <c:v>0.96454901960784323</c:v>
                </c:pt>
                <c:pt idx="434">
                  <c:v>0.96677361853832466</c:v>
                </c:pt>
                <c:pt idx="435">
                  <c:v>0.96899821746880588</c:v>
                </c:pt>
                <c:pt idx="436">
                  <c:v>0.97122281639928698</c:v>
                </c:pt>
                <c:pt idx="437">
                  <c:v>0.97344741532976842</c:v>
                </c:pt>
                <c:pt idx="438">
                  <c:v>0.97567201426024963</c:v>
                </c:pt>
                <c:pt idx="439">
                  <c:v>0.97789661319073085</c:v>
                </c:pt>
                <c:pt idx="440">
                  <c:v>0.98012121212121228</c:v>
                </c:pt>
                <c:pt idx="441">
                  <c:v>0.98234581105169338</c:v>
                </c:pt>
                <c:pt idx="442">
                  <c:v>0.98457040998217471</c:v>
                </c:pt>
                <c:pt idx="443">
                  <c:v>0.98679500891265604</c:v>
                </c:pt>
                <c:pt idx="444">
                  <c:v>0.98901960784313736</c:v>
                </c:pt>
                <c:pt idx="445">
                  <c:v>0.99124420677361857</c:v>
                </c:pt>
                <c:pt idx="446">
                  <c:v>0.99346880570410001</c:v>
                </c:pt>
                <c:pt idx="447">
                  <c:v>0.99569340463458123</c:v>
                </c:pt>
                <c:pt idx="448">
                  <c:v>0.99791800356506222</c:v>
                </c:pt>
                <c:pt idx="449">
                  <c:v>1.0001426024955438</c:v>
                </c:pt>
                <c:pt idx="450">
                  <c:v>1.002367201426025</c:v>
                </c:pt>
                <c:pt idx="451">
                  <c:v>1.0045918003565062</c:v>
                </c:pt>
                <c:pt idx="452">
                  <c:v>1.0068163992869876</c:v>
                </c:pt>
                <c:pt idx="453">
                  <c:v>1.0090409982174688</c:v>
                </c:pt>
                <c:pt idx="454">
                  <c:v>1.0112655971479501</c:v>
                </c:pt>
                <c:pt idx="455">
                  <c:v>1.0134901960784315</c:v>
                </c:pt>
                <c:pt idx="456">
                  <c:v>1.0157147950089127</c:v>
                </c:pt>
                <c:pt idx="457">
                  <c:v>1.0179393939393939</c:v>
                </c:pt>
                <c:pt idx="458">
                  <c:v>1.0201639928698754</c:v>
                </c:pt>
                <c:pt idx="459">
                  <c:v>1.0223885918003566</c:v>
                </c:pt>
                <c:pt idx="460">
                  <c:v>1.024613190730838</c:v>
                </c:pt>
                <c:pt idx="461">
                  <c:v>1.0268377896613192</c:v>
                </c:pt>
                <c:pt idx="462">
                  <c:v>1.0290623885918007</c:v>
                </c:pt>
                <c:pt idx="463">
                  <c:v>1.0312869875222819</c:v>
                </c:pt>
                <c:pt idx="464">
                  <c:v>1.0335115864527629</c:v>
                </c:pt>
                <c:pt idx="465">
                  <c:v>1.0357361853832443</c:v>
                </c:pt>
                <c:pt idx="466">
                  <c:v>1.0379607843137253</c:v>
                </c:pt>
                <c:pt idx="467">
                  <c:v>1.040185383244207</c:v>
                </c:pt>
                <c:pt idx="468">
                  <c:v>1.0424099821746882</c:v>
                </c:pt>
                <c:pt idx="469">
                  <c:v>1.0446345811051694</c:v>
                </c:pt>
                <c:pt idx="470">
                  <c:v>1.0468591800356508</c:v>
                </c:pt>
                <c:pt idx="471">
                  <c:v>1.049083778966132</c:v>
                </c:pt>
                <c:pt idx="472">
                  <c:v>1.0513083778966132</c:v>
                </c:pt>
                <c:pt idx="473">
                  <c:v>1.0535329768270945</c:v>
                </c:pt>
                <c:pt idx="474">
                  <c:v>1.0557575757575757</c:v>
                </c:pt>
                <c:pt idx="475">
                  <c:v>1.0579821746880571</c:v>
                </c:pt>
                <c:pt idx="476">
                  <c:v>1.0602067736185383</c:v>
                </c:pt>
                <c:pt idx="477">
                  <c:v>1.0624313725490198</c:v>
                </c:pt>
                <c:pt idx="478">
                  <c:v>1.064655971479501</c:v>
                </c:pt>
                <c:pt idx="479">
                  <c:v>1.0668805704099822</c:v>
                </c:pt>
                <c:pt idx="480">
                  <c:v>1.0691051693404636</c:v>
                </c:pt>
                <c:pt idx="481">
                  <c:v>1.0713297682709446</c:v>
                </c:pt>
                <c:pt idx="482">
                  <c:v>1.0735543672014261</c:v>
                </c:pt>
                <c:pt idx="483">
                  <c:v>1.0757789661319073</c:v>
                </c:pt>
                <c:pt idx="484">
                  <c:v>1.0780035650623889</c:v>
                </c:pt>
                <c:pt idx="485">
                  <c:v>1.0802281639928699</c:v>
                </c:pt>
                <c:pt idx="486">
                  <c:v>1.0824527629233511</c:v>
                </c:pt>
                <c:pt idx="487">
                  <c:v>1.0846773618538326</c:v>
                </c:pt>
                <c:pt idx="488">
                  <c:v>1.0869019607843138</c:v>
                </c:pt>
                <c:pt idx="489">
                  <c:v>1.0891265597147952</c:v>
                </c:pt>
                <c:pt idx="490">
                  <c:v>1.0913511586452764</c:v>
                </c:pt>
                <c:pt idx="491">
                  <c:v>1.0935757575757579</c:v>
                </c:pt>
                <c:pt idx="492">
                  <c:v>1.0958003565062389</c:v>
                </c:pt>
                <c:pt idx="493">
                  <c:v>1.0980249554367203</c:v>
                </c:pt>
                <c:pt idx="494">
                  <c:v>1.1002495543672015</c:v>
                </c:pt>
                <c:pt idx="495">
                  <c:v>1.1024741532976827</c:v>
                </c:pt>
                <c:pt idx="496">
                  <c:v>1.1046987522281642</c:v>
                </c:pt>
                <c:pt idx="497">
                  <c:v>1.1069233511586454</c:v>
                </c:pt>
                <c:pt idx="498">
                  <c:v>1.1091479500891266</c:v>
                </c:pt>
                <c:pt idx="499">
                  <c:v>1.111372549019608</c:v>
                </c:pt>
                <c:pt idx="500">
                  <c:v>1.1135971479500892</c:v>
                </c:pt>
                <c:pt idx="501">
                  <c:v>1.1158217468805705</c:v>
                </c:pt>
                <c:pt idx="502">
                  <c:v>1.1180463458110519</c:v>
                </c:pt>
                <c:pt idx="503">
                  <c:v>1.1202709447415331</c:v>
                </c:pt>
                <c:pt idx="504">
                  <c:v>1.1224955436720141</c:v>
                </c:pt>
                <c:pt idx="505">
                  <c:v>1.1247201426024955</c:v>
                </c:pt>
                <c:pt idx="506">
                  <c:v>1.126944741532977</c:v>
                </c:pt>
                <c:pt idx="507">
                  <c:v>1.1291693404634582</c:v>
                </c:pt>
                <c:pt idx="508">
                  <c:v>1.1313939393939396</c:v>
                </c:pt>
                <c:pt idx="509">
                  <c:v>1.1336185383244208</c:v>
                </c:pt>
                <c:pt idx="510">
                  <c:v>1.135843137254902</c:v>
                </c:pt>
                <c:pt idx="511">
                  <c:v>1.1380677361853833</c:v>
                </c:pt>
                <c:pt idx="512">
                  <c:v>1.1402923351158647</c:v>
                </c:pt>
                <c:pt idx="513">
                  <c:v>1.1425169340463459</c:v>
                </c:pt>
                <c:pt idx="514">
                  <c:v>1.1447415329768271</c:v>
                </c:pt>
                <c:pt idx="515">
                  <c:v>1.1469661319073083</c:v>
                </c:pt>
                <c:pt idx="516">
                  <c:v>1.1491907308377898</c:v>
                </c:pt>
                <c:pt idx="517">
                  <c:v>1.151415329768271</c:v>
                </c:pt>
                <c:pt idx="518">
                  <c:v>1.1536399286987524</c:v>
                </c:pt>
                <c:pt idx="519">
                  <c:v>1.1558645276292336</c:v>
                </c:pt>
                <c:pt idx="520">
                  <c:v>1.1580891265597146</c:v>
                </c:pt>
                <c:pt idx="521">
                  <c:v>1.1603137254901963</c:v>
                </c:pt>
                <c:pt idx="522">
                  <c:v>1.1625383244206773</c:v>
                </c:pt>
                <c:pt idx="523">
                  <c:v>1.1647629233511587</c:v>
                </c:pt>
                <c:pt idx="524">
                  <c:v>1.1669875222816399</c:v>
                </c:pt>
                <c:pt idx="525">
                  <c:v>1.1692121212121214</c:v>
                </c:pt>
                <c:pt idx="526">
                  <c:v>1.1714367201426026</c:v>
                </c:pt>
                <c:pt idx="527">
                  <c:v>1.1736613190730838</c:v>
                </c:pt>
                <c:pt idx="528">
                  <c:v>1.1758859180035652</c:v>
                </c:pt>
                <c:pt idx="529">
                  <c:v>1.1781105169340462</c:v>
                </c:pt>
                <c:pt idx="530">
                  <c:v>1.1803351158645279</c:v>
                </c:pt>
                <c:pt idx="531">
                  <c:v>1.1825597147950089</c:v>
                </c:pt>
                <c:pt idx="532">
                  <c:v>1.1847843137254901</c:v>
                </c:pt>
                <c:pt idx="533">
                  <c:v>1.1870089126559715</c:v>
                </c:pt>
                <c:pt idx="534">
                  <c:v>1.189233511586453</c:v>
                </c:pt>
                <c:pt idx="535">
                  <c:v>1.1914581105169342</c:v>
                </c:pt>
                <c:pt idx="536">
                  <c:v>1.1936827094474154</c:v>
                </c:pt>
                <c:pt idx="537">
                  <c:v>1.1959073083778968</c:v>
                </c:pt>
                <c:pt idx="538">
                  <c:v>1.1981319073083778</c:v>
                </c:pt>
                <c:pt idx="539">
                  <c:v>1.2003565062388593</c:v>
                </c:pt>
                <c:pt idx="540">
                  <c:v>1.2025811051693407</c:v>
                </c:pt>
                <c:pt idx="541">
                  <c:v>1.2048057040998219</c:v>
                </c:pt>
                <c:pt idx="542">
                  <c:v>1.2070303030303029</c:v>
                </c:pt>
                <c:pt idx="543">
                  <c:v>1.2092549019607846</c:v>
                </c:pt>
                <c:pt idx="544">
                  <c:v>1.2114795008912655</c:v>
                </c:pt>
                <c:pt idx="545">
                  <c:v>1.213704099821747</c:v>
                </c:pt>
                <c:pt idx="546">
                  <c:v>1.2159286987522282</c:v>
                </c:pt>
                <c:pt idx="547">
                  <c:v>1.2181532976827096</c:v>
                </c:pt>
                <c:pt idx="548">
                  <c:v>1.2203778966131908</c:v>
                </c:pt>
                <c:pt idx="549">
                  <c:v>1.2226024955436721</c:v>
                </c:pt>
                <c:pt idx="550">
                  <c:v>1.2248270944741533</c:v>
                </c:pt>
                <c:pt idx="551">
                  <c:v>1.2270516934046345</c:v>
                </c:pt>
                <c:pt idx="552">
                  <c:v>1.2292762923351159</c:v>
                </c:pt>
                <c:pt idx="553">
                  <c:v>1.2315008912655974</c:v>
                </c:pt>
                <c:pt idx="554">
                  <c:v>1.2337254901960786</c:v>
                </c:pt>
                <c:pt idx="555">
                  <c:v>1.2359500891265598</c:v>
                </c:pt>
                <c:pt idx="556">
                  <c:v>1.238174688057041</c:v>
                </c:pt>
                <c:pt idx="557">
                  <c:v>1.2403992869875224</c:v>
                </c:pt>
                <c:pt idx="558">
                  <c:v>1.2426238859180037</c:v>
                </c:pt>
                <c:pt idx="559">
                  <c:v>1.2448484848484851</c:v>
                </c:pt>
                <c:pt idx="560">
                  <c:v>1.2470730837789661</c:v>
                </c:pt>
                <c:pt idx="561">
                  <c:v>1.2492976827094473</c:v>
                </c:pt>
                <c:pt idx="562">
                  <c:v>1.251522281639929</c:v>
                </c:pt>
                <c:pt idx="563">
                  <c:v>1.2537468805704099</c:v>
                </c:pt>
                <c:pt idx="564">
                  <c:v>1.2559714795008914</c:v>
                </c:pt>
                <c:pt idx="565">
                  <c:v>1.2581960784313726</c:v>
                </c:pt>
                <c:pt idx="566">
                  <c:v>1.2604206773618543</c:v>
                </c:pt>
                <c:pt idx="567">
                  <c:v>1.2626452762923353</c:v>
                </c:pt>
                <c:pt idx="568">
                  <c:v>1.2648698752228165</c:v>
                </c:pt>
                <c:pt idx="569">
                  <c:v>1.2670944741532977</c:v>
                </c:pt>
                <c:pt idx="570">
                  <c:v>1.2693190730837789</c:v>
                </c:pt>
                <c:pt idx="571">
                  <c:v>1.2715436720142606</c:v>
                </c:pt>
                <c:pt idx="572">
                  <c:v>1.2737682709447418</c:v>
                </c:pt>
                <c:pt idx="573">
                  <c:v>1.2759928698752228</c:v>
                </c:pt>
                <c:pt idx="574">
                  <c:v>1.2782174688057042</c:v>
                </c:pt>
                <c:pt idx="575">
                  <c:v>1.2804420677361856</c:v>
                </c:pt>
                <c:pt idx="576">
                  <c:v>1.2826666666666668</c:v>
                </c:pt>
                <c:pt idx="577">
                  <c:v>1.2848912655971481</c:v>
                </c:pt>
                <c:pt idx="578">
                  <c:v>1.2871158645276293</c:v>
                </c:pt>
                <c:pt idx="579">
                  <c:v>1.2893404634581107</c:v>
                </c:pt>
                <c:pt idx="580">
                  <c:v>1.2915650623885919</c:v>
                </c:pt>
                <c:pt idx="581">
                  <c:v>1.2937896613190734</c:v>
                </c:pt>
                <c:pt idx="582">
                  <c:v>1.2960142602495544</c:v>
                </c:pt>
                <c:pt idx="583">
                  <c:v>1.2982388591800358</c:v>
                </c:pt>
                <c:pt idx="584">
                  <c:v>1.3004634581105172</c:v>
                </c:pt>
                <c:pt idx="585">
                  <c:v>1.3026880570409982</c:v>
                </c:pt>
                <c:pt idx="586">
                  <c:v>1.3049126559714797</c:v>
                </c:pt>
                <c:pt idx="587">
                  <c:v>1.3071372549019609</c:v>
                </c:pt>
                <c:pt idx="588">
                  <c:v>1.3093618538324421</c:v>
                </c:pt>
                <c:pt idx="589">
                  <c:v>1.3115864527629235</c:v>
                </c:pt>
                <c:pt idx="590">
                  <c:v>1.3138110516934047</c:v>
                </c:pt>
                <c:pt idx="591">
                  <c:v>1.3160356506238862</c:v>
                </c:pt>
                <c:pt idx="592">
                  <c:v>1.3182602495543672</c:v>
                </c:pt>
                <c:pt idx="593">
                  <c:v>1.3204848484848486</c:v>
                </c:pt>
                <c:pt idx="594">
                  <c:v>1.3227094474153298</c:v>
                </c:pt>
                <c:pt idx="595">
                  <c:v>1.3249340463458112</c:v>
                </c:pt>
                <c:pt idx="596">
                  <c:v>1.3271586452762925</c:v>
                </c:pt>
                <c:pt idx="597">
                  <c:v>1.3293832442067737</c:v>
                </c:pt>
                <c:pt idx="598">
                  <c:v>1.3316078431372551</c:v>
                </c:pt>
                <c:pt idx="599">
                  <c:v>1.3338324420677363</c:v>
                </c:pt>
                <c:pt idx="600">
                  <c:v>1.3360570409982178</c:v>
                </c:pt>
                <c:pt idx="601">
                  <c:v>1.3382816399286988</c:v>
                </c:pt>
                <c:pt idx="602">
                  <c:v>1.34050623885918</c:v>
                </c:pt>
                <c:pt idx="603">
                  <c:v>1.3427308377896616</c:v>
                </c:pt>
                <c:pt idx="604">
                  <c:v>1.3449554367201426</c:v>
                </c:pt>
                <c:pt idx="605">
                  <c:v>1.3471800356506241</c:v>
                </c:pt>
                <c:pt idx="606">
                  <c:v>1.3494046345811053</c:v>
                </c:pt>
                <c:pt idx="607">
                  <c:v>1.3516292335115863</c:v>
                </c:pt>
                <c:pt idx="608">
                  <c:v>1.3538538324420677</c:v>
                </c:pt>
                <c:pt idx="609">
                  <c:v>1.3560784313725491</c:v>
                </c:pt>
                <c:pt idx="610">
                  <c:v>1.3583030303030303</c:v>
                </c:pt>
                <c:pt idx="611">
                  <c:v>1.3605276292335116</c:v>
                </c:pt>
                <c:pt idx="612">
                  <c:v>1.3627522281639932</c:v>
                </c:pt>
                <c:pt idx="613">
                  <c:v>1.3649768270944742</c:v>
                </c:pt>
                <c:pt idx="614">
                  <c:v>1.3672014260249554</c:v>
                </c:pt>
                <c:pt idx="615">
                  <c:v>1.3694260249554369</c:v>
                </c:pt>
                <c:pt idx="616">
                  <c:v>1.3716506238859183</c:v>
                </c:pt>
                <c:pt idx="617">
                  <c:v>1.3738752228163995</c:v>
                </c:pt>
                <c:pt idx="618">
                  <c:v>1.3760998217468807</c:v>
                </c:pt>
                <c:pt idx="619">
                  <c:v>1.3783244206773617</c:v>
                </c:pt>
                <c:pt idx="620">
                  <c:v>1.3805490196078432</c:v>
                </c:pt>
                <c:pt idx="621">
                  <c:v>1.3827736185383246</c:v>
                </c:pt>
                <c:pt idx="622">
                  <c:v>1.384998217468806</c:v>
                </c:pt>
                <c:pt idx="623">
                  <c:v>1.387222816399287</c:v>
                </c:pt>
                <c:pt idx="624">
                  <c:v>1.3894474153297685</c:v>
                </c:pt>
                <c:pt idx="625">
                  <c:v>1.3916720142602499</c:v>
                </c:pt>
                <c:pt idx="626">
                  <c:v>1.3938966131907309</c:v>
                </c:pt>
                <c:pt idx="627">
                  <c:v>1.3961212121212123</c:v>
                </c:pt>
                <c:pt idx="628">
                  <c:v>1.3983458110516935</c:v>
                </c:pt>
                <c:pt idx="629">
                  <c:v>1.4005704099821747</c:v>
                </c:pt>
                <c:pt idx="630">
                  <c:v>1.4027950089126562</c:v>
                </c:pt>
                <c:pt idx="631">
                  <c:v>1.4050196078431374</c:v>
                </c:pt>
                <c:pt idx="632">
                  <c:v>1.4072442067736186</c:v>
                </c:pt>
                <c:pt idx="633">
                  <c:v>1.4094688057040998</c:v>
                </c:pt>
                <c:pt idx="634">
                  <c:v>1.4116934046345813</c:v>
                </c:pt>
                <c:pt idx="635">
                  <c:v>1.4139180035650625</c:v>
                </c:pt>
                <c:pt idx="636">
                  <c:v>1.4161426024955437</c:v>
                </c:pt>
                <c:pt idx="637">
                  <c:v>1.4183672014260251</c:v>
                </c:pt>
                <c:pt idx="638">
                  <c:v>1.4205918003565061</c:v>
                </c:pt>
                <c:pt idx="639">
                  <c:v>1.4228163992869876</c:v>
                </c:pt>
                <c:pt idx="640">
                  <c:v>1.425040998217469</c:v>
                </c:pt>
                <c:pt idx="641">
                  <c:v>1.4272655971479504</c:v>
                </c:pt>
                <c:pt idx="642">
                  <c:v>1.4294901960784314</c:v>
                </c:pt>
                <c:pt idx="643">
                  <c:v>1.4317147950089126</c:v>
                </c:pt>
                <c:pt idx="644">
                  <c:v>1.4339393939393941</c:v>
                </c:pt>
                <c:pt idx="645">
                  <c:v>1.4361639928698755</c:v>
                </c:pt>
                <c:pt idx="646">
                  <c:v>1.4383885918003565</c:v>
                </c:pt>
                <c:pt idx="647">
                  <c:v>1.4406131907308379</c:v>
                </c:pt>
                <c:pt idx="648">
                  <c:v>1.4428377896613189</c:v>
                </c:pt>
                <c:pt idx="649">
                  <c:v>1.4450623885918006</c:v>
                </c:pt>
                <c:pt idx="650">
                  <c:v>1.4472869875222818</c:v>
                </c:pt>
                <c:pt idx="651">
                  <c:v>1.4495115864527628</c:v>
                </c:pt>
                <c:pt idx="652">
                  <c:v>1.4517361853832442</c:v>
                </c:pt>
                <c:pt idx="653">
                  <c:v>1.4539607843137259</c:v>
                </c:pt>
                <c:pt idx="654">
                  <c:v>1.4561853832442067</c:v>
                </c:pt>
                <c:pt idx="655">
                  <c:v>1.4584099821746881</c:v>
                </c:pt>
                <c:pt idx="656">
                  <c:v>1.4606345811051695</c:v>
                </c:pt>
                <c:pt idx="657">
                  <c:v>1.4628591800356505</c:v>
                </c:pt>
                <c:pt idx="658">
                  <c:v>1.4650837789661322</c:v>
                </c:pt>
                <c:pt idx="659">
                  <c:v>1.4673083778966134</c:v>
                </c:pt>
                <c:pt idx="660">
                  <c:v>1.4695329768270944</c:v>
                </c:pt>
                <c:pt idx="661">
                  <c:v>1.4717575757575756</c:v>
                </c:pt>
                <c:pt idx="662">
                  <c:v>1.4739821746880573</c:v>
                </c:pt>
                <c:pt idx="663">
                  <c:v>1.4762067736185387</c:v>
                </c:pt>
                <c:pt idx="664">
                  <c:v>1.4784313725490199</c:v>
                </c:pt>
                <c:pt idx="665">
                  <c:v>1.4806559714795009</c:v>
                </c:pt>
                <c:pt idx="666">
                  <c:v>1.4828805704099823</c:v>
                </c:pt>
                <c:pt idx="667">
                  <c:v>1.4851051693404638</c:v>
                </c:pt>
                <c:pt idx="668">
                  <c:v>1.487329768270945</c:v>
                </c:pt>
                <c:pt idx="669">
                  <c:v>1.489554367201426</c:v>
                </c:pt>
                <c:pt idx="670">
                  <c:v>1.4917789661319074</c:v>
                </c:pt>
                <c:pt idx="671">
                  <c:v>1.4940035650623888</c:v>
                </c:pt>
                <c:pt idx="672">
                  <c:v>1.4962281639928701</c:v>
                </c:pt>
                <c:pt idx="673">
                  <c:v>1.4984527629233515</c:v>
                </c:pt>
                <c:pt idx="674">
                  <c:v>1.5006773618538325</c:v>
                </c:pt>
                <c:pt idx="675">
                  <c:v>1.5029019607843139</c:v>
                </c:pt>
                <c:pt idx="676">
                  <c:v>1.5051265597147951</c:v>
                </c:pt>
                <c:pt idx="677">
                  <c:v>1.5073511586452766</c:v>
                </c:pt>
                <c:pt idx="678">
                  <c:v>1.5095757575757578</c:v>
                </c:pt>
                <c:pt idx="679">
                  <c:v>1.5118003565062388</c:v>
                </c:pt>
                <c:pt idx="680">
                  <c:v>1.5140249554367202</c:v>
                </c:pt>
                <c:pt idx="681">
                  <c:v>1.5162495543672017</c:v>
                </c:pt>
                <c:pt idx="682">
                  <c:v>1.5184741532976829</c:v>
                </c:pt>
                <c:pt idx="683">
                  <c:v>1.5206987522281643</c:v>
                </c:pt>
                <c:pt idx="684">
                  <c:v>1.5229233511586453</c:v>
                </c:pt>
                <c:pt idx="685">
                  <c:v>1.5251479500891267</c:v>
                </c:pt>
                <c:pt idx="686">
                  <c:v>1.527372549019608</c:v>
                </c:pt>
                <c:pt idx="687">
                  <c:v>1.5295971479500894</c:v>
                </c:pt>
                <c:pt idx="688">
                  <c:v>1.5318217468805702</c:v>
                </c:pt>
                <c:pt idx="689">
                  <c:v>1.5340463458110516</c:v>
                </c:pt>
                <c:pt idx="690">
                  <c:v>1.536270944741533</c:v>
                </c:pt>
                <c:pt idx="691">
                  <c:v>1.5384955436720145</c:v>
                </c:pt>
                <c:pt idx="692">
                  <c:v>1.5407201426024957</c:v>
                </c:pt>
                <c:pt idx="693">
                  <c:v>1.5429447415329769</c:v>
                </c:pt>
                <c:pt idx="694">
                  <c:v>1.5451693404634579</c:v>
                </c:pt>
                <c:pt idx="695">
                  <c:v>1.5473939393939395</c:v>
                </c:pt>
                <c:pt idx="696">
                  <c:v>1.5496185383244208</c:v>
                </c:pt>
                <c:pt idx="697">
                  <c:v>1.5518431372549022</c:v>
                </c:pt>
                <c:pt idx="698">
                  <c:v>1.554067736185383</c:v>
                </c:pt>
                <c:pt idx="699">
                  <c:v>1.5562923351158651</c:v>
                </c:pt>
                <c:pt idx="700">
                  <c:v>1.5585169340463458</c:v>
                </c:pt>
                <c:pt idx="701">
                  <c:v>1.5607415329768273</c:v>
                </c:pt>
                <c:pt idx="702">
                  <c:v>1.5629661319073085</c:v>
                </c:pt>
                <c:pt idx="703">
                  <c:v>1.5651907308377899</c:v>
                </c:pt>
                <c:pt idx="704">
                  <c:v>1.5674153297682709</c:v>
                </c:pt>
                <c:pt idx="705">
                  <c:v>1.5696399286987524</c:v>
                </c:pt>
                <c:pt idx="706">
                  <c:v>1.5718645276292336</c:v>
                </c:pt>
                <c:pt idx="707">
                  <c:v>1.574089126559715</c:v>
                </c:pt>
                <c:pt idx="708">
                  <c:v>1.5763137254901962</c:v>
                </c:pt>
                <c:pt idx="709">
                  <c:v>1.5785383244206779</c:v>
                </c:pt>
                <c:pt idx="710">
                  <c:v>1.5807629233511586</c:v>
                </c:pt>
                <c:pt idx="711">
                  <c:v>1.5829875222816401</c:v>
                </c:pt>
                <c:pt idx="712">
                  <c:v>1.5852121212121215</c:v>
                </c:pt>
                <c:pt idx="713">
                  <c:v>1.5874367201426025</c:v>
                </c:pt>
                <c:pt idx="714">
                  <c:v>1.5896613190730837</c:v>
                </c:pt>
                <c:pt idx="715">
                  <c:v>1.5918859180035652</c:v>
                </c:pt>
                <c:pt idx="716">
                  <c:v>1.5941105169340466</c:v>
                </c:pt>
                <c:pt idx="717">
                  <c:v>1.5963351158645278</c:v>
                </c:pt>
                <c:pt idx="718">
                  <c:v>1.598559714795009</c:v>
                </c:pt>
                <c:pt idx="719">
                  <c:v>1.6007843137254902</c:v>
                </c:pt>
                <c:pt idx="720">
                  <c:v>1.6030089126559715</c:v>
                </c:pt>
                <c:pt idx="721">
                  <c:v>1.6052335115864529</c:v>
                </c:pt>
                <c:pt idx="722">
                  <c:v>1.6074581105169343</c:v>
                </c:pt>
                <c:pt idx="723">
                  <c:v>1.6096827094474153</c:v>
                </c:pt>
                <c:pt idx="724">
                  <c:v>1.6119073083778965</c:v>
                </c:pt>
                <c:pt idx="725">
                  <c:v>1.614131907308378</c:v>
                </c:pt>
                <c:pt idx="726">
                  <c:v>1.6163565062388592</c:v>
                </c:pt>
                <c:pt idx="727">
                  <c:v>1.6185811051693404</c:v>
                </c:pt>
                <c:pt idx="728">
                  <c:v>1.6208057040998221</c:v>
                </c:pt>
                <c:pt idx="729">
                  <c:v>1.622474153297683</c:v>
                </c:pt>
              </c:numCache>
            </c:numRef>
          </c:xVal>
          <c:yVal>
            <c:numRef>
              <c:f>'Wafer#04 SIMS'!$D$3:$D$1102</c:f>
              <c:numCache>
                <c:formatCode>General</c:formatCode>
                <c:ptCount val="1100"/>
                <c:pt idx="0">
                  <c:v>1.8799170870050693E+18</c:v>
                </c:pt>
                <c:pt idx="1">
                  <c:v>5.0487442264309272E+16</c:v>
                </c:pt>
                <c:pt idx="2">
                  <c:v>4.589764982888184E+16</c:v>
                </c:pt>
                <c:pt idx="3">
                  <c:v>5.8902074693003952E+16</c:v>
                </c:pt>
                <c:pt idx="4">
                  <c:v>7.4966419552336464E+16</c:v>
                </c:pt>
                <c:pt idx="5">
                  <c:v>9.8680564192069632E+16</c:v>
                </c:pt>
                <c:pt idx="6">
                  <c:v>1.0480036508344288E+17</c:v>
                </c:pt>
                <c:pt idx="7">
                  <c:v>7.955624359995072E+16</c:v>
                </c:pt>
                <c:pt idx="8">
                  <c:v>9.1795798796062592E+16</c:v>
                </c:pt>
                <c:pt idx="9">
                  <c:v>8.4911044630758864E+16</c:v>
                </c:pt>
                <c:pt idx="10">
                  <c:v>6.57867864313302E+16</c:v>
                </c:pt>
                <c:pt idx="11">
                  <c:v>6.3491881270705304E+16</c:v>
                </c:pt>
                <c:pt idx="12">
                  <c:v>5.1252408155487488E+16</c:v>
                </c:pt>
                <c:pt idx="13">
                  <c:v>4.589764982888184E+16</c:v>
                </c:pt>
                <c:pt idx="14">
                  <c:v>4.972247651178072E+16</c:v>
                </c:pt>
                <c:pt idx="15">
                  <c:v>3.1363340045938284E+16</c:v>
                </c:pt>
                <c:pt idx="16">
                  <c:v>1.529916115006759E+16</c:v>
                </c:pt>
                <c:pt idx="17">
                  <c:v>1.8359000035217412E+16</c:v>
                </c:pt>
                <c:pt idx="18">
                  <c:v>2.0653880654892628E+16</c:v>
                </c:pt>
                <c:pt idx="19">
                  <c:v>1.912396010312694E+16</c:v>
                </c:pt>
                <c:pt idx="20">
                  <c:v>1.3004283442017412E+16</c:v>
                </c:pt>
                <c:pt idx="21">
                  <c:v>1.8359000035217412E+16</c:v>
                </c:pt>
                <c:pt idx="22">
                  <c:v>7649573642604540</c:v>
                </c:pt>
                <c:pt idx="23">
                  <c:v>8414531769431900</c:v>
                </c:pt>
                <c:pt idx="24">
                  <c:v>6119657804895553</c:v>
                </c:pt>
                <c:pt idx="25">
                  <c:v>8414531769431900</c:v>
                </c:pt>
                <c:pt idx="26">
                  <c:v>3824785088196134</c:v>
                </c:pt>
                <c:pt idx="27">
                  <c:v>6884615654425763</c:v>
                </c:pt>
                <c:pt idx="28">
                  <c:v>6884615654425763</c:v>
                </c:pt>
                <c:pt idx="29">
                  <c:v>4589742521780758</c:v>
                </c:pt>
                <c:pt idx="30">
                  <c:v>4589742521780758</c:v>
                </c:pt>
                <c:pt idx="31">
                  <c:v>2294870636972339.5</c:v>
                </c:pt>
                <c:pt idx="32">
                  <c:v>5354700094013892</c:v>
                </c:pt>
                <c:pt idx="33">
                  <c:v>7649573642604540</c:v>
                </c:pt>
                <c:pt idx="34">
                  <c:v>9179490034907866</c:v>
                </c:pt>
                <c:pt idx="35">
                  <c:v>8414531769431900</c:v>
                </c:pt>
                <c:pt idx="36">
                  <c:v>5354700094013892</c:v>
                </c:pt>
                <c:pt idx="37">
                  <c:v>6119657804895553</c:v>
                </c:pt>
                <c:pt idx="38">
                  <c:v>4589742521780758</c:v>
                </c:pt>
                <c:pt idx="39">
                  <c:v>4589742521780758</c:v>
                </c:pt>
                <c:pt idx="40">
                  <c:v>3824785088196134</c:v>
                </c:pt>
                <c:pt idx="41">
                  <c:v>3824785088196134</c:v>
                </c:pt>
                <c:pt idx="42">
                  <c:v>2294870636972339.5</c:v>
                </c:pt>
                <c:pt idx="43">
                  <c:v>4589742521780758</c:v>
                </c:pt>
                <c:pt idx="44">
                  <c:v>2294870636972339.5</c:v>
                </c:pt>
                <c:pt idx="45">
                  <c:v>764956740342358.25</c:v>
                </c:pt>
                <c:pt idx="46">
                  <c:v>6884615654425763</c:v>
                </c:pt>
                <c:pt idx="47">
                  <c:v>764956740342358.25</c:v>
                </c:pt>
                <c:pt idx="48">
                  <c:v>2294870636972339.5</c:v>
                </c:pt>
                <c:pt idx="49">
                  <c:v>229487001305447</c:v>
                </c:pt>
                <c:pt idx="50">
                  <c:v>229487001305447</c:v>
                </c:pt>
                <c:pt idx="51">
                  <c:v>1529913619333131.5</c:v>
                </c:pt>
                <c:pt idx="52">
                  <c:v>3059827793260001.5</c:v>
                </c:pt>
                <c:pt idx="53">
                  <c:v>2294870636972339.5</c:v>
                </c:pt>
                <c:pt idx="54">
                  <c:v>1529913619333131.5</c:v>
                </c:pt>
                <c:pt idx="55">
                  <c:v>764956740342358.25</c:v>
                </c:pt>
                <c:pt idx="56">
                  <c:v>1529913619333131.5</c:v>
                </c:pt>
                <c:pt idx="57">
                  <c:v>2294870636972339.5</c:v>
                </c:pt>
                <c:pt idx="58">
                  <c:v>1529913619333131.5</c:v>
                </c:pt>
                <c:pt idx="59">
                  <c:v>2294870636972339.5</c:v>
                </c:pt>
                <c:pt idx="60">
                  <c:v>2294870636972339.5</c:v>
                </c:pt>
                <c:pt idx="61">
                  <c:v>764956740342358.25</c:v>
                </c:pt>
                <c:pt idx="62">
                  <c:v>1529913619333131.5</c:v>
                </c:pt>
                <c:pt idx="63">
                  <c:v>764956740342358.25</c:v>
                </c:pt>
                <c:pt idx="64">
                  <c:v>764956740342358.25</c:v>
                </c:pt>
                <c:pt idx="65">
                  <c:v>1529913619333131.5</c:v>
                </c:pt>
                <c:pt idx="66">
                  <c:v>229487001305447</c:v>
                </c:pt>
                <c:pt idx="67">
                  <c:v>3059827793260001.5</c:v>
                </c:pt>
                <c:pt idx="68">
                  <c:v>229487001305447</c:v>
                </c:pt>
                <c:pt idx="69">
                  <c:v>1529913619333131.5</c:v>
                </c:pt>
                <c:pt idx="70">
                  <c:v>3059827793260001.5</c:v>
                </c:pt>
                <c:pt idx="71">
                  <c:v>1529913619333131.5</c:v>
                </c:pt>
                <c:pt idx="72">
                  <c:v>229487001305447</c:v>
                </c:pt>
                <c:pt idx="73">
                  <c:v>229487001305447</c:v>
                </c:pt>
                <c:pt idx="74">
                  <c:v>229487001305447</c:v>
                </c:pt>
                <c:pt idx="75">
                  <c:v>229487001305447</c:v>
                </c:pt>
                <c:pt idx="76">
                  <c:v>1529913619333131.5</c:v>
                </c:pt>
                <c:pt idx="77">
                  <c:v>2294870636972339.5</c:v>
                </c:pt>
                <c:pt idx="78">
                  <c:v>229487001305447</c:v>
                </c:pt>
                <c:pt idx="79">
                  <c:v>764956740342358.25</c:v>
                </c:pt>
                <c:pt idx="80">
                  <c:v>229487001305447</c:v>
                </c:pt>
                <c:pt idx="81">
                  <c:v>2294870636972339.5</c:v>
                </c:pt>
                <c:pt idx="82">
                  <c:v>764956740342358.25</c:v>
                </c:pt>
                <c:pt idx="83">
                  <c:v>1529913619333131.5</c:v>
                </c:pt>
                <c:pt idx="84">
                  <c:v>229487001305447</c:v>
                </c:pt>
                <c:pt idx="85">
                  <c:v>229487001305447</c:v>
                </c:pt>
                <c:pt idx="86">
                  <c:v>229487001305447</c:v>
                </c:pt>
                <c:pt idx="87">
                  <c:v>764956740342358.25</c:v>
                </c:pt>
                <c:pt idx="88">
                  <c:v>229487001305447</c:v>
                </c:pt>
                <c:pt idx="89">
                  <c:v>229487001305447</c:v>
                </c:pt>
                <c:pt idx="90">
                  <c:v>764956740342358.25</c:v>
                </c:pt>
                <c:pt idx="91">
                  <c:v>2294870636972339.5</c:v>
                </c:pt>
                <c:pt idx="92">
                  <c:v>229487001305447</c:v>
                </c:pt>
                <c:pt idx="93">
                  <c:v>764956740342358.25</c:v>
                </c:pt>
                <c:pt idx="94">
                  <c:v>1529913619333131.5</c:v>
                </c:pt>
                <c:pt idx="95">
                  <c:v>229487001305447</c:v>
                </c:pt>
                <c:pt idx="96">
                  <c:v>3059827793260001.5</c:v>
                </c:pt>
                <c:pt idx="97">
                  <c:v>1529913619333131.5</c:v>
                </c:pt>
                <c:pt idx="98">
                  <c:v>229487001305447</c:v>
                </c:pt>
                <c:pt idx="99">
                  <c:v>764956740342358.25</c:v>
                </c:pt>
                <c:pt idx="100">
                  <c:v>764956740342358.25</c:v>
                </c:pt>
                <c:pt idx="101">
                  <c:v>229487001305447</c:v>
                </c:pt>
                <c:pt idx="102">
                  <c:v>1529913619333131.5</c:v>
                </c:pt>
                <c:pt idx="103">
                  <c:v>229487001305447</c:v>
                </c:pt>
                <c:pt idx="104">
                  <c:v>229487001305447</c:v>
                </c:pt>
                <c:pt idx="105">
                  <c:v>2294870636972339.5</c:v>
                </c:pt>
                <c:pt idx="106">
                  <c:v>764956740342358.25</c:v>
                </c:pt>
                <c:pt idx="107">
                  <c:v>1529913619333131.5</c:v>
                </c:pt>
                <c:pt idx="108">
                  <c:v>764956740342358.25</c:v>
                </c:pt>
                <c:pt idx="109">
                  <c:v>764956740342358.25</c:v>
                </c:pt>
                <c:pt idx="110">
                  <c:v>764956740342358.25</c:v>
                </c:pt>
                <c:pt idx="111">
                  <c:v>764956740342358.25</c:v>
                </c:pt>
                <c:pt idx="112">
                  <c:v>764956740342358.25</c:v>
                </c:pt>
                <c:pt idx="113">
                  <c:v>229487001305447</c:v>
                </c:pt>
                <c:pt idx="114">
                  <c:v>1529913619333131.5</c:v>
                </c:pt>
                <c:pt idx="115">
                  <c:v>764956740342358.25</c:v>
                </c:pt>
                <c:pt idx="116">
                  <c:v>1529913619333131.5</c:v>
                </c:pt>
                <c:pt idx="117">
                  <c:v>1529913619333131.5</c:v>
                </c:pt>
                <c:pt idx="118">
                  <c:v>1529913619333131.5</c:v>
                </c:pt>
                <c:pt idx="119">
                  <c:v>229487001305447</c:v>
                </c:pt>
                <c:pt idx="120">
                  <c:v>1529913619333131.5</c:v>
                </c:pt>
                <c:pt idx="121">
                  <c:v>229487001305447</c:v>
                </c:pt>
                <c:pt idx="122">
                  <c:v>2294870636972339.5</c:v>
                </c:pt>
                <c:pt idx="123">
                  <c:v>229487001305447</c:v>
                </c:pt>
                <c:pt idx="124">
                  <c:v>764956740342358.25</c:v>
                </c:pt>
                <c:pt idx="125">
                  <c:v>764956740342358.25</c:v>
                </c:pt>
                <c:pt idx="126">
                  <c:v>1529913619333131.5</c:v>
                </c:pt>
                <c:pt idx="127">
                  <c:v>764956740342358.25</c:v>
                </c:pt>
                <c:pt idx="128">
                  <c:v>764956740342358.25</c:v>
                </c:pt>
                <c:pt idx="129">
                  <c:v>1529913619333131.5</c:v>
                </c:pt>
                <c:pt idx="130">
                  <c:v>229487001305447</c:v>
                </c:pt>
                <c:pt idx="131">
                  <c:v>2294870636972339.5</c:v>
                </c:pt>
                <c:pt idx="132">
                  <c:v>229487001305447</c:v>
                </c:pt>
                <c:pt idx="133">
                  <c:v>764956740342358.25</c:v>
                </c:pt>
                <c:pt idx="134">
                  <c:v>1529913619333131.5</c:v>
                </c:pt>
                <c:pt idx="135">
                  <c:v>229487001305447</c:v>
                </c:pt>
                <c:pt idx="136">
                  <c:v>764956740342358.25</c:v>
                </c:pt>
                <c:pt idx="137">
                  <c:v>764956740342358.25</c:v>
                </c:pt>
                <c:pt idx="138">
                  <c:v>229487001305447</c:v>
                </c:pt>
                <c:pt idx="139">
                  <c:v>1529913619333131.5</c:v>
                </c:pt>
                <c:pt idx="140">
                  <c:v>764956740342358.25</c:v>
                </c:pt>
                <c:pt idx="141">
                  <c:v>1529913619333131.5</c:v>
                </c:pt>
                <c:pt idx="142">
                  <c:v>1529913619333131.5</c:v>
                </c:pt>
                <c:pt idx="143">
                  <c:v>764956740342358.25</c:v>
                </c:pt>
                <c:pt idx="144">
                  <c:v>229487001305447</c:v>
                </c:pt>
                <c:pt idx="145">
                  <c:v>229487001305447</c:v>
                </c:pt>
                <c:pt idx="146">
                  <c:v>2294870636972339.5</c:v>
                </c:pt>
                <c:pt idx="147">
                  <c:v>229487001305447</c:v>
                </c:pt>
                <c:pt idx="148">
                  <c:v>229487001305447</c:v>
                </c:pt>
                <c:pt idx="149">
                  <c:v>229487001305447</c:v>
                </c:pt>
                <c:pt idx="150">
                  <c:v>229487001305447</c:v>
                </c:pt>
                <c:pt idx="151">
                  <c:v>3059827793260001.5</c:v>
                </c:pt>
                <c:pt idx="152">
                  <c:v>229487001305447</c:v>
                </c:pt>
                <c:pt idx="153">
                  <c:v>229487001305447</c:v>
                </c:pt>
                <c:pt idx="154">
                  <c:v>764956740342358.25</c:v>
                </c:pt>
                <c:pt idx="155">
                  <c:v>764956740342358.25</c:v>
                </c:pt>
                <c:pt idx="156">
                  <c:v>764956740342358.25</c:v>
                </c:pt>
                <c:pt idx="157">
                  <c:v>229487001305447</c:v>
                </c:pt>
                <c:pt idx="158">
                  <c:v>764956740342358.25</c:v>
                </c:pt>
                <c:pt idx="159">
                  <c:v>764956740342358.25</c:v>
                </c:pt>
                <c:pt idx="160">
                  <c:v>1529913619333131.5</c:v>
                </c:pt>
                <c:pt idx="161">
                  <c:v>764956740342358.25</c:v>
                </c:pt>
                <c:pt idx="162">
                  <c:v>1529913619333131.5</c:v>
                </c:pt>
                <c:pt idx="163">
                  <c:v>1529913619333131.5</c:v>
                </c:pt>
                <c:pt idx="164">
                  <c:v>2294870636972339.5</c:v>
                </c:pt>
                <c:pt idx="165">
                  <c:v>229487001305447</c:v>
                </c:pt>
                <c:pt idx="166">
                  <c:v>764956740342358.25</c:v>
                </c:pt>
                <c:pt idx="167">
                  <c:v>1529913619333131.5</c:v>
                </c:pt>
                <c:pt idx="168">
                  <c:v>3059827793260001.5</c:v>
                </c:pt>
                <c:pt idx="169">
                  <c:v>764956740342358.25</c:v>
                </c:pt>
                <c:pt idx="170">
                  <c:v>1529913619333131.5</c:v>
                </c:pt>
                <c:pt idx="171">
                  <c:v>1529913619333131.5</c:v>
                </c:pt>
                <c:pt idx="172">
                  <c:v>1529913619333131.5</c:v>
                </c:pt>
                <c:pt idx="173">
                  <c:v>1529913619333131.5</c:v>
                </c:pt>
                <c:pt idx="174">
                  <c:v>764956740342358.25</c:v>
                </c:pt>
                <c:pt idx="175">
                  <c:v>229487001305447</c:v>
                </c:pt>
                <c:pt idx="176">
                  <c:v>2294870636972339.5</c:v>
                </c:pt>
                <c:pt idx="177">
                  <c:v>2294870636972339.5</c:v>
                </c:pt>
                <c:pt idx="178">
                  <c:v>1529913619333131.5</c:v>
                </c:pt>
                <c:pt idx="179">
                  <c:v>2294870636972339.5</c:v>
                </c:pt>
                <c:pt idx="180">
                  <c:v>1529913619333131.5</c:v>
                </c:pt>
                <c:pt idx="181">
                  <c:v>1529913619333131.5</c:v>
                </c:pt>
                <c:pt idx="182">
                  <c:v>764956740342358.25</c:v>
                </c:pt>
                <c:pt idx="183">
                  <c:v>229487001305447</c:v>
                </c:pt>
                <c:pt idx="184">
                  <c:v>764956740342358.25</c:v>
                </c:pt>
                <c:pt idx="185">
                  <c:v>2294870636972339.5</c:v>
                </c:pt>
                <c:pt idx="186">
                  <c:v>764956740342358.25</c:v>
                </c:pt>
                <c:pt idx="187">
                  <c:v>764956740342358.25</c:v>
                </c:pt>
                <c:pt idx="188">
                  <c:v>764956740342358.25</c:v>
                </c:pt>
                <c:pt idx="189">
                  <c:v>2294870636972339.5</c:v>
                </c:pt>
                <c:pt idx="190">
                  <c:v>229487001305447</c:v>
                </c:pt>
                <c:pt idx="191">
                  <c:v>3059827793260001.5</c:v>
                </c:pt>
                <c:pt idx="192">
                  <c:v>1529913619333131.5</c:v>
                </c:pt>
                <c:pt idx="193">
                  <c:v>2294870636972339.5</c:v>
                </c:pt>
                <c:pt idx="194">
                  <c:v>1529913619333131.5</c:v>
                </c:pt>
                <c:pt idx="195">
                  <c:v>3059827793260001.5</c:v>
                </c:pt>
                <c:pt idx="196">
                  <c:v>764956740342358.25</c:v>
                </c:pt>
                <c:pt idx="197">
                  <c:v>229487001305447</c:v>
                </c:pt>
                <c:pt idx="198">
                  <c:v>764956740342358.25</c:v>
                </c:pt>
                <c:pt idx="199">
                  <c:v>764956740342358.25</c:v>
                </c:pt>
                <c:pt idx="200">
                  <c:v>764956740342358.25</c:v>
                </c:pt>
                <c:pt idx="201">
                  <c:v>3059827793260001.5</c:v>
                </c:pt>
                <c:pt idx="202">
                  <c:v>764956740342358.25</c:v>
                </c:pt>
                <c:pt idx="203">
                  <c:v>2294870636972339.5</c:v>
                </c:pt>
                <c:pt idx="204">
                  <c:v>3824785088196134</c:v>
                </c:pt>
                <c:pt idx="205">
                  <c:v>2294870636972339.5</c:v>
                </c:pt>
                <c:pt idx="206">
                  <c:v>3059827793260001.5</c:v>
                </c:pt>
                <c:pt idx="207">
                  <c:v>1529913619333131.5</c:v>
                </c:pt>
                <c:pt idx="208">
                  <c:v>229487001305447</c:v>
                </c:pt>
                <c:pt idx="209">
                  <c:v>229487001305447</c:v>
                </c:pt>
                <c:pt idx="210">
                  <c:v>2294870636972339.5</c:v>
                </c:pt>
                <c:pt idx="211">
                  <c:v>1529913619333131.5</c:v>
                </c:pt>
                <c:pt idx="212">
                  <c:v>1529913619333131.5</c:v>
                </c:pt>
                <c:pt idx="213">
                  <c:v>764956740342358.25</c:v>
                </c:pt>
                <c:pt idx="214">
                  <c:v>1529913619333131.5</c:v>
                </c:pt>
                <c:pt idx="215">
                  <c:v>229487001305447</c:v>
                </c:pt>
                <c:pt idx="216">
                  <c:v>2294870636972339.5</c:v>
                </c:pt>
                <c:pt idx="217">
                  <c:v>2294870636972339.5</c:v>
                </c:pt>
                <c:pt idx="218">
                  <c:v>3059827793260001.5</c:v>
                </c:pt>
                <c:pt idx="219">
                  <c:v>3059827793260001.5</c:v>
                </c:pt>
                <c:pt idx="220">
                  <c:v>3824785088196134</c:v>
                </c:pt>
                <c:pt idx="221">
                  <c:v>2294870636972339.5</c:v>
                </c:pt>
                <c:pt idx="222">
                  <c:v>2294870636972339.5</c:v>
                </c:pt>
                <c:pt idx="223">
                  <c:v>3059827793260001.5</c:v>
                </c:pt>
                <c:pt idx="224">
                  <c:v>1529913619333131.5</c:v>
                </c:pt>
                <c:pt idx="225">
                  <c:v>1529913619333131.5</c:v>
                </c:pt>
                <c:pt idx="226">
                  <c:v>5354700094013893</c:v>
                </c:pt>
                <c:pt idx="227">
                  <c:v>2294870636972339.5</c:v>
                </c:pt>
                <c:pt idx="228">
                  <c:v>1529913619333131.5</c:v>
                </c:pt>
                <c:pt idx="229">
                  <c:v>2294870636972339.5</c:v>
                </c:pt>
                <c:pt idx="230">
                  <c:v>3059827793260001.5</c:v>
                </c:pt>
                <c:pt idx="231">
                  <c:v>3824785088196134</c:v>
                </c:pt>
                <c:pt idx="232">
                  <c:v>764956740342358.25</c:v>
                </c:pt>
                <c:pt idx="233">
                  <c:v>2294870636972339.5</c:v>
                </c:pt>
                <c:pt idx="234">
                  <c:v>3059827793260001.5</c:v>
                </c:pt>
                <c:pt idx="235">
                  <c:v>3824785088196134</c:v>
                </c:pt>
                <c:pt idx="236">
                  <c:v>3824785088196134</c:v>
                </c:pt>
                <c:pt idx="237">
                  <c:v>5354700094013892</c:v>
                </c:pt>
                <c:pt idx="238">
                  <c:v>2294870636972339.5</c:v>
                </c:pt>
                <c:pt idx="239">
                  <c:v>3824785088196134</c:v>
                </c:pt>
                <c:pt idx="240">
                  <c:v>2294870636972339.5</c:v>
                </c:pt>
                <c:pt idx="241">
                  <c:v>764956740342358.25</c:v>
                </c:pt>
                <c:pt idx="242">
                  <c:v>3059827793260001.5</c:v>
                </c:pt>
                <c:pt idx="243">
                  <c:v>2294870636972339.5</c:v>
                </c:pt>
                <c:pt idx="244">
                  <c:v>3059827793260001.5</c:v>
                </c:pt>
                <c:pt idx="245">
                  <c:v>2294870636972339.5</c:v>
                </c:pt>
                <c:pt idx="246">
                  <c:v>3824785088196134</c:v>
                </c:pt>
                <c:pt idx="247">
                  <c:v>3824785088196134</c:v>
                </c:pt>
                <c:pt idx="248">
                  <c:v>3059827793260001.5</c:v>
                </c:pt>
                <c:pt idx="249">
                  <c:v>5354700094013892</c:v>
                </c:pt>
                <c:pt idx="250">
                  <c:v>6119657804895553</c:v>
                </c:pt>
                <c:pt idx="251">
                  <c:v>2294870636972339.5</c:v>
                </c:pt>
                <c:pt idx="252">
                  <c:v>6119657804895553</c:v>
                </c:pt>
                <c:pt idx="253">
                  <c:v>3824785088196134</c:v>
                </c:pt>
                <c:pt idx="254">
                  <c:v>2294870636972339.5</c:v>
                </c:pt>
                <c:pt idx="255">
                  <c:v>2294870636972339.5</c:v>
                </c:pt>
                <c:pt idx="256">
                  <c:v>2294870636972339.5</c:v>
                </c:pt>
                <c:pt idx="257">
                  <c:v>3824785088196134</c:v>
                </c:pt>
                <c:pt idx="258">
                  <c:v>6119657804895553</c:v>
                </c:pt>
                <c:pt idx="259">
                  <c:v>4589742521780758</c:v>
                </c:pt>
                <c:pt idx="260">
                  <c:v>6119657804895553</c:v>
                </c:pt>
                <c:pt idx="261">
                  <c:v>2294870636972339.5</c:v>
                </c:pt>
                <c:pt idx="262">
                  <c:v>1529913619333131.5</c:v>
                </c:pt>
                <c:pt idx="263">
                  <c:v>4589742521780758</c:v>
                </c:pt>
                <c:pt idx="264">
                  <c:v>3059827793260001.5</c:v>
                </c:pt>
                <c:pt idx="265">
                  <c:v>5354700094013892</c:v>
                </c:pt>
                <c:pt idx="266">
                  <c:v>6884615654425763</c:v>
                </c:pt>
                <c:pt idx="267">
                  <c:v>5354700094013892</c:v>
                </c:pt>
                <c:pt idx="268">
                  <c:v>2294870636972339.5</c:v>
                </c:pt>
                <c:pt idx="269">
                  <c:v>2294870636972339.5</c:v>
                </c:pt>
                <c:pt idx="270">
                  <c:v>2294870636972339.5</c:v>
                </c:pt>
                <c:pt idx="271">
                  <c:v>3824785088196134</c:v>
                </c:pt>
                <c:pt idx="272">
                  <c:v>3824785088196134</c:v>
                </c:pt>
                <c:pt idx="273">
                  <c:v>4589742521780758</c:v>
                </c:pt>
                <c:pt idx="274">
                  <c:v>4589742521780758</c:v>
                </c:pt>
                <c:pt idx="275">
                  <c:v>6119657804895553</c:v>
                </c:pt>
                <c:pt idx="276">
                  <c:v>5354700094013892</c:v>
                </c:pt>
                <c:pt idx="277">
                  <c:v>4589742521780758</c:v>
                </c:pt>
                <c:pt idx="278">
                  <c:v>764956740342358.25</c:v>
                </c:pt>
                <c:pt idx="279">
                  <c:v>6884615654425763</c:v>
                </c:pt>
                <c:pt idx="280">
                  <c:v>6884615654425763</c:v>
                </c:pt>
                <c:pt idx="281">
                  <c:v>3059827793260001.5</c:v>
                </c:pt>
                <c:pt idx="282">
                  <c:v>3824785088196134</c:v>
                </c:pt>
                <c:pt idx="283">
                  <c:v>6884615654425763</c:v>
                </c:pt>
                <c:pt idx="284">
                  <c:v>7649573642604540</c:v>
                </c:pt>
                <c:pt idx="285">
                  <c:v>5354700094013893</c:v>
                </c:pt>
                <c:pt idx="286">
                  <c:v>1.2239324483298142E+16</c:v>
                </c:pt>
                <c:pt idx="287">
                  <c:v>8414531769431900</c:v>
                </c:pt>
                <c:pt idx="288">
                  <c:v>1529913619333131.5</c:v>
                </c:pt>
                <c:pt idx="289">
                  <c:v>4589742521780758</c:v>
                </c:pt>
                <c:pt idx="290">
                  <c:v>6119657804895553</c:v>
                </c:pt>
                <c:pt idx="291">
                  <c:v>6884615654425763</c:v>
                </c:pt>
                <c:pt idx="292">
                  <c:v>5354700094013892</c:v>
                </c:pt>
                <c:pt idx="293">
                  <c:v>6884615654425763</c:v>
                </c:pt>
                <c:pt idx="294">
                  <c:v>6884615654425763</c:v>
                </c:pt>
                <c:pt idx="295">
                  <c:v>6119657804895553</c:v>
                </c:pt>
                <c:pt idx="296">
                  <c:v>8414531769431900</c:v>
                </c:pt>
                <c:pt idx="297">
                  <c:v>6884615654425763</c:v>
                </c:pt>
                <c:pt idx="298">
                  <c:v>9944448439032452</c:v>
                </c:pt>
                <c:pt idx="299">
                  <c:v>3824785088196134</c:v>
                </c:pt>
                <c:pt idx="300">
                  <c:v>9179490034907866</c:v>
                </c:pt>
                <c:pt idx="301">
                  <c:v>7649573642604539</c:v>
                </c:pt>
                <c:pt idx="302">
                  <c:v>1.2239324483298142E+16</c:v>
                </c:pt>
                <c:pt idx="303">
                  <c:v>3824785088196134</c:v>
                </c:pt>
                <c:pt idx="304">
                  <c:v>1.1474365663227572E+16</c:v>
                </c:pt>
                <c:pt idx="305">
                  <c:v>1.1474365663227572E+16</c:v>
                </c:pt>
                <c:pt idx="306">
                  <c:v>7649573642604540</c:v>
                </c:pt>
                <c:pt idx="307">
                  <c:v>1.2239324483298142E+16</c:v>
                </c:pt>
                <c:pt idx="308">
                  <c:v>9179490034907866</c:v>
                </c:pt>
                <c:pt idx="309">
                  <c:v>8414531769431900</c:v>
                </c:pt>
                <c:pt idx="310">
                  <c:v>6884615654425763</c:v>
                </c:pt>
                <c:pt idx="311">
                  <c:v>5354700094013893</c:v>
                </c:pt>
                <c:pt idx="312">
                  <c:v>7649573642604540</c:v>
                </c:pt>
                <c:pt idx="313">
                  <c:v>1.0709406981805682E+16</c:v>
                </c:pt>
                <c:pt idx="314">
                  <c:v>1.0709406981805682E+16</c:v>
                </c:pt>
                <c:pt idx="315">
                  <c:v>5354700094013892</c:v>
                </c:pt>
                <c:pt idx="316">
                  <c:v>1.4534201775402116E+16</c:v>
                </c:pt>
                <c:pt idx="317">
                  <c:v>1.8359000035217412E+16</c:v>
                </c:pt>
                <c:pt idx="318">
                  <c:v>7649573642604540</c:v>
                </c:pt>
                <c:pt idx="319">
                  <c:v>6884615654425763</c:v>
                </c:pt>
                <c:pt idx="320">
                  <c:v>6884615654425763</c:v>
                </c:pt>
                <c:pt idx="321">
                  <c:v>1.1474365663227572E+16</c:v>
                </c:pt>
                <c:pt idx="322">
                  <c:v>7649573642604540</c:v>
                </c:pt>
                <c:pt idx="323">
                  <c:v>1.0709406981805682E+16</c:v>
                </c:pt>
                <c:pt idx="324">
                  <c:v>1.0709406981805682E+16</c:v>
                </c:pt>
                <c:pt idx="325">
                  <c:v>1.759404010595673E+16</c:v>
                </c:pt>
                <c:pt idx="326">
                  <c:v>1.2239324483298142E+16</c:v>
                </c:pt>
                <c:pt idx="327">
                  <c:v>1.1474365663227572E+16</c:v>
                </c:pt>
                <c:pt idx="328">
                  <c:v>1.1474365663227572E+16</c:v>
                </c:pt>
                <c:pt idx="329">
                  <c:v>1.1474365663227572E+16</c:v>
                </c:pt>
                <c:pt idx="330">
                  <c:v>1.3769242539385392E+16</c:v>
                </c:pt>
                <c:pt idx="331">
                  <c:v>1.3004283442017412E+16</c:v>
                </c:pt>
                <c:pt idx="332">
                  <c:v>1.0709406981805684E+16</c:v>
                </c:pt>
                <c:pt idx="333">
                  <c:v>1.0709406981805682E+16</c:v>
                </c:pt>
                <c:pt idx="334">
                  <c:v>1.3769242539385392E+16</c:v>
                </c:pt>
                <c:pt idx="335">
                  <c:v>1.2239324483298142E+16</c:v>
                </c:pt>
                <c:pt idx="336">
                  <c:v>1.759404010595673E+16</c:v>
                </c:pt>
                <c:pt idx="337">
                  <c:v>1.682908031534488E+16</c:v>
                </c:pt>
                <c:pt idx="338">
                  <c:v>8414531769431900</c:v>
                </c:pt>
                <c:pt idx="339">
                  <c:v>1.8359000035217412E+16</c:v>
                </c:pt>
                <c:pt idx="340">
                  <c:v>1.529916115006759E+16</c:v>
                </c:pt>
                <c:pt idx="341">
                  <c:v>2.0653880654892628E+16</c:v>
                </c:pt>
                <c:pt idx="342">
                  <c:v>1.759404010595673E+16</c:v>
                </c:pt>
                <c:pt idx="343">
                  <c:v>2.0653880654892628E+16</c:v>
                </c:pt>
                <c:pt idx="344">
                  <c:v>1.682908031534488E+16</c:v>
                </c:pt>
                <c:pt idx="345">
                  <c:v>1.3004283442017412E+16</c:v>
                </c:pt>
                <c:pt idx="346">
                  <c:v>1.759404010595673E+16</c:v>
                </c:pt>
                <c:pt idx="347">
                  <c:v>1.1474365663227572E+16</c:v>
                </c:pt>
                <c:pt idx="348">
                  <c:v>2.0653880654892628E+16</c:v>
                </c:pt>
                <c:pt idx="349">
                  <c:v>2.2948762522407992E+16</c:v>
                </c:pt>
                <c:pt idx="350">
                  <c:v>9179490034907866</c:v>
                </c:pt>
                <c:pt idx="351">
                  <c:v>2.1383617239589848E+16</c:v>
                </c:pt>
                <c:pt idx="352">
                  <c:v>1.8359000035217412E+16</c:v>
                </c:pt>
                <c:pt idx="353">
                  <c:v>1.729663106846498E+16</c:v>
                </c:pt>
                <c:pt idx="354">
                  <c:v>2.4478684460663016E+16</c:v>
                </c:pt>
                <c:pt idx="355">
                  <c:v>1.4534201775402116E+16</c:v>
                </c:pt>
                <c:pt idx="356">
                  <c:v>1.4534201775402116E+16</c:v>
                </c:pt>
                <c:pt idx="357">
                  <c:v>1.8359000035217412E+16</c:v>
                </c:pt>
                <c:pt idx="358">
                  <c:v>1.8359000035217412E+16</c:v>
                </c:pt>
                <c:pt idx="359">
                  <c:v>1.529916115006759E+16</c:v>
                </c:pt>
                <c:pt idx="360">
                  <c:v>1.759404010595673E+16</c:v>
                </c:pt>
                <c:pt idx="361">
                  <c:v>2.4478684460663016E+16</c:v>
                </c:pt>
                <c:pt idx="362">
                  <c:v>1.682908031534488E+16</c:v>
                </c:pt>
                <c:pt idx="363">
                  <c:v>1.9888920309685344E+16</c:v>
                </c:pt>
                <c:pt idx="364">
                  <c:v>2.2183801761253936E+16</c:v>
                </c:pt>
                <c:pt idx="365">
                  <c:v>1.4534201775402116E+16</c:v>
                </c:pt>
                <c:pt idx="366">
                  <c:v>1.912396010312694E+16</c:v>
                </c:pt>
                <c:pt idx="367">
                  <c:v>2.371372342221102E+16</c:v>
                </c:pt>
                <c:pt idx="368">
                  <c:v>2.371372342221102E+16</c:v>
                </c:pt>
                <c:pt idx="369">
                  <c:v>2.7538530000961208E+16</c:v>
                </c:pt>
                <c:pt idx="370">
                  <c:v>2.2183801761253936E+16</c:v>
                </c:pt>
                <c:pt idx="371">
                  <c:v>1.9888920309685344E+16</c:v>
                </c:pt>
                <c:pt idx="372">
                  <c:v>2.1418841138748824E+16</c:v>
                </c:pt>
                <c:pt idx="373">
                  <c:v>2.2948762522407992E+16</c:v>
                </c:pt>
                <c:pt idx="374">
                  <c:v>1.912396010312694E+16</c:v>
                </c:pt>
                <c:pt idx="375">
                  <c:v>2.141884113874882E+16</c:v>
                </c:pt>
                <c:pt idx="376">
                  <c:v>1.8913857493651508E+16</c:v>
                </c:pt>
                <c:pt idx="377">
                  <c:v>1.9888920309685344E+16</c:v>
                </c:pt>
                <c:pt idx="378">
                  <c:v>2.141884113874882E+16</c:v>
                </c:pt>
                <c:pt idx="379">
                  <c:v>2.2335345572777064E+16</c:v>
                </c:pt>
                <c:pt idx="380">
                  <c:v>2.371372342221102E+16</c:v>
                </c:pt>
                <c:pt idx="381">
                  <c:v>2.3921690772569776E+16</c:v>
                </c:pt>
                <c:pt idx="382">
                  <c:v>2.217824159357356E+16</c:v>
                </c:pt>
                <c:pt idx="383">
                  <c:v>2.4478684460663016E+16</c:v>
                </c:pt>
                <c:pt idx="384">
                  <c:v>3.4423190577604872E+16</c:v>
                </c:pt>
                <c:pt idx="385">
                  <c:v>2.4478684460663016E+16</c:v>
                </c:pt>
                <c:pt idx="386">
                  <c:v>2.141884113874882E+16</c:v>
                </c:pt>
                <c:pt idx="387">
                  <c:v>2.5112762762799344E+16</c:v>
                </c:pt>
                <c:pt idx="388">
                  <c:v>2.4478684460663016E+16</c:v>
                </c:pt>
                <c:pt idx="389">
                  <c:v>2.2183801761253936E+16</c:v>
                </c:pt>
                <c:pt idx="390">
                  <c:v>2.5243645637764016E+16</c:v>
                </c:pt>
                <c:pt idx="391">
                  <c:v>2.8769346157306004E+16</c:v>
                </c:pt>
                <c:pt idx="392">
                  <c:v>2.67735684079131E+16</c:v>
                </c:pt>
                <c:pt idx="393">
                  <c:v>3.2128302470881128E+16</c:v>
                </c:pt>
                <c:pt idx="394">
                  <c:v>2.600860695351404E+16</c:v>
                </c:pt>
                <c:pt idx="395">
                  <c:v>2.4091726809829504E+16</c:v>
                </c:pt>
                <c:pt idx="396">
                  <c:v>2.5243645637764016E+16</c:v>
                </c:pt>
                <c:pt idx="397">
                  <c:v>2.600860695351404E+16</c:v>
                </c:pt>
                <c:pt idx="398">
                  <c:v>2.4478684460663016E+16</c:v>
                </c:pt>
                <c:pt idx="399">
                  <c:v>2.2183801761253936E+16</c:v>
                </c:pt>
                <c:pt idx="400">
                  <c:v>2.2948762522407992E+16</c:v>
                </c:pt>
                <c:pt idx="401">
                  <c:v>3.2128302470881128E+16</c:v>
                </c:pt>
                <c:pt idx="402">
                  <c:v>2.2948762522407992E+16</c:v>
                </c:pt>
                <c:pt idx="403">
                  <c:v>2.7538530000961208E+16</c:v>
                </c:pt>
                <c:pt idx="404">
                  <c:v>2.67735684079131E+16</c:v>
                </c:pt>
                <c:pt idx="405">
                  <c:v>2.3433927470170168E+16</c:v>
                </c:pt>
                <c:pt idx="406">
                  <c:v>2.67735684079131E+16</c:v>
                </c:pt>
                <c:pt idx="407">
                  <c:v>2.0653880654892628E+16</c:v>
                </c:pt>
                <c:pt idx="408">
                  <c:v>2.7538530000961208E+16</c:v>
                </c:pt>
                <c:pt idx="409">
                  <c:v>2.2183801761253936E+16</c:v>
                </c:pt>
                <c:pt idx="410">
                  <c:v>3.1363340045938284E+16</c:v>
                </c:pt>
                <c:pt idx="411">
                  <c:v>3.1363340045938284E+16</c:v>
                </c:pt>
                <c:pt idx="412">
                  <c:v>2.1418841138748824E+16</c:v>
                </c:pt>
                <c:pt idx="413">
                  <c:v>2.4478684460663016E+16</c:v>
                </c:pt>
                <c:pt idx="414">
                  <c:v>2.4478684460663016E+16</c:v>
                </c:pt>
                <c:pt idx="415">
                  <c:v>2.4478684460663016E+16</c:v>
                </c:pt>
                <c:pt idx="416">
                  <c:v>2.600860695351404E+16</c:v>
                </c:pt>
                <c:pt idx="417">
                  <c:v>1.682908031534488E+16</c:v>
                </c:pt>
                <c:pt idx="418">
                  <c:v>2.371372342221102E+16</c:v>
                </c:pt>
                <c:pt idx="419">
                  <c:v>2.371372342221102E+16</c:v>
                </c:pt>
                <c:pt idx="420">
                  <c:v>2.8303491732658408E+16</c:v>
                </c:pt>
                <c:pt idx="421">
                  <c:v>2.371372342221102E+16</c:v>
                </c:pt>
                <c:pt idx="422">
                  <c:v>3.0598377759644608E+16</c:v>
                </c:pt>
                <c:pt idx="423">
                  <c:v>2.2183801761253936E+16</c:v>
                </c:pt>
                <c:pt idx="424">
                  <c:v>2.8303491732658408E+16</c:v>
                </c:pt>
                <c:pt idx="425">
                  <c:v>2.7538530000961208E+16</c:v>
                </c:pt>
                <c:pt idx="426">
                  <c:v>2.141884113874882E+16</c:v>
                </c:pt>
                <c:pt idx="427">
                  <c:v>1.912396010312694E+16</c:v>
                </c:pt>
                <c:pt idx="428">
                  <c:v>2.600860695351404E+16</c:v>
                </c:pt>
                <c:pt idx="429">
                  <c:v>1.6064120663381836E+16</c:v>
                </c:pt>
                <c:pt idx="430">
                  <c:v>2.141884113874882E+16</c:v>
                </c:pt>
                <c:pt idx="431">
                  <c:v>2.253453235518544E+16</c:v>
                </c:pt>
                <c:pt idx="432">
                  <c:v>1.9888920309685344E+16</c:v>
                </c:pt>
                <c:pt idx="433">
                  <c:v>2.2183801761253936E+16</c:v>
                </c:pt>
                <c:pt idx="434">
                  <c:v>1.9898249699756548E+16</c:v>
                </c:pt>
                <c:pt idx="435">
                  <c:v>2.9068453603004684E+16</c:v>
                </c:pt>
                <c:pt idx="436">
                  <c:v>2.8788657295973044E+16</c:v>
                </c:pt>
                <c:pt idx="437">
                  <c:v>2.3933011042488724E+16</c:v>
                </c:pt>
                <c:pt idx="438">
                  <c:v>1.6064120663381836E+16</c:v>
                </c:pt>
                <c:pt idx="439">
                  <c:v>3.0663470051002356E+16</c:v>
                </c:pt>
                <c:pt idx="440">
                  <c:v>2.371372342221102E+16</c:v>
                </c:pt>
                <c:pt idx="441">
                  <c:v>2.2943202353719844E+16</c:v>
                </c:pt>
                <c:pt idx="442">
                  <c:v>2.4255921966782016E+16</c:v>
                </c:pt>
                <c:pt idx="443">
                  <c:v>1.8359000035217412E+16</c:v>
                </c:pt>
                <c:pt idx="444">
                  <c:v>2.2981943187371676E+16</c:v>
                </c:pt>
                <c:pt idx="445">
                  <c:v>1.682908031534488E+16</c:v>
                </c:pt>
                <c:pt idx="446">
                  <c:v>1.9888920309685344E+16</c:v>
                </c:pt>
                <c:pt idx="447">
                  <c:v>1.682908031534488E+16</c:v>
                </c:pt>
                <c:pt idx="448">
                  <c:v>1.4534201775402116E+16</c:v>
                </c:pt>
                <c:pt idx="449">
                  <c:v>1.1474365663227572E+16</c:v>
                </c:pt>
                <c:pt idx="450">
                  <c:v>2.8303491732658408E+16</c:v>
                </c:pt>
                <c:pt idx="451">
                  <c:v>1.759404010595673E+16</c:v>
                </c:pt>
                <c:pt idx="452">
                  <c:v>1.9888920309685344E+16</c:v>
                </c:pt>
                <c:pt idx="453">
                  <c:v>2.2183801761253936E+16</c:v>
                </c:pt>
                <c:pt idx="454">
                  <c:v>2.0653880654892628E+16</c:v>
                </c:pt>
                <c:pt idx="455">
                  <c:v>1.6064120663381836E+16</c:v>
                </c:pt>
                <c:pt idx="456">
                  <c:v>1.4534201775402116E+16</c:v>
                </c:pt>
                <c:pt idx="457">
                  <c:v>1.759404010595673E+16</c:v>
                </c:pt>
                <c:pt idx="458">
                  <c:v>1.529916115006759E+16</c:v>
                </c:pt>
                <c:pt idx="459">
                  <c:v>1.912396010312694E+16</c:v>
                </c:pt>
                <c:pt idx="460">
                  <c:v>1.3769242539385392E+16</c:v>
                </c:pt>
                <c:pt idx="461">
                  <c:v>2.1374553347130616E+16</c:v>
                </c:pt>
                <c:pt idx="462">
                  <c:v>1.3769242539385392E+16</c:v>
                </c:pt>
                <c:pt idx="463">
                  <c:v>9944448439032452</c:v>
                </c:pt>
                <c:pt idx="464">
                  <c:v>1.759404010595673E+16</c:v>
                </c:pt>
                <c:pt idx="465">
                  <c:v>9179490034907866</c:v>
                </c:pt>
                <c:pt idx="466">
                  <c:v>1.3769242539385392E+16</c:v>
                </c:pt>
                <c:pt idx="467">
                  <c:v>1.4534201775402116E+16</c:v>
                </c:pt>
                <c:pt idx="468">
                  <c:v>1.8359000035217412E+16</c:v>
                </c:pt>
                <c:pt idx="469">
                  <c:v>1.1474365663227572E+16</c:v>
                </c:pt>
                <c:pt idx="470">
                  <c:v>1.3004283442017412E+16</c:v>
                </c:pt>
                <c:pt idx="471">
                  <c:v>1.6064120663381836E+16</c:v>
                </c:pt>
                <c:pt idx="472">
                  <c:v>1.2239324483298142E+16</c:v>
                </c:pt>
                <c:pt idx="473">
                  <c:v>1.529916115006759E+16</c:v>
                </c:pt>
                <c:pt idx="474">
                  <c:v>1.0709406981805682E+16</c:v>
                </c:pt>
                <c:pt idx="475">
                  <c:v>1.3004283442017412E+16</c:v>
                </c:pt>
                <c:pt idx="476">
                  <c:v>1.3769242539385392E+16</c:v>
                </c:pt>
                <c:pt idx="477">
                  <c:v>1.3769242539385392E+16</c:v>
                </c:pt>
                <c:pt idx="478">
                  <c:v>1.3769242539385392E+16</c:v>
                </c:pt>
                <c:pt idx="479">
                  <c:v>8414531769431900</c:v>
                </c:pt>
                <c:pt idx="480">
                  <c:v>1.1474365663227572E+16</c:v>
                </c:pt>
                <c:pt idx="481">
                  <c:v>7649573642604540</c:v>
                </c:pt>
                <c:pt idx="482">
                  <c:v>6119657804895553</c:v>
                </c:pt>
                <c:pt idx="483">
                  <c:v>1.0709406981805682E+16</c:v>
                </c:pt>
                <c:pt idx="484">
                  <c:v>8414531769431900</c:v>
                </c:pt>
                <c:pt idx="485">
                  <c:v>1.0095374399125656E+16</c:v>
                </c:pt>
                <c:pt idx="486">
                  <c:v>1.1474365663227572E+16</c:v>
                </c:pt>
                <c:pt idx="487">
                  <c:v>6884615654425763</c:v>
                </c:pt>
                <c:pt idx="488">
                  <c:v>4589742521780758</c:v>
                </c:pt>
                <c:pt idx="489">
                  <c:v>8414531769431900</c:v>
                </c:pt>
                <c:pt idx="490">
                  <c:v>7649573642604540</c:v>
                </c:pt>
                <c:pt idx="491">
                  <c:v>1.0709406981805682E+16</c:v>
                </c:pt>
                <c:pt idx="492">
                  <c:v>6884615654425763</c:v>
                </c:pt>
                <c:pt idx="493">
                  <c:v>7649573642604540</c:v>
                </c:pt>
                <c:pt idx="494">
                  <c:v>9944448439032452</c:v>
                </c:pt>
                <c:pt idx="495">
                  <c:v>7707760604549183</c:v>
                </c:pt>
                <c:pt idx="496">
                  <c:v>6884615654425763</c:v>
                </c:pt>
                <c:pt idx="497">
                  <c:v>8414531769431900</c:v>
                </c:pt>
                <c:pt idx="498">
                  <c:v>6119657804895553</c:v>
                </c:pt>
                <c:pt idx="499">
                  <c:v>9944448439032452</c:v>
                </c:pt>
                <c:pt idx="500">
                  <c:v>7550115723294067</c:v>
                </c:pt>
                <c:pt idx="501">
                  <c:v>5354700094013892</c:v>
                </c:pt>
                <c:pt idx="502">
                  <c:v>4589742521780758</c:v>
                </c:pt>
                <c:pt idx="503">
                  <c:v>1.0709406981805682E+16</c:v>
                </c:pt>
                <c:pt idx="504">
                  <c:v>4589742521780758</c:v>
                </c:pt>
                <c:pt idx="505">
                  <c:v>3824785088196134</c:v>
                </c:pt>
                <c:pt idx="506">
                  <c:v>5354700094013892</c:v>
                </c:pt>
                <c:pt idx="507">
                  <c:v>4589742521780758</c:v>
                </c:pt>
                <c:pt idx="508">
                  <c:v>5354700094013892</c:v>
                </c:pt>
                <c:pt idx="509">
                  <c:v>8414531769431900</c:v>
                </c:pt>
                <c:pt idx="510">
                  <c:v>3824785088196134</c:v>
                </c:pt>
                <c:pt idx="511">
                  <c:v>5354700094013893</c:v>
                </c:pt>
                <c:pt idx="512">
                  <c:v>8414531769431900</c:v>
                </c:pt>
                <c:pt idx="513">
                  <c:v>3824785088196134</c:v>
                </c:pt>
                <c:pt idx="514">
                  <c:v>4589742521780758</c:v>
                </c:pt>
                <c:pt idx="515">
                  <c:v>4589742521780758</c:v>
                </c:pt>
                <c:pt idx="516">
                  <c:v>3059827793260001.5</c:v>
                </c:pt>
                <c:pt idx="517">
                  <c:v>3824785088196134</c:v>
                </c:pt>
                <c:pt idx="518">
                  <c:v>2294870636972339.5</c:v>
                </c:pt>
                <c:pt idx="519">
                  <c:v>4589742521780758</c:v>
                </c:pt>
                <c:pt idx="520">
                  <c:v>3824785088196134</c:v>
                </c:pt>
                <c:pt idx="521">
                  <c:v>4589742521780758</c:v>
                </c:pt>
                <c:pt idx="522">
                  <c:v>6119657804895553</c:v>
                </c:pt>
                <c:pt idx="523">
                  <c:v>3059827793260001.5</c:v>
                </c:pt>
                <c:pt idx="524">
                  <c:v>4589742521780758</c:v>
                </c:pt>
                <c:pt idx="525">
                  <c:v>1529913619333131.5</c:v>
                </c:pt>
                <c:pt idx="526">
                  <c:v>8414531769431900</c:v>
                </c:pt>
                <c:pt idx="527">
                  <c:v>2294870636972339.5</c:v>
                </c:pt>
                <c:pt idx="528">
                  <c:v>7649573642604540</c:v>
                </c:pt>
                <c:pt idx="529">
                  <c:v>4589742521780758</c:v>
                </c:pt>
                <c:pt idx="530">
                  <c:v>764956740342358.25</c:v>
                </c:pt>
                <c:pt idx="531">
                  <c:v>3824785088196134</c:v>
                </c:pt>
                <c:pt idx="532">
                  <c:v>4589742521780758</c:v>
                </c:pt>
                <c:pt idx="533">
                  <c:v>3059827793260001.5</c:v>
                </c:pt>
                <c:pt idx="534">
                  <c:v>764956740342358.25</c:v>
                </c:pt>
                <c:pt idx="535">
                  <c:v>2294870636972339.5</c:v>
                </c:pt>
                <c:pt idx="536">
                  <c:v>3059827793260001.5</c:v>
                </c:pt>
                <c:pt idx="537">
                  <c:v>5354700094013893</c:v>
                </c:pt>
                <c:pt idx="538">
                  <c:v>2294870636972339.5</c:v>
                </c:pt>
                <c:pt idx="539">
                  <c:v>1529913619333131.5</c:v>
                </c:pt>
                <c:pt idx="540">
                  <c:v>5354700094013892</c:v>
                </c:pt>
                <c:pt idx="541">
                  <c:v>2294870636972339.5</c:v>
                </c:pt>
                <c:pt idx="542">
                  <c:v>3824785088196134</c:v>
                </c:pt>
                <c:pt idx="543">
                  <c:v>3059827793260001.5</c:v>
                </c:pt>
                <c:pt idx="544">
                  <c:v>764956740342358.25</c:v>
                </c:pt>
                <c:pt idx="545">
                  <c:v>2294870636972339.5</c:v>
                </c:pt>
                <c:pt idx="546">
                  <c:v>3824785088196134</c:v>
                </c:pt>
                <c:pt idx="547">
                  <c:v>3824785088196134</c:v>
                </c:pt>
                <c:pt idx="548">
                  <c:v>2294870636972339.5</c:v>
                </c:pt>
                <c:pt idx="549">
                  <c:v>3059827793260001.5</c:v>
                </c:pt>
                <c:pt idx="550">
                  <c:v>3059827793260001.5</c:v>
                </c:pt>
                <c:pt idx="551">
                  <c:v>1529913619333131.5</c:v>
                </c:pt>
                <c:pt idx="552">
                  <c:v>1529913619333131.5</c:v>
                </c:pt>
                <c:pt idx="553">
                  <c:v>1529913619333131.5</c:v>
                </c:pt>
                <c:pt idx="554">
                  <c:v>3059827793260001.5</c:v>
                </c:pt>
                <c:pt idx="555">
                  <c:v>1529913619333131.5</c:v>
                </c:pt>
                <c:pt idx="556">
                  <c:v>764956740342358.25</c:v>
                </c:pt>
                <c:pt idx="557">
                  <c:v>1529913619333131.5</c:v>
                </c:pt>
                <c:pt idx="558">
                  <c:v>1529913619333131.5</c:v>
                </c:pt>
                <c:pt idx="559">
                  <c:v>3059827793260001.5</c:v>
                </c:pt>
                <c:pt idx="560">
                  <c:v>764956740342358.25</c:v>
                </c:pt>
                <c:pt idx="561">
                  <c:v>2294870636972339.5</c:v>
                </c:pt>
                <c:pt idx="562">
                  <c:v>2294870636972339.5</c:v>
                </c:pt>
                <c:pt idx="563">
                  <c:v>229487001305447</c:v>
                </c:pt>
                <c:pt idx="564">
                  <c:v>229487001305447</c:v>
                </c:pt>
                <c:pt idx="565">
                  <c:v>764956740342358.25</c:v>
                </c:pt>
                <c:pt idx="566">
                  <c:v>2294870636972339.5</c:v>
                </c:pt>
                <c:pt idx="567">
                  <c:v>229487001305447</c:v>
                </c:pt>
                <c:pt idx="568">
                  <c:v>3059827793260001.5</c:v>
                </c:pt>
                <c:pt idx="569">
                  <c:v>229487001305447</c:v>
                </c:pt>
                <c:pt idx="570">
                  <c:v>1529913619333131.5</c:v>
                </c:pt>
                <c:pt idx="571">
                  <c:v>1529913619333131.5</c:v>
                </c:pt>
                <c:pt idx="572">
                  <c:v>229487001305447</c:v>
                </c:pt>
                <c:pt idx="573">
                  <c:v>764956740342358.25</c:v>
                </c:pt>
                <c:pt idx="574">
                  <c:v>1529913619333131.5</c:v>
                </c:pt>
                <c:pt idx="575">
                  <c:v>1529913619333131.5</c:v>
                </c:pt>
                <c:pt idx="576">
                  <c:v>764956740342358.25</c:v>
                </c:pt>
                <c:pt idx="577">
                  <c:v>764956740342358.25</c:v>
                </c:pt>
                <c:pt idx="578">
                  <c:v>764956740342358.25</c:v>
                </c:pt>
                <c:pt idx="579">
                  <c:v>229487001305447</c:v>
                </c:pt>
                <c:pt idx="580">
                  <c:v>1529913619333131.5</c:v>
                </c:pt>
                <c:pt idx="581">
                  <c:v>229487001305447</c:v>
                </c:pt>
                <c:pt idx="582">
                  <c:v>764956740342358.25</c:v>
                </c:pt>
                <c:pt idx="583">
                  <c:v>229487001305447</c:v>
                </c:pt>
                <c:pt idx="584">
                  <c:v>764956740342358.25</c:v>
                </c:pt>
                <c:pt idx="585">
                  <c:v>1529913619333131.5</c:v>
                </c:pt>
                <c:pt idx="586">
                  <c:v>3059827793260001.5</c:v>
                </c:pt>
                <c:pt idx="587">
                  <c:v>229487001305447</c:v>
                </c:pt>
                <c:pt idx="588">
                  <c:v>764956740342358.25</c:v>
                </c:pt>
                <c:pt idx="589">
                  <c:v>229487001305447</c:v>
                </c:pt>
                <c:pt idx="590">
                  <c:v>2294870636972339.5</c:v>
                </c:pt>
                <c:pt idx="591">
                  <c:v>764956740342358.25</c:v>
                </c:pt>
                <c:pt idx="592">
                  <c:v>229487001305447</c:v>
                </c:pt>
                <c:pt idx="593">
                  <c:v>3059827793260001.5</c:v>
                </c:pt>
                <c:pt idx="594">
                  <c:v>764956740342358.25</c:v>
                </c:pt>
                <c:pt idx="595">
                  <c:v>764956740342358.25</c:v>
                </c:pt>
                <c:pt idx="596">
                  <c:v>1529913619333131.5</c:v>
                </c:pt>
                <c:pt idx="597">
                  <c:v>764956740342358.25</c:v>
                </c:pt>
                <c:pt idx="598">
                  <c:v>764956740342358.25</c:v>
                </c:pt>
                <c:pt idx="599">
                  <c:v>2294870636972339.5</c:v>
                </c:pt>
                <c:pt idx="600">
                  <c:v>2294870636972339.5</c:v>
                </c:pt>
                <c:pt idx="601">
                  <c:v>764956740342358.25</c:v>
                </c:pt>
                <c:pt idx="602">
                  <c:v>764956740342358.25</c:v>
                </c:pt>
                <c:pt idx="603">
                  <c:v>1529913619333131.5</c:v>
                </c:pt>
                <c:pt idx="604">
                  <c:v>229487001305447</c:v>
                </c:pt>
                <c:pt idx="605">
                  <c:v>229487001305447</c:v>
                </c:pt>
                <c:pt idx="606">
                  <c:v>229487001305447</c:v>
                </c:pt>
                <c:pt idx="607">
                  <c:v>229487001305447</c:v>
                </c:pt>
                <c:pt idx="608">
                  <c:v>229487001305447</c:v>
                </c:pt>
                <c:pt idx="609">
                  <c:v>2294870636972339.5</c:v>
                </c:pt>
                <c:pt idx="610">
                  <c:v>2294870636972339.5</c:v>
                </c:pt>
                <c:pt idx="611">
                  <c:v>229487001305447</c:v>
                </c:pt>
                <c:pt idx="612">
                  <c:v>764956740342358.25</c:v>
                </c:pt>
                <c:pt idx="613">
                  <c:v>1529913619333131.5</c:v>
                </c:pt>
                <c:pt idx="614">
                  <c:v>1529913619333131.5</c:v>
                </c:pt>
                <c:pt idx="615">
                  <c:v>229487001305447</c:v>
                </c:pt>
                <c:pt idx="616">
                  <c:v>764956740342358.25</c:v>
                </c:pt>
                <c:pt idx="617">
                  <c:v>229487001305447</c:v>
                </c:pt>
                <c:pt idx="618">
                  <c:v>229487001305447</c:v>
                </c:pt>
                <c:pt idx="619">
                  <c:v>764956740342358.25</c:v>
                </c:pt>
                <c:pt idx="620">
                  <c:v>229487001305447</c:v>
                </c:pt>
                <c:pt idx="621">
                  <c:v>764956740342358.25</c:v>
                </c:pt>
                <c:pt idx="622">
                  <c:v>1529913619333131.5</c:v>
                </c:pt>
                <c:pt idx="623">
                  <c:v>2294870636972339.5</c:v>
                </c:pt>
                <c:pt idx="624">
                  <c:v>764956740342358.25</c:v>
                </c:pt>
                <c:pt idx="625">
                  <c:v>229487001305447</c:v>
                </c:pt>
                <c:pt idx="626">
                  <c:v>229487001305447</c:v>
                </c:pt>
                <c:pt idx="627">
                  <c:v>229487001305447</c:v>
                </c:pt>
                <c:pt idx="628">
                  <c:v>1529913619333131.5</c:v>
                </c:pt>
                <c:pt idx="629">
                  <c:v>1529913619333131.5</c:v>
                </c:pt>
                <c:pt idx="630">
                  <c:v>229487001305447</c:v>
                </c:pt>
                <c:pt idx="631">
                  <c:v>229487001305447</c:v>
                </c:pt>
                <c:pt idx="632">
                  <c:v>1529913619333131.5</c:v>
                </c:pt>
                <c:pt idx="633">
                  <c:v>2294870636972339.5</c:v>
                </c:pt>
                <c:pt idx="634">
                  <c:v>229487001305447</c:v>
                </c:pt>
                <c:pt idx="635">
                  <c:v>764956740342358.25</c:v>
                </c:pt>
                <c:pt idx="636">
                  <c:v>764956740342358.25</c:v>
                </c:pt>
                <c:pt idx="637">
                  <c:v>229487001305447</c:v>
                </c:pt>
                <c:pt idx="638">
                  <c:v>229487001305447</c:v>
                </c:pt>
                <c:pt idx="639">
                  <c:v>229487001305447</c:v>
                </c:pt>
                <c:pt idx="640">
                  <c:v>229487001305447</c:v>
                </c:pt>
                <c:pt idx="641">
                  <c:v>764956740342358.25</c:v>
                </c:pt>
                <c:pt idx="642">
                  <c:v>2294870636972339.5</c:v>
                </c:pt>
                <c:pt idx="643">
                  <c:v>229487001305447</c:v>
                </c:pt>
                <c:pt idx="644">
                  <c:v>229487001305447</c:v>
                </c:pt>
                <c:pt idx="645">
                  <c:v>229487001305447</c:v>
                </c:pt>
                <c:pt idx="646">
                  <c:v>1529913619333131.5</c:v>
                </c:pt>
                <c:pt idx="647">
                  <c:v>764956740342358.25</c:v>
                </c:pt>
                <c:pt idx="648">
                  <c:v>229487001305447</c:v>
                </c:pt>
                <c:pt idx="649">
                  <c:v>229487001305447</c:v>
                </c:pt>
                <c:pt idx="650">
                  <c:v>1529913619333131.5</c:v>
                </c:pt>
                <c:pt idx="651">
                  <c:v>229487001305447</c:v>
                </c:pt>
                <c:pt idx="652">
                  <c:v>229487001305447</c:v>
                </c:pt>
                <c:pt idx="653">
                  <c:v>1529913619333131.5</c:v>
                </c:pt>
                <c:pt idx="654">
                  <c:v>229487001305447</c:v>
                </c:pt>
                <c:pt idx="655">
                  <c:v>764956740342358.25</c:v>
                </c:pt>
                <c:pt idx="656">
                  <c:v>2294870636972339.5</c:v>
                </c:pt>
                <c:pt idx="657">
                  <c:v>764956740342358.25</c:v>
                </c:pt>
                <c:pt idx="658">
                  <c:v>229487001305447</c:v>
                </c:pt>
                <c:pt idx="659">
                  <c:v>2294870636972339.5</c:v>
                </c:pt>
                <c:pt idx="660">
                  <c:v>229487001305447</c:v>
                </c:pt>
                <c:pt idx="661">
                  <c:v>764956740342358.25</c:v>
                </c:pt>
                <c:pt idx="662">
                  <c:v>764956740342358.25</c:v>
                </c:pt>
                <c:pt idx="663">
                  <c:v>229487001305447</c:v>
                </c:pt>
                <c:pt idx="664">
                  <c:v>229487001305447</c:v>
                </c:pt>
                <c:pt idx="665">
                  <c:v>1529913619333131.5</c:v>
                </c:pt>
                <c:pt idx="666">
                  <c:v>764956740342358.25</c:v>
                </c:pt>
                <c:pt idx="667">
                  <c:v>229487001305447</c:v>
                </c:pt>
                <c:pt idx="668">
                  <c:v>229487001305447</c:v>
                </c:pt>
                <c:pt idx="669">
                  <c:v>764956740342358.25</c:v>
                </c:pt>
                <c:pt idx="670">
                  <c:v>229487001305447</c:v>
                </c:pt>
                <c:pt idx="671">
                  <c:v>1529913619333131.5</c:v>
                </c:pt>
                <c:pt idx="672">
                  <c:v>229487001305447</c:v>
                </c:pt>
                <c:pt idx="673">
                  <c:v>229487001305447</c:v>
                </c:pt>
                <c:pt idx="674">
                  <c:v>229487001305447</c:v>
                </c:pt>
                <c:pt idx="675">
                  <c:v>229487001305447</c:v>
                </c:pt>
                <c:pt idx="676">
                  <c:v>229487001305447</c:v>
                </c:pt>
                <c:pt idx="677">
                  <c:v>1529913619333131.5</c:v>
                </c:pt>
                <c:pt idx="678">
                  <c:v>229487001305447</c:v>
                </c:pt>
                <c:pt idx="679">
                  <c:v>764956740342358.25</c:v>
                </c:pt>
                <c:pt idx="680">
                  <c:v>229487001305447</c:v>
                </c:pt>
                <c:pt idx="681">
                  <c:v>229487001305447</c:v>
                </c:pt>
                <c:pt idx="682">
                  <c:v>764956740342358.25</c:v>
                </c:pt>
                <c:pt idx="683">
                  <c:v>229487001305447</c:v>
                </c:pt>
                <c:pt idx="684">
                  <c:v>764956740342358.25</c:v>
                </c:pt>
                <c:pt idx="685">
                  <c:v>229487001305447</c:v>
                </c:pt>
                <c:pt idx="686">
                  <c:v>764956740342358.25</c:v>
                </c:pt>
                <c:pt idx="687">
                  <c:v>764956740342358.25</c:v>
                </c:pt>
                <c:pt idx="688">
                  <c:v>764956740342358.25</c:v>
                </c:pt>
                <c:pt idx="689">
                  <c:v>229487001305447</c:v>
                </c:pt>
                <c:pt idx="690">
                  <c:v>229487001305447</c:v>
                </c:pt>
                <c:pt idx="691">
                  <c:v>229487001305447</c:v>
                </c:pt>
                <c:pt idx="692">
                  <c:v>229487001305447</c:v>
                </c:pt>
                <c:pt idx="693">
                  <c:v>764956740342358.25</c:v>
                </c:pt>
                <c:pt idx="694">
                  <c:v>764956740342358.25</c:v>
                </c:pt>
                <c:pt idx="695">
                  <c:v>764956740342358.25</c:v>
                </c:pt>
                <c:pt idx="696">
                  <c:v>764956740342358.25</c:v>
                </c:pt>
                <c:pt idx="697">
                  <c:v>1529913619333131.5</c:v>
                </c:pt>
                <c:pt idx="698">
                  <c:v>229487001305447</c:v>
                </c:pt>
                <c:pt idx="699">
                  <c:v>229487001305447</c:v>
                </c:pt>
                <c:pt idx="700">
                  <c:v>229487001305447</c:v>
                </c:pt>
                <c:pt idx="701">
                  <c:v>229487001305447</c:v>
                </c:pt>
                <c:pt idx="702">
                  <c:v>764956740342358.25</c:v>
                </c:pt>
                <c:pt idx="703">
                  <c:v>764956740342358.25</c:v>
                </c:pt>
                <c:pt idx="704">
                  <c:v>229487001305447</c:v>
                </c:pt>
                <c:pt idx="705">
                  <c:v>229487001305447</c:v>
                </c:pt>
                <c:pt idx="706">
                  <c:v>229487001305447</c:v>
                </c:pt>
                <c:pt idx="707">
                  <c:v>229487001305447</c:v>
                </c:pt>
                <c:pt idx="708">
                  <c:v>229487001305447</c:v>
                </c:pt>
                <c:pt idx="709">
                  <c:v>229487001305447</c:v>
                </c:pt>
                <c:pt idx="710">
                  <c:v>229487001305447</c:v>
                </c:pt>
                <c:pt idx="711">
                  <c:v>229487001305447</c:v>
                </c:pt>
                <c:pt idx="712">
                  <c:v>229487001305447</c:v>
                </c:pt>
                <c:pt idx="713">
                  <c:v>229487001305447</c:v>
                </c:pt>
                <c:pt idx="714">
                  <c:v>229487001305447</c:v>
                </c:pt>
                <c:pt idx="715">
                  <c:v>764956740342358.25</c:v>
                </c:pt>
                <c:pt idx="716">
                  <c:v>229487001305447</c:v>
                </c:pt>
                <c:pt idx="717">
                  <c:v>229487001305447</c:v>
                </c:pt>
                <c:pt idx="718">
                  <c:v>229487001305447</c:v>
                </c:pt>
                <c:pt idx="719">
                  <c:v>229487001305447</c:v>
                </c:pt>
                <c:pt idx="720">
                  <c:v>229487001305447</c:v>
                </c:pt>
                <c:pt idx="721">
                  <c:v>229487001305447</c:v>
                </c:pt>
                <c:pt idx="722">
                  <c:v>229487001305447</c:v>
                </c:pt>
                <c:pt idx="723">
                  <c:v>229487001305447</c:v>
                </c:pt>
                <c:pt idx="724">
                  <c:v>229487001305447</c:v>
                </c:pt>
                <c:pt idx="725">
                  <c:v>229487001305447</c:v>
                </c:pt>
                <c:pt idx="726">
                  <c:v>229487001305447</c:v>
                </c:pt>
                <c:pt idx="727">
                  <c:v>229487001305447</c:v>
                </c:pt>
                <c:pt idx="728">
                  <c:v>764956740342358.25</c:v>
                </c:pt>
                <c:pt idx="729">
                  <c:v>1529913619333131.5</c:v>
                </c:pt>
              </c:numCache>
            </c:numRef>
          </c:yVal>
          <c:smooth val="0"/>
          <c:extLst>
            <c:ext xmlns:c16="http://schemas.microsoft.com/office/drawing/2014/chart" uri="{C3380CC4-5D6E-409C-BE32-E72D297353CC}">
              <c16:uniqueId val="{00000002-0CC0-42C1-B8C4-E8222563A26F}"/>
            </c:ext>
          </c:extLst>
        </c:ser>
        <c:ser>
          <c:idx val="4"/>
          <c:order val="5"/>
          <c:tx>
            <c:v>SIMS As Center</c:v>
          </c:tx>
          <c:spPr>
            <a:ln w="19050">
              <a:noFill/>
              <a:prstDash val="sysDash"/>
            </a:ln>
          </c:spPr>
          <c:marker>
            <c:symbol val="circle"/>
            <c:size val="5"/>
            <c:spPr>
              <a:noFill/>
              <a:ln>
                <a:solidFill>
                  <a:srgbClr val="0000FF"/>
                </a:solidFill>
              </a:ln>
            </c:spPr>
          </c:marker>
          <c:xVal>
            <c:numRef>
              <c:f>'Wafer#04 SIMS'!$A$3:$A$1102</c:f>
              <c:numCache>
                <c:formatCode>General</c:formatCode>
                <c:ptCount val="1100"/>
                <c:pt idx="0">
                  <c:v>7.0164126611957801E-4</c:v>
                </c:pt>
                <c:pt idx="1">
                  <c:v>1.754103165298945E-3</c:v>
                </c:pt>
                <c:pt idx="2">
                  <c:v>2.806565064478312E-3</c:v>
                </c:pt>
                <c:pt idx="3">
                  <c:v>3.8590269636576786E-3</c:v>
                </c:pt>
                <c:pt idx="4">
                  <c:v>4.9114888628370469E-3</c:v>
                </c:pt>
                <c:pt idx="5">
                  <c:v>5.9639507620164135E-3</c:v>
                </c:pt>
                <c:pt idx="6">
                  <c:v>7.0164126611957801E-3</c:v>
                </c:pt>
                <c:pt idx="7">
                  <c:v>8.0688745603751458E-3</c:v>
                </c:pt>
                <c:pt idx="8">
                  <c:v>9.121336459554515E-3</c:v>
                </c:pt>
                <c:pt idx="9">
                  <c:v>1.0173798358733881E-2</c:v>
                </c:pt>
                <c:pt idx="10">
                  <c:v>1.1226260257913248E-2</c:v>
                </c:pt>
                <c:pt idx="11">
                  <c:v>1.2278722157092617E-2</c:v>
                </c:pt>
                <c:pt idx="12">
                  <c:v>1.3331184056271981E-2</c:v>
                </c:pt>
                <c:pt idx="13">
                  <c:v>1.438364595545135E-2</c:v>
                </c:pt>
                <c:pt idx="14">
                  <c:v>1.5436107854630714E-2</c:v>
                </c:pt>
                <c:pt idx="15">
                  <c:v>1.6488569753810082E-2</c:v>
                </c:pt>
                <c:pt idx="16">
                  <c:v>1.7541031652989449E-2</c:v>
                </c:pt>
                <c:pt idx="17">
                  <c:v>1.8593493552168817E-2</c:v>
                </c:pt>
                <c:pt idx="18">
                  <c:v>1.9645955451348188E-2</c:v>
                </c:pt>
                <c:pt idx="19">
                  <c:v>2.0698417350527548E-2</c:v>
                </c:pt>
                <c:pt idx="20">
                  <c:v>2.1750879249706916E-2</c:v>
                </c:pt>
                <c:pt idx="21">
                  <c:v>2.2803341148886287E-2</c:v>
                </c:pt>
                <c:pt idx="22">
                  <c:v>2.3855803048065654E-2</c:v>
                </c:pt>
                <c:pt idx="23">
                  <c:v>2.4908264947245018E-2</c:v>
                </c:pt>
                <c:pt idx="24">
                  <c:v>2.5960726846424385E-2</c:v>
                </c:pt>
                <c:pt idx="25">
                  <c:v>2.7013188745603753E-2</c:v>
                </c:pt>
                <c:pt idx="26">
                  <c:v>2.806565064478312E-2</c:v>
                </c:pt>
                <c:pt idx="27">
                  <c:v>2.9118112543962491E-2</c:v>
                </c:pt>
                <c:pt idx="28">
                  <c:v>3.0170574443141852E-2</c:v>
                </c:pt>
                <c:pt idx="29">
                  <c:v>3.1223036342321216E-2</c:v>
                </c:pt>
                <c:pt idx="30">
                  <c:v>3.2275498241500583E-2</c:v>
                </c:pt>
                <c:pt idx="31">
                  <c:v>3.3327960140679957E-2</c:v>
                </c:pt>
                <c:pt idx="32">
                  <c:v>3.4380422039859318E-2</c:v>
                </c:pt>
                <c:pt idx="33">
                  <c:v>3.5432883939038692E-2</c:v>
                </c:pt>
                <c:pt idx="34">
                  <c:v>3.648534583821806E-2</c:v>
                </c:pt>
                <c:pt idx="35">
                  <c:v>3.753780773739742E-2</c:v>
                </c:pt>
                <c:pt idx="36">
                  <c:v>3.8590269636576795E-2</c:v>
                </c:pt>
                <c:pt idx="37">
                  <c:v>3.9642731535756162E-2</c:v>
                </c:pt>
                <c:pt idx="38">
                  <c:v>4.0695193434935523E-2</c:v>
                </c:pt>
                <c:pt idx="39">
                  <c:v>4.174765533411489E-2</c:v>
                </c:pt>
                <c:pt idx="40">
                  <c:v>4.2800117233294258E-2</c:v>
                </c:pt>
                <c:pt idx="41">
                  <c:v>4.3852579132473625E-2</c:v>
                </c:pt>
                <c:pt idx="42">
                  <c:v>4.4905041031652992E-2</c:v>
                </c:pt>
                <c:pt idx="43">
                  <c:v>4.595750293083236E-2</c:v>
                </c:pt>
                <c:pt idx="44">
                  <c:v>4.7009964830011727E-2</c:v>
                </c:pt>
                <c:pt idx="45">
                  <c:v>4.8062426729191095E-2</c:v>
                </c:pt>
                <c:pt idx="46">
                  <c:v>4.9114888628370469E-2</c:v>
                </c:pt>
                <c:pt idx="47">
                  <c:v>5.0167350527549823E-2</c:v>
                </c:pt>
                <c:pt idx="48">
                  <c:v>5.121981242672919E-2</c:v>
                </c:pt>
                <c:pt idx="49">
                  <c:v>5.2272274325908565E-2</c:v>
                </c:pt>
                <c:pt idx="50">
                  <c:v>5.3324736225087925E-2</c:v>
                </c:pt>
                <c:pt idx="51">
                  <c:v>5.4377198124267299E-2</c:v>
                </c:pt>
                <c:pt idx="52">
                  <c:v>5.5429660023446667E-2</c:v>
                </c:pt>
                <c:pt idx="53">
                  <c:v>5.6482121922626027E-2</c:v>
                </c:pt>
                <c:pt idx="54">
                  <c:v>5.7534583821805402E-2</c:v>
                </c:pt>
                <c:pt idx="55">
                  <c:v>5.8587045720984769E-2</c:v>
                </c:pt>
                <c:pt idx="56">
                  <c:v>5.9639507620164123E-2</c:v>
                </c:pt>
                <c:pt idx="57">
                  <c:v>6.0691969519343497E-2</c:v>
                </c:pt>
                <c:pt idx="58">
                  <c:v>6.1744431418522865E-2</c:v>
                </c:pt>
                <c:pt idx="59">
                  <c:v>6.2796893317702232E-2</c:v>
                </c:pt>
                <c:pt idx="60">
                  <c:v>6.3849355216881593E-2</c:v>
                </c:pt>
                <c:pt idx="61">
                  <c:v>6.4901817116060967E-2</c:v>
                </c:pt>
                <c:pt idx="62">
                  <c:v>6.5954279015240327E-2</c:v>
                </c:pt>
                <c:pt idx="63">
                  <c:v>6.7006740914419716E-2</c:v>
                </c:pt>
                <c:pt idx="64">
                  <c:v>6.8059202813599062E-2</c:v>
                </c:pt>
                <c:pt idx="65">
                  <c:v>6.9111664712778437E-2</c:v>
                </c:pt>
                <c:pt idx="66">
                  <c:v>7.0164126611957797E-2</c:v>
                </c:pt>
                <c:pt idx="67">
                  <c:v>7.1216588511137172E-2</c:v>
                </c:pt>
                <c:pt idx="68">
                  <c:v>7.2269050410316546E-2</c:v>
                </c:pt>
                <c:pt idx="69">
                  <c:v>7.3321512309495893E-2</c:v>
                </c:pt>
                <c:pt idx="70">
                  <c:v>7.4373974208675267E-2</c:v>
                </c:pt>
                <c:pt idx="71">
                  <c:v>7.5426436107854627E-2</c:v>
                </c:pt>
                <c:pt idx="72">
                  <c:v>7.6478898007034002E-2</c:v>
                </c:pt>
                <c:pt idx="73">
                  <c:v>7.7531359906213362E-2</c:v>
                </c:pt>
                <c:pt idx="74">
                  <c:v>7.8583821805392751E-2</c:v>
                </c:pt>
                <c:pt idx="75">
                  <c:v>7.9636283704572111E-2</c:v>
                </c:pt>
                <c:pt idx="76">
                  <c:v>8.0688745603751472E-2</c:v>
                </c:pt>
                <c:pt idx="77">
                  <c:v>8.1741207502930832E-2</c:v>
                </c:pt>
                <c:pt idx="78">
                  <c:v>8.2793669402110193E-2</c:v>
                </c:pt>
                <c:pt idx="79">
                  <c:v>8.3846131301289581E-2</c:v>
                </c:pt>
                <c:pt idx="80">
                  <c:v>8.4898593200468941E-2</c:v>
                </c:pt>
                <c:pt idx="81">
                  <c:v>8.5951055099648316E-2</c:v>
                </c:pt>
                <c:pt idx="82">
                  <c:v>8.7003516998827662E-2</c:v>
                </c:pt>
                <c:pt idx="83">
                  <c:v>8.8055978898007037E-2</c:v>
                </c:pt>
                <c:pt idx="84">
                  <c:v>8.9108440797186411E-2</c:v>
                </c:pt>
                <c:pt idx="85">
                  <c:v>9.0160902696365772E-2</c:v>
                </c:pt>
                <c:pt idx="86">
                  <c:v>9.1213364595545146E-2</c:v>
                </c:pt>
                <c:pt idx="87">
                  <c:v>9.2265826494724507E-2</c:v>
                </c:pt>
                <c:pt idx="88">
                  <c:v>9.3318288393903867E-2</c:v>
                </c:pt>
                <c:pt idx="89">
                  <c:v>9.4370750293083241E-2</c:v>
                </c:pt>
                <c:pt idx="90">
                  <c:v>9.5423212192262616E-2</c:v>
                </c:pt>
                <c:pt idx="91">
                  <c:v>9.6475674091441976E-2</c:v>
                </c:pt>
                <c:pt idx="92">
                  <c:v>9.7528135990621351E-2</c:v>
                </c:pt>
                <c:pt idx="93">
                  <c:v>9.8580597889800711E-2</c:v>
                </c:pt>
                <c:pt idx="94">
                  <c:v>9.9633059788980072E-2</c:v>
                </c:pt>
                <c:pt idx="95">
                  <c:v>0.10068552168815946</c:v>
                </c:pt>
                <c:pt idx="96">
                  <c:v>0.10173798358733881</c:v>
                </c:pt>
                <c:pt idx="97">
                  <c:v>0.10279044548651818</c:v>
                </c:pt>
                <c:pt idx="98">
                  <c:v>0.10384290738569754</c:v>
                </c:pt>
                <c:pt idx="99">
                  <c:v>0.10489536928487693</c:v>
                </c:pt>
                <c:pt idx="100">
                  <c:v>0.10594783118405629</c:v>
                </c:pt>
                <c:pt idx="101">
                  <c:v>0.10700029308323565</c:v>
                </c:pt>
                <c:pt idx="102">
                  <c:v>0.10805275498241501</c:v>
                </c:pt>
                <c:pt idx="103">
                  <c:v>0.10910521688159437</c:v>
                </c:pt>
                <c:pt idx="104">
                  <c:v>0.11015767878077375</c:v>
                </c:pt>
                <c:pt idx="105">
                  <c:v>0.11121014067995312</c:v>
                </c:pt>
                <c:pt idx="106">
                  <c:v>0.11226260257913248</c:v>
                </c:pt>
                <c:pt idx="107">
                  <c:v>0.11331506447831184</c:v>
                </c:pt>
                <c:pt idx="108">
                  <c:v>0.11436752637749122</c:v>
                </c:pt>
                <c:pt idx="109">
                  <c:v>0.11541998827667056</c:v>
                </c:pt>
                <c:pt idx="110">
                  <c:v>0.11647245017584995</c:v>
                </c:pt>
                <c:pt idx="111">
                  <c:v>0.11752491207502933</c:v>
                </c:pt>
                <c:pt idx="112">
                  <c:v>0.11857737397420867</c:v>
                </c:pt>
                <c:pt idx="113">
                  <c:v>0.11962983587338806</c:v>
                </c:pt>
                <c:pt idx="114">
                  <c:v>0.12068229777256739</c:v>
                </c:pt>
                <c:pt idx="115">
                  <c:v>0.12173475967174678</c:v>
                </c:pt>
                <c:pt idx="116">
                  <c:v>0.12278722157092616</c:v>
                </c:pt>
                <c:pt idx="117">
                  <c:v>0.12383968347010552</c:v>
                </c:pt>
                <c:pt idx="118">
                  <c:v>0.12489214536928486</c:v>
                </c:pt>
                <c:pt idx="119">
                  <c:v>0.12594460726846424</c:v>
                </c:pt>
                <c:pt idx="120">
                  <c:v>0.12699706916764361</c:v>
                </c:pt>
                <c:pt idx="121">
                  <c:v>0.12804953106682296</c:v>
                </c:pt>
                <c:pt idx="122">
                  <c:v>0.12910199296600233</c:v>
                </c:pt>
                <c:pt idx="123">
                  <c:v>0.13015445486518173</c:v>
                </c:pt>
                <c:pt idx="124">
                  <c:v>0.13120691676436111</c:v>
                </c:pt>
                <c:pt idx="125">
                  <c:v>0.13225937866354046</c:v>
                </c:pt>
                <c:pt idx="126">
                  <c:v>0.13331184056271983</c:v>
                </c:pt>
                <c:pt idx="127">
                  <c:v>0.13436430246189918</c:v>
                </c:pt>
                <c:pt idx="128">
                  <c:v>0.13541676436107855</c:v>
                </c:pt>
                <c:pt idx="129">
                  <c:v>0.13646922626025793</c:v>
                </c:pt>
                <c:pt idx="130">
                  <c:v>0.13752168815943727</c:v>
                </c:pt>
                <c:pt idx="131">
                  <c:v>0.13857415005861665</c:v>
                </c:pt>
                <c:pt idx="132">
                  <c:v>0.13962661195779602</c:v>
                </c:pt>
                <c:pt idx="133">
                  <c:v>0.1406790738569754</c:v>
                </c:pt>
                <c:pt idx="134">
                  <c:v>0.14173153575615477</c:v>
                </c:pt>
                <c:pt idx="135">
                  <c:v>0.14278399765533414</c:v>
                </c:pt>
                <c:pt idx="136">
                  <c:v>0.14383645955451349</c:v>
                </c:pt>
                <c:pt idx="137">
                  <c:v>0.14488892145369286</c:v>
                </c:pt>
                <c:pt idx="138">
                  <c:v>0.14594138335287221</c:v>
                </c:pt>
                <c:pt idx="139">
                  <c:v>0.14699384525205161</c:v>
                </c:pt>
                <c:pt idx="140">
                  <c:v>0.14804630715123093</c:v>
                </c:pt>
                <c:pt idx="141">
                  <c:v>0.14909876905041031</c:v>
                </c:pt>
                <c:pt idx="142">
                  <c:v>0.15015123094958971</c:v>
                </c:pt>
                <c:pt idx="143">
                  <c:v>0.15120369284876906</c:v>
                </c:pt>
                <c:pt idx="144">
                  <c:v>0.15225615474794843</c:v>
                </c:pt>
                <c:pt idx="145">
                  <c:v>0.1533086166471278</c:v>
                </c:pt>
                <c:pt idx="146">
                  <c:v>0.15436107854630718</c:v>
                </c:pt>
                <c:pt idx="147">
                  <c:v>0.15541354044548653</c:v>
                </c:pt>
                <c:pt idx="148">
                  <c:v>0.1564660023446659</c:v>
                </c:pt>
                <c:pt idx="149">
                  <c:v>0.15751846424384527</c:v>
                </c:pt>
                <c:pt idx="150">
                  <c:v>0.15857092614302465</c:v>
                </c:pt>
                <c:pt idx="151">
                  <c:v>0.15962338804220397</c:v>
                </c:pt>
                <c:pt idx="152">
                  <c:v>0.16067584994138334</c:v>
                </c:pt>
                <c:pt idx="153">
                  <c:v>0.16172831184056272</c:v>
                </c:pt>
                <c:pt idx="154">
                  <c:v>0.16278077373974209</c:v>
                </c:pt>
                <c:pt idx="155">
                  <c:v>0.16383323563892147</c:v>
                </c:pt>
                <c:pt idx="156">
                  <c:v>0.16488569753810084</c:v>
                </c:pt>
                <c:pt idx="157">
                  <c:v>0.16593815943728021</c:v>
                </c:pt>
                <c:pt idx="158">
                  <c:v>0.16699062133645956</c:v>
                </c:pt>
                <c:pt idx="159">
                  <c:v>0.16804308323563893</c:v>
                </c:pt>
                <c:pt idx="160">
                  <c:v>0.16909554513481831</c:v>
                </c:pt>
                <c:pt idx="161">
                  <c:v>0.17014800703399771</c:v>
                </c:pt>
                <c:pt idx="162">
                  <c:v>0.17120046893317703</c:v>
                </c:pt>
                <c:pt idx="163">
                  <c:v>0.17225293083235643</c:v>
                </c:pt>
                <c:pt idx="164">
                  <c:v>0.17330539273153575</c:v>
                </c:pt>
                <c:pt idx="165">
                  <c:v>0.17435785463071515</c:v>
                </c:pt>
                <c:pt idx="166">
                  <c:v>0.1754103165298945</c:v>
                </c:pt>
                <c:pt idx="167">
                  <c:v>0.1764627784290739</c:v>
                </c:pt>
                <c:pt idx="168">
                  <c:v>0.17751524032825325</c:v>
                </c:pt>
                <c:pt idx="169">
                  <c:v>0.17856770222743262</c:v>
                </c:pt>
                <c:pt idx="170">
                  <c:v>0.17962016412661197</c:v>
                </c:pt>
                <c:pt idx="171">
                  <c:v>0.18067262602579137</c:v>
                </c:pt>
                <c:pt idx="172">
                  <c:v>0.18172508792497069</c:v>
                </c:pt>
                <c:pt idx="173">
                  <c:v>0.18277754982415009</c:v>
                </c:pt>
                <c:pt idx="174">
                  <c:v>0.18383001172332944</c:v>
                </c:pt>
                <c:pt idx="175">
                  <c:v>0.18488247362250884</c:v>
                </c:pt>
                <c:pt idx="176">
                  <c:v>0.18593493552168816</c:v>
                </c:pt>
                <c:pt idx="177">
                  <c:v>0.18698739742086751</c:v>
                </c:pt>
                <c:pt idx="178">
                  <c:v>0.18803985932004691</c:v>
                </c:pt>
                <c:pt idx="179">
                  <c:v>0.18909232121922623</c:v>
                </c:pt>
                <c:pt idx="180">
                  <c:v>0.19014478311840563</c:v>
                </c:pt>
                <c:pt idx="181">
                  <c:v>0.191197245017585</c:v>
                </c:pt>
                <c:pt idx="182">
                  <c:v>0.19224970691676438</c:v>
                </c:pt>
                <c:pt idx="183">
                  <c:v>0.1933021688159437</c:v>
                </c:pt>
                <c:pt idx="184">
                  <c:v>0.1943546307151231</c:v>
                </c:pt>
                <c:pt idx="185">
                  <c:v>0.1954070926143025</c:v>
                </c:pt>
                <c:pt idx="186">
                  <c:v>0.19645955451348188</c:v>
                </c:pt>
                <c:pt idx="187">
                  <c:v>0.19751201641266122</c:v>
                </c:pt>
                <c:pt idx="188">
                  <c:v>0.19856447831184057</c:v>
                </c:pt>
                <c:pt idx="189">
                  <c:v>0.19961694021101994</c:v>
                </c:pt>
                <c:pt idx="190">
                  <c:v>0.20066940211019929</c:v>
                </c:pt>
                <c:pt idx="191">
                  <c:v>0.20172186400937867</c:v>
                </c:pt>
                <c:pt idx="192">
                  <c:v>0.20277432590855804</c:v>
                </c:pt>
                <c:pt idx="193">
                  <c:v>0.20382678780773741</c:v>
                </c:pt>
                <c:pt idx="194">
                  <c:v>0.20487924970691676</c:v>
                </c:pt>
                <c:pt idx="195">
                  <c:v>0.20593171160609614</c:v>
                </c:pt>
                <c:pt idx="196">
                  <c:v>0.20698417350527554</c:v>
                </c:pt>
                <c:pt idx="197">
                  <c:v>0.20803663540445488</c:v>
                </c:pt>
                <c:pt idx="198">
                  <c:v>0.20908909730363426</c:v>
                </c:pt>
                <c:pt idx="199">
                  <c:v>0.21014155920281363</c:v>
                </c:pt>
                <c:pt idx="200">
                  <c:v>0.21119402110199298</c:v>
                </c:pt>
                <c:pt idx="201">
                  <c:v>0.21224648300117233</c:v>
                </c:pt>
                <c:pt idx="202">
                  <c:v>0.2132989449003517</c:v>
                </c:pt>
                <c:pt idx="203">
                  <c:v>0.21435140679953107</c:v>
                </c:pt>
                <c:pt idx="204">
                  <c:v>0.21540386869871045</c:v>
                </c:pt>
                <c:pt idx="205">
                  <c:v>0.2164563305978898</c:v>
                </c:pt>
                <c:pt idx="206">
                  <c:v>0.21750879249706917</c:v>
                </c:pt>
                <c:pt idx="207">
                  <c:v>0.21856125439624857</c:v>
                </c:pt>
                <c:pt idx="208">
                  <c:v>0.21961371629542789</c:v>
                </c:pt>
                <c:pt idx="209">
                  <c:v>0.22066617819460729</c:v>
                </c:pt>
                <c:pt idx="210">
                  <c:v>0.22171864009378667</c:v>
                </c:pt>
                <c:pt idx="211">
                  <c:v>0.22277110199296604</c:v>
                </c:pt>
                <c:pt idx="212">
                  <c:v>0.22382356389214539</c:v>
                </c:pt>
                <c:pt idx="213">
                  <c:v>0.22487602579132474</c:v>
                </c:pt>
                <c:pt idx="214">
                  <c:v>0.22592848769050411</c:v>
                </c:pt>
                <c:pt idx="215">
                  <c:v>0.22698094958968346</c:v>
                </c:pt>
                <c:pt idx="216">
                  <c:v>0.22803341148886283</c:v>
                </c:pt>
                <c:pt idx="217">
                  <c:v>0.22908587338804223</c:v>
                </c:pt>
                <c:pt idx="218">
                  <c:v>0.23013833528722161</c:v>
                </c:pt>
                <c:pt idx="219">
                  <c:v>0.23119079718640095</c:v>
                </c:pt>
                <c:pt idx="220">
                  <c:v>0.23224325908558033</c:v>
                </c:pt>
                <c:pt idx="221">
                  <c:v>0.2332957209847597</c:v>
                </c:pt>
                <c:pt idx="222">
                  <c:v>0.23434818288393905</c:v>
                </c:pt>
                <c:pt idx="223">
                  <c:v>0.23540064478311842</c:v>
                </c:pt>
                <c:pt idx="224">
                  <c:v>0.23645310668229777</c:v>
                </c:pt>
                <c:pt idx="225">
                  <c:v>0.23750556858147714</c:v>
                </c:pt>
                <c:pt idx="226">
                  <c:v>0.23855803048065649</c:v>
                </c:pt>
                <c:pt idx="227">
                  <c:v>0.23961049237983589</c:v>
                </c:pt>
                <c:pt idx="228">
                  <c:v>0.24066295427901527</c:v>
                </c:pt>
                <c:pt idx="229">
                  <c:v>0.24171541617819467</c:v>
                </c:pt>
                <c:pt idx="230">
                  <c:v>0.24276787807737399</c:v>
                </c:pt>
                <c:pt idx="231">
                  <c:v>0.24382033997655339</c:v>
                </c:pt>
                <c:pt idx="232">
                  <c:v>0.24487280187573274</c:v>
                </c:pt>
                <c:pt idx="233">
                  <c:v>0.24592526377491211</c:v>
                </c:pt>
                <c:pt idx="234">
                  <c:v>0.24697772567409146</c:v>
                </c:pt>
                <c:pt idx="235">
                  <c:v>0.24803018757327086</c:v>
                </c:pt>
                <c:pt idx="236">
                  <c:v>0.24908264947245021</c:v>
                </c:pt>
                <c:pt idx="237">
                  <c:v>0.25013511137162953</c:v>
                </c:pt>
                <c:pt idx="238">
                  <c:v>0.25118757327080893</c:v>
                </c:pt>
                <c:pt idx="239">
                  <c:v>0.25224003516998827</c:v>
                </c:pt>
                <c:pt idx="240">
                  <c:v>0.25329249706916762</c:v>
                </c:pt>
                <c:pt idx="241">
                  <c:v>0.25434495896834702</c:v>
                </c:pt>
                <c:pt idx="242">
                  <c:v>0.25539742086752637</c:v>
                </c:pt>
                <c:pt idx="243">
                  <c:v>0.25644988276670577</c:v>
                </c:pt>
                <c:pt idx="244">
                  <c:v>0.25750234466588512</c:v>
                </c:pt>
                <c:pt idx="245">
                  <c:v>0.25855480656506452</c:v>
                </c:pt>
                <c:pt idx="246">
                  <c:v>0.25960726846424387</c:v>
                </c:pt>
                <c:pt idx="247">
                  <c:v>0.26065973036342321</c:v>
                </c:pt>
                <c:pt idx="248">
                  <c:v>0.26171219226260256</c:v>
                </c:pt>
                <c:pt idx="249">
                  <c:v>0.26276465416178196</c:v>
                </c:pt>
                <c:pt idx="250">
                  <c:v>0.26381711606096131</c:v>
                </c:pt>
                <c:pt idx="251">
                  <c:v>0.26486957796014071</c:v>
                </c:pt>
                <c:pt idx="252">
                  <c:v>0.26592203985932006</c:v>
                </c:pt>
                <c:pt idx="253">
                  <c:v>0.26697450175849946</c:v>
                </c:pt>
                <c:pt idx="254">
                  <c:v>0.26802696365767886</c:v>
                </c:pt>
                <c:pt idx="255">
                  <c:v>0.26907942555685815</c:v>
                </c:pt>
                <c:pt idx="256">
                  <c:v>0.27013188745603756</c:v>
                </c:pt>
                <c:pt idx="257">
                  <c:v>0.2711843493552169</c:v>
                </c:pt>
                <c:pt idx="258">
                  <c:v>0.27223681125439625</c:v>
                </c:pt>
                <c:pt idx="259">
                  <c:v>0.2732892731535756</c:v>
                </c:pt>
                <c:pt idx="260">
                  <c:v>0.274341735052755</c:v>
                </c:pt>
                <c:pt idx="261">
                  <c:v>0.27539419695193434</c:v>
                </c:pt>
                <c:pt idx="262">
                  <c:v>0.27644665885111375</c:v>
                </c:pt>
                <c:pt idx="263">
                  <c:v>0.27749912075029315</c:v>
                </c:pt>
                <c:pt idx="264">
                  <c:v>0.2785515826494725</c:v>
                </c:pt>
                <c:pt idx="265">
                  <c:v>0.27960404454865184</c:v>
                </c:pt>
                <c:pt idx="266">
                  <c:v>0.28065650644783119</c:v>
                </c:pt>
                <c:pt idx="267">
                  <c:v>0.28170896834701054</c:v>
                </c:pt>
                <c:pt idx="268">
                  <c:v>0.28276143024618994</c:v>
                </c:pt>
                <c:pt idx="269">
                  <c:v>0.28381389214536928</c:v>
                </c:pt>
                <c:pt idx="270">
                  <c:v>0.28486635404454869</c:v>
                </c:pt>
                <c:pt idx="271">
                  <c:v>0.28591881594372803</c:v>
                </c:pt>
                <c:pt idx="272">
                  <c:v>0.28697127784290738</c:v>
                </c:pt>
                <c:pt idx="273">
                  <c:v>0.28802373974208678</c:v>
                </c:pt>
                <c:pt idx="274">
                  <c:v>0.28907620164126618</c:v>
                </c:pt>
                <c:pt idx="275">
                  <c:v>0.29012866354044548</c:v>
                </c:pt>
                <c:pt idx="276">
                  <c:v>0.29118112543962493</c:v>
                </c:pt>
                <c:pt idx="277">
                  <c:v>0.29223358733880422</c:v>
                </c:pt>
                <c:pt idx="278">
                  <c:v>0.29328604923798357</c:v>
                </c:pt>
                <c:pt idx="279">
                  <c:v>0.29433851113716297</c:v>
                </c:pt>
                <c:pt idx="280">
                  <c:v>0.29539097303634232</c:v>
                </c:pt>
                <c:pt idx="281">
                  <c:v>0.29644343493552167</c:v>
                </c:pt>
                <c:pt idx="282">
                  <c:v>0.29749589683470107</c:v>
                </c:pt>
                <c:pt idx="283">
                  <c:v>0.29854835873388036</c:v>
                </c:pt>
                <c:pt idx="284">
                  <c:v>0.29960082063305982</c:v>
                </c:pt>
                <c:pt idx="285">
                  <c:v>0.30065328253223922</c:v>
                </c:pt>
                <c:pt idx="286">
                  <c:v>0.30170574443141851</c:v>
                </c:pt>
                <c:pt idx="287">
                  <c:v>0.30275820633059797</c:v>
                </c:pt>
                <c:pt idx="288">
                  <c:v>0.30381066822977726</c:v>
                </c:pt>
                <c:pt idx="289">
                  <c:v>0.30486313012895666</c:v>
                </c:pt>
                <c:pt idx="290">
                  <c:v>0.30591559202813601</c:v>
                </c:pt>
                <c:pt idx="291">
                  <c:v>0.30696805392731535</c:v>
                </c:pt>
                <c:pt idx="292">
                  <c:v>0.3080205158264947</c:v>
                </c:pt>
                <c:pt idx="293">
                  <c:v>0.3090729777256741</c:v>
                </c:pt>
                <c:pt idx="294">
                  <c:v>0.31012543962485345</c:v>
                </c:pt>
                <c:pt idx="295">
                  <c:v>0.31117790152403285</c:v>
                </c:pt>
                <c:pt idx="296">
                  <c:v>0.3122303634232122</c:v>
                </c:pt>
                <c:pt idx="297">
                  <c:v>0.31328282532239154</c:v>
                </c:pt>
                <c:pt idx="298">
                  <c:v>0.314335287221571</c:v>
                </c:pt>
                <c:pt idx="299">
                  <c:v>0.31538774912075029</c:v>
                </c:pt>
                <c:pt idx="300">
                  <c:v>0.31644021101992964</c:v>
                </c:pt>
                <c:pt idx="301">
                  <c:v>0.31749267291910904</c:v>
                </c:pt>
                <c:pt idx="302">
                  <c:v>0.31854513481828844</c:v>
                </c:pt>
                <c:pt idx="303">
                  <c:v>0.31959759671746774</c:v>
                </c:pt>
                <c:pt idx="304">
                  <c:v>0.32065005861664719</c:v>
                </c:pt>
                <c:pt idx="305">
                  <c:v>0.32170252051582654</c:v>
                </c:pt>
                <c:pt idx="306">
                  <c:v>0.32275498241500589</c:v>
                </c:pt>
                <c:pt idx="307">
                  <c:v>0.32380744431418529</c:v>
                </c:pt>
                <c:pt idx="308">
                  <c:v>0.32485990621336464</c:v>
                </c:pt>
                <c:pt idx="309">
                  <c:v>0.32591236811254404</c:v>
                </c:pt>
                <c:pt idx="310">
                  <c:v>0.32696483001172333</c:v>
                </c:pt>
                <c:pt idx="311">
                  <c:v>0.32801729191090273</c:v>
                </c:pt>
                <c:pt idx="312">
                  <c:v>0.32906975381008208</c:v>
                </c:pt>
                <c:pt idx="313">
                  <c:v>0.33012221570926148</c:v>
                </c:pt>
                <c:pt idx="314">
                  <c:v>0.33117467760844077</c:v>
                </c:pt>
                <c:pt idx="315">
                  <c:v>0.33222713950762023</c:v>
                </c:pt>
                <c:pt idx="316">
                  <c:v>0.33327960140679957</c:v>
                </c:pt>
                <c:pt idx="317">
                  <c:v>0.33433206330597887</c:v>
                </c:pt>
                <c:pt idx="318">
                  <c:v>0.33538452520515832</c:v>
                </c:pt>
                <c:pt idx="319">
                  <c:v>0.33643698710433761</c:v>
                </c:pt>
                <c:pt idx="320">
                  <c:v>0.33748944900351707</c:v>
                </c:pt>
                <c:pt idx="321">
                  <c:v>0.33854191090269636</c:v>
                </c:pt>
                <c:pt idx="322">
                  <c:v>0.33959437280187577</c:v>
                </c:pt>
                <c:pt idx="323">
                  <c:v>0.34064683470105511</c:v>
                </c:pt>
                <c:pt idx="324">
                  <c:v>0.34169929660023451</c:v>
                </c:pt>
                <c:pt idx="325">
                  <c:v>0.34275175849941381</c:v>
                </c:pt>
                <c:pt idx="326">
                  <c:v>0.34380422039859326</c:v>
                </c:pt>
                <c:pt idx="327">
                  <c:v>0.34485668229777261</c:v>
                </c:pt>
                <c:pt idx="328">
                  <c:v>0.34590914419695185</c:v>
                </c:pt>
                <c:pt idx="329">
                  <c:v>0.3469616060961313</c:v>
                </c:pt>
                <c:pt idx="330">
                  <c:v>0.34801406799531065</c:v>
                </c:pt>
                <c:pt idx="331">
                  <c:v>0.34906652989449011</c:v>
                </c:pt>
                <c:pt idx="332">
                  <c:v>0.3501189917936694</c:v>
                </c:pt>
                <c:pt idx="333">
                  <c:v>0.35117145369284886</c:v>
                </c:pt>
                <c:pt idx="334">
                  <c:v>0.35222391559202815</c:v>
                </c:pt>
                <c:pt idx="335">
                  <c:v>0.35327637749120755</c:v>
                </c:pt>
                <c:pt idx="336">
                  <c:v>0.3543288393903869</c:v>
                </c:pt>
                <c:pt idx="337">
                  <c:v>0.35538130128956624</c:v>
                </c:pt>
                <c:pt idx="338">
                  <c:v>0.35643376318874564</c:v>
                </c:pt>
                <c:pt idx="339">
                  <c:v>0.35748622508792494</c:v>
                </c:pt>
                <c:pt idx="340">
                  <c:v>0.35853868698710439</c:v>
                </c:pt>
                <c:pt idx="341">
                  <c:v>0.35959114888628368</c:v>
                </c:pt>
                <c:pt idx="342">
                  <c:v>0.36064361078546309</c:v>
                </c:pt>
                <c:pt idx="343">
                  <c:v>0.36169607268464243</c:v>
                </c:pt>
                <c:pt idx="344">
                  <c:v>0.36274853458382184</c:v>
                </c:pt>
                <c:pt idx="345">
                  <c:v>0.36380099648300113</c:v>
                </c:pt>
                <c:pt idx="346">
                  <c:v>0.36485345838218058</c:v>
                </c:pt>
                <c:pt idx="347">
                  <c:v>0.36590592028135993</c:v>
                </c:pt>
                <c:pt idx="348">
                  <c:v>0.36695838218053933</c:v>
                </c:pt>
                <c:pt idx="349">
                  <c:v>0.36801084407971868</c:v>
                </c:pt>
                <c:pt idx="350">
                  <c:v>0.36906330597889803</c:v>
                </c:pt>
                <c:pt idx="351">
                  <c:v>0.37011576787807743</c:v>
                </c:pt>
                <c:pt idx="352">
                  <c:v>0.37116822977725672</c:v>
                </c:pt>
                <c:pt idx="353">
                  <c:v>0.37222069167643612</c:v>
                </c:pt>
                <c:pt idx="354">
                  <c:v>0.37327315357561547</c:v>
                </c:pt>
                <c:pt idx="355">
                  <c:v>0.37432561547479487</c:v>
                </c:pt>
                <c:pt idx="356">
                  <c:v>0.37537807737397422</c:v>
                </c:pt>
                <c:pt idx="357">
                  <c:v>0.37643053927315362</c:v>
                </c:pt>
                <c:pt idx="358">
                  <c:v>0.37748300117233297</c:v>
                </c:pt>
                <c:pt idx="359">
                  <c:v>0.37853546307151237</c:v>
                </c:pt>
                <c:pt idx="360">
                  <c:v>0.37958792497069171</c:v>
                </c:pt>
                <c:pt idx="361">
                  <c:v>0.38064038686987106</c:v>
                </c:pt>
                <c:pt idx="362">
                  <c:v>0.38169284876905041</c:v>
                </c:pt>
                <c:pt idx="363">
                  <c:v>0.38274531066822981</c:v>
                </c:pt>
                <c:pt idx="364">
                  <c:v>0.38379777256740916</c:v>
                </c:pt>
                <c:pt idx="365">
                  <c:v>0.3848502344665885</c:v>
                </c:pt>
                <c:pt idx="366">
                  <c:v>0.38590269636576796</c:v>
                </c:pt>
                <c:pt idx="367">
                  <c:v>0.3869551582649472</c:v>
                </c:pt>
                <c:pt idx="368">
                  <c:v>0.38800762016412665</c:v>
                </c:pt>
                <c:pt idx="369">
                  <c:v>0.389060082063306</c:v>
                </c:pt>
                <c:pt idx="370">
                  <c:v>0.3901125439624854</c:v>
                </c:pt>
                <c:pt idx="371">
                  <c:v>0.39116500586166475</c:v>
                </c:pt>
                <c:pt idx="372">
                  <c:v>0.3922174677608441</c:v>
                </c:pt>
                <c:pt idx="373">
                  <c:v>0.3932699296600235</c:v>
                </c:pt>
                <c:pt idx="374">
                  <c:v>0.39432239155920285</c:v>
                </c:pt>
                <c:pt idx="375">
                  <c:v>0.39537485345838219</c:v>
                </c:pt>
                <c:pt idx="376">
                  <c:v>0.39642731535756159</c:v>
                </c:pt>
                <c:pt idx="377">
                  <c:v>0.39747977725674094</c:v>
                </c:pt>
                <c:pt idx="378">
                  <c:v>0.39853223915592029</c:v>
                </c:pt>
                <c:pt idx="379">
                  <c:v>0.39958470105509969</c:v>
                </c:pt>
                <c:pt idx="380">
                  <c:v>0.40063716295427904</c:v>
                </c:pt>
                <c:pt idx="381">
                  <c:v>0.40168962485345844</c:v>
                </c:pt>
                <c:pt idx="382">
                  <c:v>0.40274208675263778</c:v>
                </c:pt>
                <c:pt idx="383">
                  <c:v>0.40379454865181713</c:v>
                </c:pt>
                <c:pt idx="384">
                  <c:v>0.40484701055099653</c:v>
                </c:pt>
                <c:pt idx="385">
                  <c:v>0.40589947245017588</c:v>
                </c:pt>
                <c:pt idx="386">
                  <c:v>0.40695193434935523</c:v>
                </c:pt>
                <c:pt idx="387">
                  <c:v>0.40800439624853468</c:v>
                </c:pt>
                <c:pt idx="388">
                  <c:v>0.40905685814771398</c:v>
                </c:pt>
                <c:pt idx="389">
                  <c:v>0.41010932004689332</c:v>
                </c:pt>
                <c:pt idx="390">
                  <c:v>0.41116178194607272</c:v>
                </c:pt>
                <c:pt idx="391">
                  <c:v>0.41221424384525213</c:v>
                </c:pt>
                <c:pt idx="392">
                  <c:v>0.41326670574443142</c:v>
                </c:pt>
                <c:pt idx="393">
                  <c:v>0.41431916764361082</c:v>
                </c:pt>
                <c:pt idx="394">
                  <c:v>0.41537162954279017</c:v>
                </c:pt>
                <c:pt idx="395">
                  <c:v>0.41642409144196962</c:v>
                </c:pt>
                <c:pt idx="396">
                  <c:v>0.41747655334114891</c:v>
                </c:pt>
                <c:pt idx="397">
                  <c:v>0.41852901524032826</c:v>
                </c:pt>
                <c:pt idx="398">
                  <c:v>0.41958147713950772</c:v>
                </c:pt>
                <c:pt idx="399">
                  <c:v>0.42063393903868701</c:v>
                </c:pt>
                <c:pt idx="400">
                  <c:v>0.42168640093786636</c:v>
                </c:pt>
                <c:pt idx="401">
                  <c:v>0.42273886283704576</c:v>
                </c:pt>
                <c:pt idx="402">
                  <c:v>0.42379132473622511</c:v>
                </c:pt>
                <c:pt idx="403">
                  <c:v>0.42484378663540445</c:v>
                </c:pt>
                <c:pt idx="404">
                  <c:v>0.42589624853458385</c:v>
                </c:pt>
                <c:pt idx="405">
                  <c:v>0.4269487104337632</c:v>
                </c:pt>
                <c:pt idx="406">
                  <c:v>0.4280011723329426</c:v>
                </c:pt>
                <c:pt idx="407">
                  <c:v>0.42905363423212189</c:v>
                </c:pt>
                <c:pt idx="408">
                  <c:v>0.4301060961313013</c:v>
                </c:pt>
                <c:pt idx="409">
                  <c:v>0.43115855803048075</c:v>
                </c:pt>
                <c:pt idx="410">
                  <c:v>0.43221101992966005</c:v>
                </c:pt>
                <c:pt idx="411">
                  <c:v>0.43326348182883934</c:v>
                </c:pt>
                <c:pt idx="412">
                  <c:v>0.43431594372801879</c:v>
                </c:pt>
                <c:pt idx="413">
                  <c:v>0.43536840562719814</c:v>
                </c:pt>
                <c:pt idx="414">
                  <c:v>0.43642086752637749</c:v>
                </c:pt>
                <c:pt idx="415">
                  <c:v>0.43747332942555683</c:v>
                </c:pt>
                <c:pt idx="416">
                  <c:v>0.43852579132473624</c:v>
                </c:pt>
                <c:pt idx="417">
                  <c:v>0.43957825322391564</c:v>
                </c:pt>
                <c:pt idx="418">
                  <c:v>0.44063071512309498</c:v>
                </c:pt>
                <c:pt idx="419">
                  <c:v>0.44168317702227428</c:v>
                </c:pt>
                <c:pt idx="420">
                  <c:v>0.44273563892145373</c:v>
                </c:pt>
                <c:pt idx="421">
                  <c:v>0.44378810082063308</c:v>
                </c:pt>
                <c:pt idx="422">
                  <c:v>0.44484056271981248</c:v>
                </c:pt>
                <c:pt idx="423">
                  <c:v>0.44589302461899183</c:v>
                </c:pt>
                <c:pt idx="424">
                  <c:v>0.44694548651817118</c:v>
                </c:pt>
                <c:pt idx="425">
                  <c:v>0.44799794841735052</c:v>
                </c:pt>
                <c:pt idx="426">
                  <c:v>0.44905041031652992</c:v>
                </c:pt>
                <c:pt idx="427">
                  <c:v>0.45010287221570927</c:v>
                </c:pt>
                <c:pt idx="428">
                  <c:v>0.45115533411488862</c:v>
                </c:pt>
                <c:pt idx="429">
                  <c:v>0.45220779601406802</c:v>
                </c:pt>
                <c:pt idx="430">
                  <c:v>0.45326025791324737</c:v>
                </c:pt>
                <c:pt idx="431">
                  <c:v>0.45431271981242682</c:v>
                </c:pt>
                <c:pt idx="432">
                  <c:v>0.45536518171160612</c:v>
                </c:pt>
                <c:pt idx="433">
                  <c:v>0.45641764361078552</c:v>
                </c:pt>
                <c:pt idx="434">
                  <c:v>0.45747010550996486</c:v>
                </c:pt>
                <c:pt idx="435">
                  <c:v>0.45852256740914427</c:v>
                </c:pt>
                <c:pt idx="436">
                  <c:v>0.45957502930832356</c:v>
                </c:pt>
                <c:pt idx="437">
                  <c:v>0.46062749120750296</c:v>
                </c:pt>
                <c:pt idx="438">
                  <c:v>0.46167995310668231</c:v>
                </c:pt>
                <c:pt idx="439">
                  <c:v>0.46273241500586165</c:v>
                </c:pt>
                <c:pt idx="440">
                  <c:v>0.46378487690504111</c:v>
                </c:pt>
                <c:pt idx="441">
                  <c:v>0.4648373388042204</c:v>
                </c:pt>
                <c:pt idx="442">
                  <c:v>0.46588980070339986</c:v>
                </c:pt>
                <c:pt idx="443">
                  <c:v>0.46694226260257915</c:v>
                </c:pt>
                <c:pt idx="444">
                  <c:v>0.46799472450175855</c:v>
                </c:pt>
                <c:pt idx="445">
                  <c:v>0.4690471864009379</c:v>
                </c:pt>
                <c:pt idx="446">
                  <c:v>0.4700996483001173</c:v>
                </c:pt>
                <c:pt idx="447">
                  <c:v>0.47115211019929659</c:v>
                </c:pt>
                <c:pt idx="448">
                  <c:v>0.47220457209847605</c:v>
                </c:pt>
                <c:pt idx="449">
                  <c:v>0.47325703399765534</c:v>
                </c:pt>
                <c:pt idx="450">
                  <c:v>0.47430949589683469</c:v>
                </c:pt>
                <c:pt idx="451">
                  <c:v>0.47536195779601415</c:v>
                </c:pt>
                <c:pt idx="452">
                  <c:v>0.47641441969519344</c:v>
                </c:pt>
                <c:pt idx="453">
                  <c:v>0.47746688159437284</c:v>
                </c:pt>
                <c:pt idx="454">
                  <c:v>0.47851934349355219</c:v>
                </c:pt>
                <c:pt idx="455">
                  <c:v>0.47957180539273159</c:v>
                </c:pt>
                <c:pt idx="456">
                  <c:v>0.48062426729191093</c:v>
                </c:pt>
                <c:pt idx="457">
                  <c:v>0.48167672919109028</c:v>
                </c:pt>
                <c:pt idx="458">
                  <c:v>0.48272919109026963</c:v>
                </c:pt>
                <c:pt idx="459">
                  <c:v>0.48378165298944908</c:v>
                </c:pt>
                <c:pt idx="460">
                  <c:v>0.48483411488862838</c:v>
                </c:pt>
                <c:pt idx="461">
                  <c:v>0.48588657678780772</c:v>
                </c:pt>
                <c:pt idx="462">
                  <c:v>0.48693903868698718</c:v>
                </c:pt>
                <c:pt idx="463">
                  <c:v>0.48799150058616647</c:v>
                </c:pt>
                <c:pt idx="464">
                  <c:v>0.48904396248534587</c:v>
                </c:pt>
                <c:pt idx="465">
                  <c:v>0.49009642438452528</c:v>
                </c:pt>
                <c:pt idx="466">
                  <c:v>0.49114888628370462</c:v>
                </c:pt>
                <c:pt idx="467">
                  <c:v>0.49220134818288397</c:v>
                </c:pt>
                <c:pt idx="468">
                  <c:v>0.49325381008206337</c:v>
                </c:pt>
                <c:pt idx="469">
                  <c:v>0.49430627198124272</c:v>
                </c:pt>
                <c:pt idx="470">
                  <c:v>0.49535873388042212</c:v>
                </c:pt>
                <c:pt idx="471">
                  <c:v>0.49641119577960141</c:v>
                </c:pt>
                <c:pt idx="472">
                  <c:v>0.49746365767878076</c:v>
                </c:pt>
                <c:pt idx="473">
                  <c:v>0.49851611957796022</c:v>
                </c:pt>
                <c:pt idx="474">
                  <c:v>0.49956858147713951</c:v>
                </c:pt>
                <c:pt idx="475">
                  <c:v>0.50062104337631885</c:v>
                </c:pt>
                <c:pt idx="476">
                  <c:v>0.50167350527549825</c:v>
                </c:pt>
                <c:pt idx="477">
                  <c:v>0.50272596717467766</c:v>
                </c:pt>
                <c:pt idx="478">
                  <c:v>0.50377842907385695</c:v>
                </c:pt>
                <c:pt idx="479">
                  <c:v>0.50483089097303635</c:v>
                </c:pt>
                <c:pt idx="480">
                  <c:v>0.50588335287221575</c:v>
                </c:pt>
                <c:pt idx="481">
                  <c:v>0.50693581477139515</c:v>
                </c:pt>
                <c:pt idx="482">
                  <c:v>0.50798827667057445</c:v>
                </c:pt>
                <c:pt idx="483">
                  <c:v>0.50904073856975385</c:v>
                </c:pt>
                <c:pt idx="484">
                  <c:v>0.51009320046893325</c:v>
                </c:pt>
                <c:pt idx="485">
                  <c:v>0.51114566236811254</c:v>
                </c:pt>
                <c:pt idx="486">
                  <c:v>0.51219812426729183</c:v>
                </c:pt>
                <c:pt idx="487">
                  <c:v>0.51325058616647135</c:v>
                </c:pt>
                <c:pt idx="488">
                  <c:v>0.51430304806565064</c:v>
                </c:pt>
                <c:pt idx="489">
                  <c:v>0.51535550996483004</c:v>
                </c:pt>
                <c:pt idx="490">
                  <c:v>0.51640797186400933</c:v>
                </c:pt>
                <c:pt idx="491">
                  <c:v>0.51746043376318884</c:v>
                </c:pt>
                <c:pt idx="492">
                  <c:v>0.51851289566236813</c:v>
                </c:pt>
                <c:pt idx="493">
                  <c:v>0.51956535756154754</c:v>
                </c:pt>
                <c:pt idx="494">
                  <c:v>0.52061781946072694</c:v>
                </c:pt>
                <c:pt idx="495">
                  <c:v>0.52167028135990634</c:v>
                </c:pt>
                <c:pt idx="496">
                  <c:v>0.52272274325908563</c:v>
                </c:pt>
                <c:pt idx="497">
                  <c:v>0.52377520515826492</c:v>
                </c:pt>
                <c:pt idx="498">
                  <c:v>0.52482766705744444</c:v>
                </c:pt>
                <c:pt idx="499">
                  <c:v>0.52588012895662373</c:v>
                </c:pt>
                <c:pt idx="500">
                  <c:v>0.52693259085580302</c:v>
                </c:pt>
                <c:pt idx="501">
                  <c:v>0.52798505275498242</c:v>
                </c:pt>
                <c:pt idx="502">
                  <c:v>0.52903751465416182</c:v>
                </c:pt>
                <c:pt idx="503">
                  <c:v>0.53008997655334111</c:v>
                </c:pt>
                <c:pt idx="504">
                  <c:v>0.53114243845252052</c:v>
                </c:pt>
                <c:pt idx="505">
                  <c:v>0.53219490035169992</c:v>
                </c:pt>
                <c:pt idx="506">
                  <c:v>0.53324736225087932</c:v>
                </c:pt>
                <c:pt idx="507">
                  <c:v>0.53429982415005861</c:v>
                </c:pt>
                <c:pt idx="508">
                  <c:v>0.53535228604923801</c:v>
                </c:pt>
                <c:pt idx="509">
                  <c:v>0.53640474794841742</c:v>
                </c:pt>
                <c:pt idx="510">
                  <c:v>0.53745720984759671</c:v>
                </c:pt>
                <c:pt idx="511">
                  <c:v>0.53850967174677611</c:v>
                </c:pt>
                <c:pt idx="512">
                  <c:v>0.5395621336459554</c:v>
                </c:pt>
                <c:pt idx="513">
                  <c:v>0.54061459554513491</c:v>
                </c:pt>
                <c:pt idx="514">
                  <c:v>0.5416670574443142</c:v>
                </c:pt>
                <c:pt idx="515">
                  <c:v>0.54271951934349361</c:v>
                </c:pt>
                <c:pt idx="516">
                  <c:v>0.54377198124267301</c:v>
                </c:pt>
                <c:pt idx="517">
                  <c:v>0.54482444314185241</c:v>
                </c:pt>
                <c:pt idx="518">
                  <c:v>0.5458769050410317</c:v>
                </c:pt>
                <c:pt idx="519">
                  <c:v>0.54692936694021099</c:v>
                </c:pt>
                <c:pt idx="520">
                  <c:v>0.54798182883939051</c:v>
                </c:pt>
                <c:pt idx="521">
                  <c:v>0.5490342907385698</c:v>
                </c:pt>
                <c:pt idx="522">
                  <c:v>0.55008675263774909</c:v>
                </c:pt>
                <c:pt idx="523">
                  <c:v>0.5511392145369286</c:v>
                </c:pt>
                <c:pt idx="524">
                  <c:v>0.55219167643610789</c:v>
                </c:pt>
                <c:pt idx="525">
                  <c:v>0.55324413833528718</c:v>
                </c:pt>
                <c:pt idx="526">
                  <c:v>0.55429660023446659</c:v>
                </c:pt>
                <c:pt idx="527">
                  <c:v>0.55534906213364599</c:v>
                </c:pt>
                <c:pt idx="528">
                  <c:v>0.55640152403282539</c:v>
                </c:pt>
                <c:pt idx="529">
                  <c:v>0.55745398593200468</c:v>
                </c:pt>
                <c:pt idx="530">
                  <c:v>0.55850644783118408</c:v>
                </c:pt>
                <c:pt idx="531">
                  <c:v>0.55955890973036349</c:v>
                </c:pt>
                <c:pt idx="532">
                  <c:v>0.56061137162954289</c:v>
                </c:pt>
                <c:pt idx="533">
                  <c:v>0.56166383352872218</c:v>
                </c:pt>
                <c:pt idx="534">
                  <c:v>0.56271629542790158</c:v>
                </c:pt>
                <c:pt idx="535">
                  <c:v>0.56376875732708098</c:v>
                </c:pt>
                <c:pt idx="536">
                  <c:v>0.56482121922626027</c:v>
                </c:pt>
                <c:pt idx="537">
                  <c:v>0.56587368112543956</c:v>
                </c:pt>
                <c:pt idx="538">
                  <c:v>0.56692614302461908</c:v>
                </c:pt>
                <c:pt idx="539">
                  <c:v>0.56797860492379848</c:v>
                </c:pt>
                <c:pt idx="540">
                  <c:v>0.56903106682297766</c:v>
                </c:pt>
                <c:pt idx="541">
                  <c:v>0.57008352872215706</c:v>
                </c:pt>
                <c:pt idx="542">
                  <c:v>0.57113599062133658</c:v>
                </c:pt>
                <c:pt idx="543">
                  <c:v>0.57218845252051587</c:v>
                </c:pt>
                <c:pt idx="544">
                  <c:v>0.57324091441969516</c:v>
                </c:pt>
                <c:pt idx="545">
                  <c:v>0.57429337631887467</c:v>
                </c:pt>
                <c:pt idx="546">
                  <c:v>0.57534583821805396</c:v>
                </c:pt>
                <c:pt idx="547">
                  <c:v>0.57639830011723325</c:v>
                </c:pt>
                <c:pt idx="548">
                  <c:v>0.57745076201641266</c:v>
                </c:pt>
                <c:pt idx="549">
                  <c:v>0.57850322391559217</c:v>
                </c:pt>
                <c:pt idx="550">
                  <c:v>0.57955568581477146</c:v>
                </c:pt>
                <c:pt idx="551">
                  <c:v>0.58060814771395075</c:v>
                </c:pt>
                <c:pt idx="552">
                  <c:v>0.58166060961313015</c:v>
                </c:pt>
                <c:pt idx="553">
                  <c:v>0.58271307151230956</c:v>
                </c:pt>
                <c:pt idx="554">
                  <c:v>0.58376553341148896</c:v>
                </c:pt>
                <c:pt idx="555">
                  <c:v>0.58481799531066825</c:v>
                </c:pt>
                <c:pt idx="556">
                  <c:v>0.58587045720984765</c:v>
                </c:pt>
                <c:pt idx="557">
                  <c:v>0.58692291910902705</c:v>
                </c:pt>
                <c:pt idx="558">
                  <c:v>0.58797538100820645</c:v>
                </c:pt>
                <c:pt idx="559">
                  <c:v>0.58902784290738563</c:v>
                </c:pt>
                <c:pt idx="560">
                  <c:v>0.59008030480656515</c:v>
                </c:pt>
                <c:pt idx="561">
                  <c:v>0.59113276670574455</c:v>
                </c:pt>
                <c:pt idx="562">
                  <c:v>0.59218522860492373</c:v>
                </c:pt>
                <c:pt idx="563">
                  <c:v>0.59323769050410313</c:v>
                </c:pt>
                <c:pt idx="564">
                  <c:v>0.59429015240328265</c:v>
                </c:pt>
                <c:pt idx="565">
                  <c:v>0.59534261430246194</c:v>
                </c:pt>
                <c:pt idx="566">
                  <c:v>0.59639507620164123</c:v>
                </c:pt>
                <c:pt idx="567">
                  <c:v>0.59744753810082074</c:v>
                </c:pt>
                <c:pt idx="568">
                  <c:v>0.59850000000000003</c:v>
                </c:pt>
                <c:pt idx="569">
                  <c:v>0.59955246189917921</c:v>
                </c:pt>
                <c:pt idx="570">
                  <c:v>0.60060492379835873</c:v>
                </c:pt>
                <c:pt idx="571">
                  <c:v>0.60165738569753813</c:v>
                </c:pt>
                <c:pt idx="572">
                  <c:v>0.60270984759671753</c:v>
                </c:pt>
                <c:pt idx="573">
                  <c:v>0.60376230949589682</c:v>
                </c:pt>
                <c:pt idx="574">
                  <c:v>0.60481477139507622</c:v>
                </c:pt>
                <c:pt idx="575">
                  <c:v>0.60586723329425562</c:v>
                </c:pt>
                <c:pt idx="576">
                  <c:v>0.60691969519343503</c:v>
                </c:pt>
                <c:pt idx="577">
                  <c:v>0.60797215709261432</c:v>
                </c:pt>
                <c:pt idx="578">
                  <c:v>0.60902461899179361</c:v>
                </c:pt>
                <c:pt idx="579">
                  <c:v>0.61007708089097323</c:v>
                </c:pt>
                <c:pt idx="580">
                  <c:v>0.61112954279015252</c:v>
                </c:pt>
                <c:pt idx="581">
                  <c:v>0.6121820046893317</c:v>
                </c:pt>
                <c:pt idx="582">
                  <c:v>0.61323446658851122</c:v>
                </c:pt>
                <c:pt idx="583">
                  <c:v>0.61428692848769062</c:v>
                </c:pt>
                <c:pt idx="584">
                  <c:v>0.6153393903868698</c:v>
                </c:pt>
                <c:pt idx="585">
                  <c:v>0.6163918522860492</c:v>
                </c:pt>
                <c:pt idx="586">
                  <c:v>0.61744431418522872</c:v>
                </c:pt>
                <c:pt idx="587">
                  <c:v>0.61849677608440801</c:v>
                </c:pt>
                <c:pt idx="588">
                  <c:v>0.6195492379835873</c:v>
                </c:pt>
                <c:pt idx="589">
                  <c:v>0.62060169988276681</c:v>
                </c:pt>
                <c:pt idx="590">
                  <c:v>0.6216541617819461</c:v>
                </c:pt>
                <c:pt idx="591">
                  <c:v>0.6227066236811255</c:v>
                </c:pt>
                <c:pt idx="592">
                  <c:v>0.6237590855803048</c:v>
                </c:pt>
                <c:pt idx="593">
                  <c:v>0.6248115474794842</c:v>
                </c:pt>
                <c:pt idx="594">
                  <c:v>0.6258640093786636</c:v>
                </c:pt>
                <c:pt idx="595">
                  <c:v>0.62691647127784289</c:v>
                </c:pt>
                <c:pt idx="596">
                  <c:v>0.62796893317702251</c:v>
                </c:pt>
                <c:pt idx="597">
                  <c:v>0.62902139507620169</c:v>
                </c:pt>
                <c:pt idx="598">
                  <c:v>0.6300738569753811</c:v>
                </c:pt>
                <c:pt idx="599">
                  <c:v>0.63112631887456039</c:v>
                </c:pt>
                <c:pt idx="600">
                  <c:v>0.63217878077373979</c:v>
                </c:pt>
                <c:pt idx="601">
                  <c:v>0.63323124267291919</c:v>
                </c:pt>
                <c:pt idx="602">
                  <c:v>0.63428370457209859</c:v>
                </c:pt>
                <c:pt idx="603">
                  <c:v>0.63533616647127777</c:v>
                </c:pt>
                <c:pt idx="604">
                  <c:v>0.63638862837045729</c:v>
                </c:pt>
                <c:pt idx="605">
                  <c:v>0.63744109026963669</c:v>
                </c:pt>
                <c:pt idx="606">
                  <c:v>0.63849355216881587</c:v>
                </c:pt>
                <c:pt idx="607">
                  <c:v>0.63954601406799538</c:v>
                </c:pt>
                <c:pt idx="608">
                  <c:v>0.64059847596717479</c:v>
                </c:pt>
                <c:pt idx="609">
                  <c:v>0.64165093786635408</c:v>
                </c:pt>
                <c:pt idx="610">
                  <c:v>0.64270339976553326</c:v>
                </c:pt>
                <c:pt idx="611">
                  <c:v>0.64375586166471288</c:v>
                </c:pt>
                <c:pt idx="612">
                  <c:v>0.64480832356389217</c:v>
                </c:pt>
                <c:pt idx="613">
                  <c:v>0.64586078546307157</c:v>
                </c:pt>
                <c:pt idx="614">
                  <c:v>0.64691324736225087</c:v>
                </c:pt>
                <c:pt idx="615">
                  <c:v>0.64796570926143027</c:v>
                </c:pt>
                <c:pt idx="616">
                  <c:v>0.64901817116060967</c:v>
                </c:pt>
                <c:pt idx="617">
                  <c:v>0.65007063305978907</c:v>
                </c:pt>
                <c:pt idx="618">
                  <c:v>0.65112309495896836</c:v>
                </c:pt>
                <c:pt idx="619">
                  <c:v>0.65217555685814776</c:v>
                </c:pt>
                <c:pt idx="620">
                  <c:v>0.65322801875732706</c:v>
                </c:pt>
                <c:pt idx="621">
                  <c:v>0.65428048065650646</c:v>
                </c:pt>
                <c:pt idx="622">
                  <c:v>0.65533294255568586</c:v>
                </c:pt>
                <c:pt idx="623">
                  <c:v>0.65638540445486526</c:v>
                </c:pt>
                <c:pt idx="624">
                  <c:v>0.65743786635404466</c:v>
                </c:pt>
                <c:pt idx="625">
                  <c:v>0.65849032825322384</c:v>
                </c:pt>
                <c:pt idx="626">
                  <c:v>0.65954279015240336</c:v>
                </c:pt>
                <c:pt idx="627">
                  <c:v>0.66059525205158276</c:v>
                </c:pt>
                <c:pt idx="628">
                  <c:v>0.66164771395076205</c:v>
                </c:pt>
                <c:pt idx="629">
                  <c:v>0.66270017584994145</c:v>
                </c:pt>
                <c:pt idx="630">
                  <c:v>0.66375263774912086</c:v>
                </c:pt>
                <c:pt idx="631">
                  <c:v>0.66480509964830015</c:v>
                </c:pt>
                <c:pt idx="632">
                  <c:v>0.66585756154747944</c:v>
                </c:pt>
                <c:pt idx="633">
                  <c:v>0.66691002344665895</c:v>
                </c:pt>
                <c:pt idx="634">
                  <c:v>0.66796248534583824</c:v>
                </c:pt>
                <c:pt idx="635">
                  <c:v>0.66901494724501764</c:v>
                </c:pt>
                <c:pt idx="636">
                  <c:v>0.67006740914419693</c:v>
                </c:pt>
                <c:pt idx="637">
                  <c:v>0.67111987104337634</c:v>
                </c:pt>
                <c:pt idx="638">
                  <c:v>0.67217233294255574</c:v>
                </c:pt>
                <c:pt idx="639">
                  <c:v>0.67322479484173514</c:v>
                </c:pt>
                <c:pt idx="640">
                  <c:v>0.67427725674091443</c:v>
                </c:pt>
                <c:pt idx="641">
                  <c:v>0.67532971864009383</c:v>
                </c:pt>
                <c:pt idx="642">
                  <c:v>0.67638218053927324</c:v>
                </c:pt>
                <c:pt idx="643">
                  <c:v>0.67743464243845253</c:v>
                </c:pt>
                <c:pt idx="644">
                  <c:v>0.67848710433763182</c:v>
                </c:pt>
                <c:pt idx="645">
                  <c:v>0.67953956623681144</c:v>
                </c:pt>
                <c:pt idx="646">
                  <c:v>0.68059202813599073</c:v>
                </c:pt>
                <c:pt idx="647">
                  <c:v>0.68164449003516991</c:v>
                </c:pt>
                <c:pt idx="648">
                  <c:v>0.68269695193434943</c:v>
                </c:pt>
                <c:pt idx="649">
                  <c:v>0.68374941383352883</c:v>
                </c:pt>
                <c:pt idx="650">
                  <c:v>0.68480187573270812</c:v>
                </c:pt>
                <c:pt idx="651">
                  <c:v>0.68585433763188752</c:v>
                </c:pt>
                <c:pt idx="652">
                  <c:v>0.68690679953106693</c:v>
                </c:pt>
                <c:pt idx="653">
                  <c:v>0.68795926143024622</c:v>
                </c:pt>
                <c:pt idx="654">
                  <c:v>0.68901172332942562</c:v>
                </c:pt>
                <c:pt idx="655">
                  <c:v>0.69006418522860502</c:v>
                </c:pt>
                <c:pt idx="656">
                  <c:v>0.69111664712778431</c:v>
                </c:pt>
                <c:pt idx="657">
                  <c:v>0.69216910902696371</c:v>
                </c:pt>
                <c:pt idx="658">
                  <c:v>0.693221570926143</c:v>
                </c:pt>
                <c:pt idx="659">
                  <c:v>0.69427403282532241</c:v>
                </c:pt>
                <c:pt idx="660">
                  <c:v>0.69532649472450181</c:v>
                </c:pt>
                <c:pt idx="661">
                  <c:v>0.6963789566236811</c:v>
                </c:pt>
                <c:pt idx="662">
                  <c:v>0.6974314185228605</c:v>
                </c:pt>
                <c:pt idx="663">
                  <c:v>0.6984838804220399</c:v>
                </c:pt>
                <c:pt idx="664">
                  <c:v>0.69953634232121931</c:v>
                </c:pt>
                <c:pt idx="665">
                  <c:v>0.70058880422039849</c:v>
                </c:pt>
                <c:pt idx="666">
                  <c:v>0.701641266119578</c:v>
                </c:pt>
                <c:pt idx="667">
                  <c:v>0.7026937280187574</c:v>
                </c:pt>
                <c:pt idx="668">
                  <c:v>0.70374618991793669</c:v>
                </c:pt>
                <c:pt idx="669">
                  <c:v>0.70479865181711598</c:v>
                </c:pt>
                <c:pt idx="670">
                  <c:v>0.7058511137162955</c:v>
                </c:pt>
                <c:pt idx="671">
                  <c:v>0.7069035756154749</c:v>
                </c:pt>
                <c:pt idx="672">
                  <c:v>0.70795603751465419</c:v>
                </c:pt>
                <c:pt idx="673">
                  <c:v>0.70900849941383359</c:v>
                </c:pt>
                <c:pt idx="674">
                  <c:v>0.71006096131301299</c:v>
                </c:pt>
                <c:pt idx="675">
                  <c:v>0.71111342321219229</c:v>
                </c:pt>
                <c:pt idx="676">
                  <c:v>0.71216588511137169</c:v>
                </c:pt>
                <c:pt idx="677">
                  <c:v>0.71321834701055109</c:v>
                </c:pt>
                <c:pt idx="678">
                  <c:v>0.71427080890973038</c:v>
                </c:pt>
                <c:pt idx="679">
                  <c:v>0.71532327080890978</c:v>
                </c:pt>
                <c:pt idx="680">
                  <c:v>0.7163757327080893</c:v>
                </c:pt>
                <c:pt idx="681">
                  <c:v>0.71742819460726848</c:v>
                </c:pt>
                <c:pt idx="682">
                  <c:v>0.71848065650644788</c:v>
                </c:pt>
                <c:pt idx="683">
                  <c:v>0.71953311840562728</c:v>
                </c:pt>
                <c:pt idx="684">
                  <c:v>0.72058558030480657</c:v>
                </c:pt>
                <c:pt idx="685">
                  <c:v>0.72163804220398597</c:v>
                </c:pt>
                <c:pt idx="686">
                  <c:v>0.72269050410316549</c:v>
                </c:pt>
                <c:pt idx="687">
                  <c:v>0.72374296600234467</c:v>
                </c:pt>
                <c:pt idx="688">
                  <c:v>0.72479542790152407</c:v>
                </c:pt>
                <c:pt idx="689">
                  <c:v>0.72584788980070347</c:v>
                </c:pt>
                <c:pt idx="690">
                  <c:v>0.72690035169988276</c:v>
                </c:pt>
                <c:pt idx="691">
                  <c:v>0.72795281359906217</c:v>
                </c:pt>
                <c:pt idx="692">
                  <c:v>0.72900527549824157</c:v>
                </c:pt>
                <c:pt idx="693">
                  <c:v>0.73005773739742075</c:v>
                </c:pt>
                <c:pt idx="694">
                  <c:v>0.73111019929660037</c:v>
                </c:pt>
                <c:pt idx="695">
                  <c:v>0.73216266119577966</c:v>
                </c:pt>
                <c:pt idx="696">
                  <c:v>0.73321512309495906</c:v>
                </c:pt>
                <c:pt idx="697">
                  <c:v>0.73426758499413836</c:v>
                </c:pt>
                <c:pt idx="698">
                  <c:v>0.73532004689331776</c:v>
                </c:pt>
                <c:pt idx="699">
                  <c:v>0.73637250879249716</c:v>
                </c:pt>
                <c:pt idx="700">
                  <c:v>0.73742497069167645</c:v>
                </c:pt>
                <c:pt idx="701">
                  <c:v>0.73847743259085585</c:v>
                </c:pt>
                <c:pt idx="702">
                  <c:v>0.73952989449003537</c:v>
                </c:pt>
                <c:pt idx="703">
                  <c:v>0.74058235638921455</c:v>
                </c:pt>
                <c:pt idx="704">
                  <c:v>0.74163481828839395</c:v>
                </c:pt>
                <c:pt idx="705">
                  <c:v>0.74268728018757335</c:v>
                </c:pt>
                <c:pt idx="706">
                  <c:v>0.74373974208675264</c:v>
                </c:pt>
                <c:pt idx="707">
                  <c:v>0.74479220398593204</c:v>
                </c:pt>
                <c:pt idx="708">
                  <c:v>0.74584466588511145</c:v>
                </c:pt>
                <c:pt idx="709">
                  <c:v>0.74689712778429074</c:v>
                </c:pt>
                <c:pt idx="710">
                  <c:v>0.74794958968347003</c:v>
                </c:pt>
                <c:pt idx="711">
                  <c:v>0.74900205158264965</c:v>
                </c:pt>
                <c:pt idx="712">
                  <c:v>0.75005451348182883</c:v>
                </c:pt>
                <c:pt idx="713">
                  <c:v>0.75110697538100835</c:v>
                </c:pt>
                <c:pt idx="714">
                  <c:v>0.75215943728018764</c:v>
                </c:pt>
                <c:pt idx="715">
                  <c:v>0.75321189917936693</c:v>
                </c:pt>
                <c:pt idx="716">
                  <c:v>0.75426436107854633</c:v>
                </c:pt>
                <c:pt idx="717">
                  <c:v>0.75531682297772573</c:v>
                </c:pt>
                <c:pt idx="718">
                  <c:v>0.75636928487690502</c:v>
                </c:pt>
                <c:pt idx="719">
                  <c:v>0.75742174677608443</c:v>
                </c:pt>
                <c:pt idx="720">
                  <c:v>0.75847420867526383</c:v>
                </c:pt>
                <c:pt idx="721">
                  <c:v>0.75952667057444323</c:v>
                </c:pt>
                <c:pt idx="722">
                  <c:v>0.76057913247362252</c:v>
                </c:pt>
                <c:pt idx="723">
                  <c:v>0.76163159437280192</c:v>
                </c:pt>
                <c:pt idx="724">
                  <c:v>0.76268405627198144</c:v>
                </c:pt>
                <c:pt idx="725">
                  <c:v>0.76373651817116062</c:v>
                </c:pt>
                <c:pt idx="726">
                  <c:v>0.76478898007034002</c:v>
                </c:pt>
                <c:pt idx="727">
                  <c:v>0.76584144196951931</c:v>
                </c:pt>
                <c:pt idx="728">
                  <c:v>0.76689390386869871</c:v>
                </c:pt>
                <c:pt idx="729">
                  <c:v>0.76794636576787811</c:v>
                </c:pt>
                <c:pt idx="730">
                  <c:v>0.76899882766705752</c:v>
                </c:pt>
                <c:pt idx="731">
                  <c:v>0.77005128956623681</c:v>
                </c:pt>
                <c:pt idx="732">
                  <c:v>0.77110375146541621</c:v>
                </c:pt>
                <c:pt idx="733">
                  <c:v>0.77215621336459561</c:v>
                </c:pt>
                <c:pt idx="734">
                  <c:v>0.7732086752637749</c:v>
                </c:pt>
                <c:pt idx="735">
                  <c:v>0.77426113716295442</c:v>
                </c:pt>
                <c:pt idx="736">
                  <c:v>0.77531359906213371</c:v>
                </c:pt>
                <c:pt idx="737">
                  <c:v>0.776366060961313</c:v>
                </c:pt>
                <c:pt idx="738">
                  <c:v>0.7774185228604924</c:v>
                </c:pt>
                <c:pt idx="739">
                  <c:v>0.77847098475967191</c:v>
                </c:pt>
                <c:pt idx="740">
                  <c:v>0.77952344665885109</c:v>
                </c:pt>
                <c:pt idx="741">
                  <c:v>0.7805759085580305</c:v>
                </c:pt>
                <c:pt idx="742">
                  <c:v>0.78162837045721001</c:v>
                </c:pt>
                <c:pt idx="743">
                  <c:v>0.7826808323563893</c:v>
                </c:pt>
                <c:pt idx="744">
                  <c:v>0.78373329425556859</c:v>
                </c:pt>
                <c:pt idx="745">
                  <c:v>0.78478575615474799</c:v>
                </c:pt>
                <c:pt idx="746">
                  <c:v>0.78583821805392751</c:v>
                </c:pt>
                <c:pt idx="747">
                  <c:v>0.78689067995310669</c:v>
                </c:pt>
                <c:pt idx="748">
                  <c:v>0.78794314185228609</c:v>
                </c:pt>
                <c:pt idx="749">
                  <c:v>0.78899560375146549</c:v>
                </c:pt>
                <c:pt idx="750">
                  <c:v>0.79004806565064489</c:v>
                </c:pt>
                <c:pt idx="751">
                  <c:v>0.79110052754982418</c:v>
                </c:pt>
                <c:pt idx="752">
                  <c:v>0.7921529894490037</c:v>
                </c:pt>
                <c:pt idx="753">
                  <c:v>0.79320545134818299</c:v>
                </c:pt>
                <c:pt idx="754">
                  <c:v>0.79425791324736228</c:v>
                </c:pt>
                <c:pt idx="755">
                  <c:v>0.79531037514654168</c:v>
                </c:pt>
                <c:pt idx="756">
                  <c:v>0.79636283704572097</c:v>
                </c:pt>
                <c:pt idx="757">
                  <c:v>0.79741529894490049</c:v>
                </c:pt>
                <c:pt idx="758">
                  <c:v>0.79846776084407978</c:v>
                </c:pt>
                <c:pt idx="759">
                  <c:v>0.79952022274325896</c:v>
                </c:pt>
                <c:pt idx="760">
                  <c:v>0.80057268464243858</c:v>
                </c:pt>
                <c:pt idx="761">
                  <c:v>0.80162514654161798</c:v>
                </c:pt>
                <c:pt idx="762">
                  <c:v>0.80267760844079716</c:v>
                </c:pt>
                <c:pt idx="763">
                  <c:v>0.80373007033997657</c:v>
                </c:pt>
                <c:pt idx="764">
                  <c:v>0.80478253223915608</c:v>
                </c:pt>
                <c:pt idx="765">
                  <c:v>0.80583499413833526</c:v>
                </c:pt>
                <c:pt idx="766">
                  <c:v>0.80688745603751466</c:v>
                </c:pt>
                <c:pt idx="767">
                  <c:v>0.80793991793669406</c:v>
                </c:pt>
                <c:pt idx="768">
                  <c:v>0.80899237983587347</c:v>
                </c:pt>
                <c:pt idx="769">
                  <c:v>0.81004484173505276</c:v>
                </c:pt>
                <c:pt idx="770">
                  <c:v>0.81109730363423216</c:v>
                </c:pt>
                <c:pt idx="771">
                  <c:v>0.81214976553341156</c:v>
                </c:pt>
                <c:pt idx="772">
                  <c:v>0.81320222743259096</c:v>
                </c:pt>
                <c:pt idx="773">
                  <c:v>0.81425468933177025</c:v>
                </c:pt>
                <c:pt idx="774">
                  <c:v>0.81530715123094966</c:v>
                </c:pt>
                <c:pt idx="775">
                  <c:v>0.81635961313012906</c:v>
                </c:pt>
                <c:pt idx="776">
                  <c:v>0.81741207502930846</c:v>
                </c:pt>
                <c:pt idx="777">
                  <c:v>0.81846453692848786</c:v>
                </c:pt>
                <c:pt idx="778">
                  <c:v>0.81951699882766704</c:v>
                </c:pt>
                <c:pt idx="779">
                  <c:v>0.82056946072684656</c:v>
                </c:pt>
                <c:pt idx="780">
                  <c:v>0.82162192262602585</c:v>
                </c:pt>
                <c:pt idx="781">
                  <c:v>0.82267438452520514</c:v>
                </c:pt>
                <c:pt idx="782">
                  <c:v>0.82372684642438454</c:v>
                </c:pt>
                <c:pt idx="783">
                  <c:v>0.82477930832356405</c:v>
                </c:pt>
                <c:pt idx="784">
                  <c:v>0.82583177022274334</c:v>
                </c:pt>
                <c:pt idx="785">
                  <c:v>0.82688423212192264</c:v>
                </c:pt>
                <c:pt idx="786">
                  <c:v>0.82793669402110226</c:v>
                </c:pt>
                <c:pt idx="787">
                  <c:v>0.82898915592028133</c:v>
                </c:pt>
                <c:pt idx="788">
                  <c:v>0.83004161781946073</c:v>
                </c:pt>
                <c:pt idx="789">
                  <c:v>0.83109407971864013</c:v>
                </c:pt>
                <c:pt idx="790">
                  <c:v>0.83214654161781954</c:v>
                </c:pt>
                <c:pt idx="791">
                  <c:v>0.83319900351699883</c:v>
                </c:pt>
                <c:pt idx="792">
                  <c:v>0.83425146541617823</c:v>
                </c:pt>
                <c:pt idx="793">
                  <c:v>0.83530392731535752</c:v>
                </c:pt>
                <c:pt idx="794">
                  <c:v>0.83635638921453703</c:v>
                </c:pt>
                <c:pt idx="795">
                  <c:v>0.83740885111371632</c:v>
                </c:pt>
                <c:pt idx="796">
                  <c:v>0.83846131301289573</c:v>
                </c:pt>
                <c:pt idx="797">
                  <c:v>0.83951377491207513</c:v>
                </c:pt>
                <c:pt idx="798">
                  <c:v>0.84056623681125453</c:v>
                </c:pt>
                <c:pt idx="799">
                  <c:v>0.84161869871043382</c:v>
                </c:pt>
                <c:pt idx="800">
                  <c:v>0.84267116060961311</c:v>
                </c:pt>
                <c:pt idx="801">
                  <c:v>0.84372362250879263</c:v>
                </c:pt>
                <c:pt idx="802">
                  <c:v>0.84477608440797192</c:v>
                </c:pt>
                <c:pt idx="803">
                  <c:v>0.84582854630715121</c:v>
                </c:pt>
                <c:pt idx="804">
                  <c:v>0.84688100820633072</c:v>
                </c:pt>
                <c:pt idx="805">
                  <c:v>0.84793347010551012</c:v>
                </c:pt>
                <c:pt idx="806">
                  <c:v>0.8489859320046893</c:v>
                </c:pt>
                <c:pt idx="807">
                  <c:v>0.85003839390386871</c:v>
                </c:pt>
                <c:pt idx="808">
                  <c:v>0.85109085580304822</c:v>
                </c:pt>
                <c:pt idx="809">
                  <c:v>0.85214331770222751</c:v>
                </c:pt>
                <c:pt idx="810">
                  <c:v>0.8531957796014068</c:v>
                </c:pt>
                <c:pt idx="811">
                  <c:v>0.8542482415005862</c:v>
                </c:pt>
                <c:pt idx="812">
                  <c:v>0.85530070339976561</c:v>
                </c:pt>
                <c:pt idx="813">
                  <c:v>0.8563531652989449</c:v>
                </c:pt>
                <c:pt idx="814">
                  <c:v>0.8574056271981243</c:v>
                </c:pt>
                <c:pt idx="815">
                  <c:v>0.8584580890973037</c:v>
                </c:pt>
                <c:pt idx="816">
                  <c:v>0.8595105509964831</c:v>
                </c:pt>
                <c:pt idx="817">
                  <c:v>0.86056301289566239</c:v>
                </c:pt>
                <c:pt idx="818">
                  <c:v>0.86161547479484191</c:v>
                </c:pt>
                <c:pt idx="819">
                  <c:v>0.8626679366940212</c:v>
                </c:pt>
                <c:pt idx="820">
                  <c:v>0.8637203985932006</c:v>
                </c:pt>
                <c:pt idx="821">
                  <c:v>0.86477286049237989</c:v>
                </c:pt>
                <c:pt idx="822">
                  <c:v>0.86582532239155918</c:v>
                </c:pt>
                <c:pt idx="823">
                  <c:v>0.8668777842907387</c:v>
                </c:pt>
                <c:pt idx="824">
                  <c:v>0.8679302461899181</c:v>
                </c:pt>
                <c:pt idx="825">
                  <c:v>0.86898270808909717</c:v>
                </c:pt>
                <c:pt idx="826">
                  <c:v>0.87003516998827679</c:v>
                </c:pt>
                <c:pt idx="827">
                  <c:v>0.8710876318874563</c:v>
                </c:pt>
                <c:pt idx="828">
                  <c:v>0.87214009378663537</c:v>
                </c:pt>
                <c:pt idx="829">
                  <c:v>0.87319255568581478</c:v>
                </c:pt>
                <c:pt idx="830">
                  <c:v>0.87424501758499429</c:v>
                </c:pt>
                <c:pt idx="831">
                  <c:v>0.87529747948417358</c:v>
                </c:pt>
                <c:pt idx="832">
                  <c:v>0.87634994138335287</c:v>
                </c:pt>
                <c:pt idx="833">
                  <c:v>0.87740240328253227</c:v>
                </c:pt>
                <c:pt idx="834">
                  <c:v>0.87845486518171167</c:v>
                </c:pt>
                <c:pt idx="835">
                  <c:v>0.87950732708089119</c:v>
                </c:pt>
                <c:pt idx="836">
                  <c:v>0.88055978898007037</c:v>
                </c:pt>
                <c:pt idx="837">
                  <c:v>0.88161225087924977</c:v>
                </c:pt>
                <c:pt idx="838">
                  <c:v>0.88266471277842917</c:v>
                </c:pt>
                <c:pt idx="839">
                  <c:v>0.88371717467760846</c:v>
                </c:pt>
                <c:pt idx="840">
                  <c:v>0.88476963657678775</c:v>
                </c:pt>
                <c:pt idx="841">
                  <c:v>0.88582209847596727</c:v>
                </c:pt>
                <c:pt idx="842">
                  <c:v>0.88687456037514667</c:v>
                </c:pt>
                <c:pt idx="843">
                  <c:v>0.88792702227432596</c:v>
                </c:pt>
                <c:pt idx="844">
                  <c:v>0.88897948417350525</c:v>
                </c:pt>
                <c:pt idx="845">
                  <c:v>0.89003194607268477</c:v>
                </c:pt>
                <c:pt idx="846">
                  <c:v>0.89108440797186417</c:v>
                </c:pt>
                <c:pt idx="847">
                  <c:v>0.89213686987104335</c:v>
                </c:pt>
                <c:pt idx="848">
                  <c:v>0.89318933177022286</c:v>
                </c:pt>
                <c:pt idx="849">
                  <c:v>0.89424179366940226</c:v>
                </c:pt>
                <c:pt idx="850">
                  <c:v>0.89529425556858155</c:v>
                </c:pt>
                <c:pt idx="851">
                  <c:v>0.89634671746776085</c:v>
                </c:pt>
                <c:pt idx="852">
                  <c:v>0.89739917936694047</c:v>
                </c:pt>
                <c:pt idx="853">
                  <c:v>0.89845164126611965</c:v>
                </c:pt>
                <c:pt idx="854">
                  <c:v>0.89950410316529894</c:v>
                </c:pt>
                <c:pt idx="855">
                  <c:v>0.90055656506447834</c:v>
                </c:pt>
                <c:pt idx="856">
                  <c:v>0.90160902696365774</c:v>
                </c:pt>
                <c:pt idx="857">
                  <c:v>0.90266148886283715</c:v>
                </c:pt>
                <c:pt idx="858">
                  <c:v>0.90371395076201633</c:v>
                </c:pt>
                <c:pt idx="859">
                  <c:v>0.90476641266119595</c:v>
                </c:pt>
                <c:pt idx="860">
                  <c:v>0.90581887456037535</c:v>
                </c:pt>
                <c:pt idx="861">
                  <c:v>0.90687133645955464</c:v>
                </c:pt>
                <c:pt idx="862">
                  <c:v>0.90792379835873382</c:v>
                </c:pt>
                <c:pt idx="863">
                  <c:v>0.90897626025791334</c:v>
                </c:pt>
                <c:pt idx="864">
                  <c:v>0.91002872215709274</c:v>
                </c:pt>
                <c:pt idx="865">
                  <c:v>0.91108118405627192</c:v>
                </c:pt>
                <c:pt idx="866">
                  <c:v>0.91213364595545121</c:v>
                </c:pt>
                <c:pt idx="867">
                  <c:v>0.91318610785463084</c:v>
                </c:pt>
                <c:pt idx="868">
                  <c:v>0.91423856975381013</c:v>
                </c:pt>
                <c:pt idx="869">
                  <c:v>0.91529103165298942</c:v>
                </c:pt>
                <c:pt idx="870">
                  <c:v>0.91634349355216893</c:v>
                </c:pt>
                <c:pt idx="871">
                  <c:v>0.91739595545134833</c:v>
                </c:pt>
                <c:pt idx="872">
                  <c:v>0.91844841735052751</c:v>
                </c:pt>
                <c:pt idx="873">
                  <c:v>0.91950087924970691</c:v>
                </c:pt>
                <c:pt idx="874">
                  <c:v>0.92055334114888643</c:v>
                </c:pt>
                <c:pt idx="875">
                  <c:v>0.92160580304806561</c:v>
                </c:pt>
                <c:pt idx="876">
                  <c:v>0.92265826494724501</c:v>
                </c:pt>
                <c:pt idx="877">
                  <c:v>0.92371072684642463</c:v>
                </c:pt>
                <c:pt idx="878">
                  <c:v>0.92476318874560381</c:v>
                </c:pt>
                <c:pt idx="879">
                  <c:v>0.92581565064478322</c:v>
                </c:pt>
                <c:pt idx="880">
                  <c:v>0.92686811254396251</c:v>
                </c:pt>
                <c:pt idx="881">
                  <c:v>0.92792057444314191</c:v>
                </c:pt>
                <c:pt idx="882">
                  <c:v>0.92897303634232131</c:v>
                </c:pt>
                <c:pt idx="883">
                  <c:v>0.93002549824150071</c:v>
                </c:pt>
                <c:pt idx="884">
                  <c:v>0.93107796014067989</c:v>
                </c:pt>
                <c:pt idx="885">
                  <c:v>0.93213042203985941</c:v>
                </c:pt>
                <c:pt idx="886">
                  <c:v>0.93318288393903881</c:v>
                </c:pt>
                <c:pt idx="887">
                  <c:v>0.93423534583821799</c:v>
                </c:pt>
                <c:pt idx="888">
                  <c:v>0.9352878077373975</c:v>
                </c:pt>
                <c:pt idx="889">
                  <c:v>0.93634026963657691</c:v>
                </c:pt>
                <c:pt idx="890">
                  <c:v>0.9373927315357562</c:v>
                </c:pt>
                <c:pt idx="891">
                  <c:v>0.93844519343493538</c:v>
                </c:pt>
                <c:pt idx="892">
                  <c:v>0.939497655334115</c:v>
                </c:pt>
                <c:pt idx="893">
                  <c:v>0.94055011723329451</c:v>
                </c:pt>
                <c:pt idx="894">
                  <c:v>0.94160257913247369</c:v>
                </c:pt>
                <c:pt idx="895">
                  <c:v>0.94265504103165298</c:v>
                </c:pt>
                <c:pt idx="896">
                  <c:v>0.9437075029308325</c:v>
                </c:pt>
                <c:pt idx="897">
                  <c:v>0.94475996483001179</c:v>
                </c:pt>
                <c:pt idx="898">
                  <c:v>0.94581242672919108</c:v>
                </c:pt>
                <c:pt idx="899">
                  <c:v>0.94686488862837059</c:v>
                </c:pt>
                <c:pt idx="900">
                  <c:v>0.94791735052754977</c:v>
                </c:pt>
                <c:pt idx="901">
                  <c:v>0.94896981242672929</c:v>
                </c:pt>
                <c:pt idx="902">
                  <c:v>0.95002227432590858</c:v>
                </c:pt>
                <c:pt idx="903">
                  <c:v>0.95107473622508798</c:v>
                </c:pt>
                <c:pt idx="904">
                  <c:v>0.95212719812426738</c:v>
                </c:pt>
                <c:pt idx="905">
                  <c:v>0.95317966002344678</c:v>
                </c:pt>
                <c:pt idx="906">
                  <c:v>0.95423212192262596</c:v>
                </c:pt>
                <c:pt idx="907">
                  <c:v>0.95528458382180548</c:v>
                </c:pt>
                <c:pt idx="908">
                  <c:v>0.95633704572098488</c:v>
                </c:pt>
                <c:pt idx="909">
                  <c:v>0.95738950762016406</c:v>
                </c:pt>
                <c:pt idx="910">
                  <c:v>0.95844196951934357</c:v>
                </c:pt>
                <c:pt idx="911">
                  <c:v>0.95949443141852298</c:v>
                </c:pt>
                <c:pt idx="912">
                  <c:v>0.96054689331770227</c:v>
                </c:pt>
                <c:pt idx="913">
                  <c:v>0.96159935521688156</c:v>
                </c:pt>
                <c:pt idx="914">
                  <c:v>0.96265181711606107</c:v>
                </c:pt>
                <c:pt idx="915">
                  <c:v>0.96370427901524036</c:v>
                </c:pt>
                <c:pt idx="916">
                  <c:v>0.96475674091441976</c:v>
                </c:pt>
                <c:pt idx="917">
                  <c:v>0.96580920281359905</c:v>
                </c:pt>
                <c:pt idx="918">
                  <c:v>0.96686166471277857</c:v>
                </c:pt>
                <c:pt idx="919">
                  <c:v>0.96791412661195786</c:v>
                </c:pt>
                <c:pt idx="920">
                  <c:v>0.96896658851113726</c:v>
                </c:pt>
                <c:pt idx="921">
                  <c:v>0.97001905041031666</c:v>
                </c:pt>
                <c:pt idx="922">
                  <c:v>0.97107151230949595</c:v>
                </c:pt>
                <c:pt idx="923">
                  <c:v>0.97212397420867536</c:v>
                </c:pt>
                <c:pt idx="924">
                  <c:v>0.97317643610785454</c:v>
                </c:pt>
                <c:pt idx="925">
                  <c:v>0.97422889800703405</c:v>
                </c:pt>
                <c:pt idx="926">
                  <c:v>0.97528135990621345</c:v>
                </c:pt>
                <c:pt idx="927">
                  <c:v>0.97633382180539285</c:v>
                </c:pt>
                <c:pt idx="928">
                  <c:v>0.97738628370457203</c:v>
                </c:pt>
                <c:pt idx="929">
                  <c:v>0.97843874560375155</c:v>
                </c:pt>
                <c:pt idx="930">
                  <c:v>0.97949120750293095</c:v>
                </c:pt>
                <c:pt idx="931">
                  <c:v>0.98054366940211024</c:v>
                </c:pt>
                <c:pt idx="932">
                  <c:v>0.98159613130128964</c:v>
                </c:pt>
                <c:pt idx="933">
                  <c:v>0.98264859320046904</c:v>
                </c:pt>
                <c:pt idx="934">
                  <c:v>0.98370105509964834</c:v>
                </c:pt>
                <c:pt idx="935">
                  <c:v>0.98475351699882763</c:v>
                </c:pt>
                <c:pt idx="936">
                  <c:v>0.98580597889800714</c:v>
                </c:pt>
                <c:pt idx="937">
                  <c:v>0.98685844079718643</c:v>
                </c:pt>
                <c:pt idx="938">
                  <c:v>0.98791090269636583</c:v>
                </c:pt>
                <c:pt idx="939">
                  <c:v>0.98896336459554512</c:v>
                </c:pt>
                <c:pt idx="940">
                  <c:v>0.99001582649472453</c:v>
                </c:pt>
                <c:pt idx="941">
                  <c:v>0.99106828839390382</c:v>
                </c:pt>
                <c:pt idx="942">
                  <c:v>0.99212075029308344</c:v>
                </c:pt>
                <c:pt idx="943">
                  <c:v>0.99317321219226273</c:v>
                </c:pt>
                <c:pt idx="944">
                  <c:v>0.99422567409144202</c:v>
                </c:pt>
                <c:pt idx="945">
                  <c:v>0.99527813599062143</c:v>
                </c:pt>
                <c:pt idx="946">
                  <c:v>0.99633059788980083</c:v>
                </c:pt>
                <c:pt idx="947">
                  <c:v>0.99738305978898012</c:v>
                </c:pt>
                <c:pt idx="948">
                  <c:v>0.99843552168815952</c:v>
                </c:pt>
                <c:pt idx="949">
                  <c:v>0.99948798358733892</c:v>
                </c:pt>
                <c:pt idx="950">
                  <c:v>1.0005404454865181</c:v>
                </c:pt>
                <c:pt idx="951">
                  <c:v>1.0015929073856975</c:v>
                </c:pt>
                <c:pt idx="952">
                  <c:v>1.0026453692848771</c:v>
                </c:pt>
                <c:pt idx="953">
                  <c:v>1.0036978311840563</c:v>
                </c:pt>
                <c:pt idx="954">
                  <c:v>1.0047502930832357</c:v>
                </c:pt>
                <c:pt idx="955">
                  <c:v>1.0058027549824149</c:v>
                </c:pt>
                <c:pt idx="956">
                  <c:v>1.0068552168815945</c:v>
                </c:pt>
                <c:pt idx="957">
                  <c:v>1.0079076787807739</c:v>
                </c:pt>
                <c:pt idx="958">
                  <c:v>1.0089601406799531</c:v>
                </c:pt>
                <c:pt idx="959">
                  <c:v>1.0100126025791325</c:v>
                </c:pt>
                <c:pt idx="960">
                  <c:v>1.0110650644783119</c:v>
                </c:pt>
                <c:pt idx="961">
                  <c:v>1.0121175263774913</c:v>
                </c:pt>
                <c:pt idx="962">
                  <c:v>1.0131699882766707</c:v>
                </c:pt>
                <c:pt idx="963">
                  <c:v>1.0142224501758501</c:v>
                </c:pt>
                <c:pt idx="964">
                  <c:v>1.0152749120750293</c:v>
                </c:pt>
                <c:pt idx="965">
                  <c:v>1.0163273739742087</c:v>
                </c:pt>
                <c:pt idx="966">
                  <c:v>1.0173798358733881</c:v>
                </c:pt>
                <c:pt idx="967">
                  <c:v>1.0184322977725675</c:v>
                </c:pt>
                <c:pt idx="968">
                  <c:v>1.0194847596717469</c:v>
                </c:pt>
                <c:pt idx="969">
                  <c:v>1.0205372215709261</c:v>
                </c:pt>
                <c:pt idx="970">
                  <c:v>1.0215896834701055</c:v>
                </c:pt>
                <c:pt idx="971">
                  <c:v>1.0226421453692851</c:v>
                </c:pt>
                <c:pt idx="972">
                  <c:v>1.0236946072684643</c:v>
                </c:pt>
                <c:pt idx="973">
                  <c:v>1.0247470691676437</c:v>
                </c:pt>
                <c:pt idx="974">
                  <c:v>1.0257995310668231</c:v>
                </c:pt>
                <c:pt idx="975">
                  <c:v>1.0268519929660025</c:v>
                </c:pt>
                <c:pt idx="976">
                  <c:v>1.0279044548651819</c:v>
                </c:pt>
                <c:pt idx="977">
                  <c:v>1.0289569167643613</c:v>
                </c:pt>
                <c:pt idx="978">
                  <c:v>1.0300093786635405</c:v>
                </c:pt>
                <c:pt idx="979">
                  <c:v>1.0310618405627199</c:v>
                </c:pt>
                <c:pt idx="980">
                  <c:v>1.0321143024618995</c:v>
                </c:pt>
                <c:pt idx="981">
                  <c:v>1.0331667643610785</c:v>
                </c:pt>
                <c:pt idx="982">
                  <c:v>1.0342192262602581</c:v>
                </c:pt>
                <c:pt idx="983">
                  <c:v>1.0352716881594375</c:v>
                </c:pt>
                <c:pt idx="984">
                  <c:v>1.0363241500586167</c:v>
                </c:pt>
                <c:pt idx="985">
                  <c:v>1.0373766119577961</c:v>
                </c:pt>
                <c:pt idx="986">
                  <c:v>1.0384290738569755</c:v>
                </c:pt>
                <c:pt idx="987">
                  <c:v>1.0394815357561547</c:v>
                </c:pt>
                <c:pt idx="988">
                  <c:v>1.0405339976553341</c:v>
                </c:pt>
                <c:pt idx="989">
                  <c:v>1.0415864595545137</c:v>
                </c:pt>
                <c:pt idx="990">
                  <c:v>1.0426389214536929</c:v>
                </c:pt>
                <c:pt idx="991">
                  <c:v>1.0436913833528723</c:v>
                </c:pt>
                <c:pt idx="992">
                  <c:v>1.0447438452520517</c:v>
                </c:pt>
                <c:pt idx="993">
                  <c:v>1.0457963071512311</c:v>
                </c:pt>
                <c:pt idx="994">
                  <c:v>1.0468487690504102</c:v>
                </c:pt>
                <c:pt idx="995">
                  <c:v>1.0479012309495896</c:v>
                </c:pt>
                <c:pt idx="996">
                  <c:v>1.0489536928487693</c:v>
                </c:pt>
                <c:pt idx="997">
                  <c:v>1.0500061547479485</c:v>
                </c:pt>
                <c:pt idx="998">
                  <c:v>1.0510586166471279</c:v>
                </c:pt>
                <c:pt idx="999">
                  <c:v>1.0521110785463073</c:v>
                </c:pt>
                <c:pt idx="1000">
                  <c:v>1.0531635404454864</c:v>
                </c:pt>
                <c:pt idx="1001">
                  <c:v>1.0542160023446658</c:v>
                </c:pt>
                <c:pt idx="1002">
                  <c:v>1.0552684642438452</c:v>
                </c:pt>
                <c:pt idx="1003">
                  <c:v>1.0563209261430249</c:v>
                </c:pt>
                <c:pt idx="1004">
                  <c:v>1.057373388042204</c:v>
                </c:pt>
                <c:pt idx="1005">
                  <c:v>1.0584258499413834</c:v>
                </c:pt>
                <c:pt idx="1006">
                  <c:v>1.0594783118405628</c:v>
                </c:pt>
                <c:pt idx="1007">
                  <c:v>1.060530773739742</c:v>
                </c:pt>
                <c:pt idx="1008">
                  <c:v>1.0615832356389214</c:v>
                </c:pt>
                <c:pt idx="1009">
                  <c:v>1.0626356975381008</c:v>
                </c:pt>
                <c:pt idx="1010">
                  <c:v>1.0636881594372802</c:v>
                </c:pt>
                <c:pt idx="1011">
                  <c:v>1.0647406213364596</c:v>
                </c:pt>
                <c:pt idx="1012">
                  <c:v>1.065793083235639</c:v>
                </c:pt>
                <c:pt idx="1013">
                  <c:v>1.0668455451348184</c:v>
                </c:pt>
                <c:pt idx="1014">
                  <c:v>1.0678980070339978</c:v>
                </c:pt>
                <c:pt idx="1015">
                  <c:v>1.068950468933177</c:v>
                </c:pt>
                <c:pt idx="1016">
                  <c:v>1.0700029308323564</c:v>
                </c:pt>
                <c:pt idx="1017">
                  <c:v>1.0710553927315358</c:v>
                </c:pt>
                <c:pt idx="1018">
                  <c:v>1.0721078546307155</c:v>
                </c:pt>
                <c:pt idx="1019">
                  <c:v>1.0731603165298946</c:v>
                </c:pt>
                <c:pt idx="1020">
                  <c:v>1.074212778429074</c:v>
                </c:pt>
                <c:pt idx="1021">
                  <c:v>1.0752652403282534</c:v>
                </c:pt>
                <c:pt idx="1022">
                  <c:v>1.0763177022274326</c:v>
                </c:pt>
                <c:pt idx="1023">
                  <c:v>1.077370164126612</c:v>
                </c:pt>
                <c:pt idx="1024">
                  <c:v>1.0784226260257914</c:v>
                </c:pt>
                <c:pt idx="1025">
                  <c:v>1.0794750879249708</c:v>
                </c:pt>
                <c:pt idx="1026">
                  <c:v>1.0805275498241502</c:v>
                </c:pt>
                <c:pt idx="1027">
                  <c:v>1.0815800117233296</c:v>
                </c:pt>
                <c:pt idx="1028">
                  <c:v>1.0826324736225088</c:v>
                </c:pt>
                <c:pt idx="1029">
                  <c:v>1.0836849355216882</c:v>
                </c:pt>
                <c:pt idx="1030">
                  <c:v>1.0847373974208676</c:v>
                </c:pt>
                <c:pt idx="1031">
                  <c:v>1.0857898593200468</c:v>
                </c:pt>
                <c:pt idx="1032">
                  <c:v>1.0868423212192262</c:v>
                </c:pt>
                <c:pt idx="1033">
                  <c:v>1.0878947831184058</c:v>
                </c:pt>
                <c:pt idx="1034">
                  <c:v>1.088947245017585</c:v>
                </c:pt>
                <c:pt idx="1035">
                  <c:v>1.0899997069167644</c:v>
                </c:pt>
                <c:pt idx="1036">
                  <c:v>1.0910521688159438</c:v>
                </c:pt>
                <c:pt idx="1037">
                  <c:v>1.092104630715123</c:v>
                </c:pt>
                <c:pt idx="1038">
                  <c:v>1.0931570926143024</c:v>
                </c:pt>
                <c:pt idx="1039">
                  <c:v>1.0942095545134818</c:v>
                </c:pt>
                <c:pt idx="1040">
                  <c:v>1.0952620164126614</c:v>
                </c:pt>
                <c:pt idx="1041">
                  <c:v>1.0963144783118406</c:v>
                </c:pt>
                <c:pt idx="1042">
                  <c:v>1.09736694021102</c:v>
                </c:pt>
                <c:pt idx="1043">
                  <c:v>1.0984194021101994</c:v>
                </c:pt>
                <c:pt idx="1044">
                  <c:v>1.0994718640093786</c:v>
                </c:pt>
                <c:pt idx="1045">
                  <c:v>1.100524325908558</c:v>
                </c:pt>
                <c:pt idx="1046">
                  <c:v>1.1015767878077374</c:v>
                </c:pt>
                <c:pt idx="1047">
                  <c:v>1.102629249706917</c:v>
                </c:pt>
                <c:pt idx="1048">
                  <c:v>1.1036817116060962</c:v>
                </c:pt>
                <c:pt idx="1049">
                  <c:v>1.1047341735052756</c:v>
                </c:pt>
                <c:pt idx="1050">
                  <c:v>1.105786635404455</c:v>
                </c:pt>
                <c:pt idx="1051">
                  <c:v>1.1068390973036344</c:v>
                </c:pt>
                <c:pt idx="1052">
                  <c:v>1.1078915592028136</c:v>
                </c:pt>
                <c:pt idx="1053">
                  <c:v>1.108944021101993</c:v>
                </c:pt>
                <c:pt idx="1054">
                  <c:v>1.1099964830011726</c:v>
                </c:pt>
                <c:pt idx="1055">
                  <c:v>1.111048944900352</c:v>
                </c:pt>
                <c:pt idx="1056">
                  <c:v>1.1121014067995312</c:v>
                </c:pt>
                <c:pt idx="1057">
                  <c:v>1.1131538686987106</c:v>
                </c:pt>
                <c:pt idx="1058">
                  <c:v>1.11420633059789</c:v>
                </c:pt>
                <c:pt idx="1059">
                  <c:v>1.1152587924970692</c:v>
                </c:pt>
                <c:pt idx="1060">
                  <c:v>1.1163112543962486</c:v>
                </c:pt>
                <c:pt idx="1061">
                  <c:v>1.117363716295428</c:v>
                </c:pt>
                <c:pt idx="1062">
                  <c:v>1.1184161781946074</c:v>
                </c:pt>
                <c:pt idx="1063">
                  <c:v>1.1194686400937868</c:v>
                </c:pt>
                <c:pt idx="1064">
                  <c:v>1.1205211019929662</c:v>
                </c:pt>
                <c:pt idx="1065">
                  <c:v>1.1215735638921456</c:v>
                </c:pt>
                <c:pt idx="1066">
                  <c:v>1.1226260257913248</c:v>
                </c:pt>
                <c:pt idx="1067">
                  <c:v>1.1236784876905042</c:v>
                </c:pt>
                <c:pt idx="1068">
                  <c:v>1.1247309495896836</c:v>
                </c:pt>
                <c:pt idx="1069">
                  <c:v>1.1257834114888632</c:v>
                </c:pt>
                <c:pt idx="1070">
                  <c:v>1.1268358733880421</c:v>
                </c:pt>
                <c:pt idx="1071">
                  <c:v>1.1278883352872215</c:v>
                </c:pt>
                <c:pt idx="1072">
                  <c:v>1.1289407971864009</c:v>
                </c:pt>
                <c:pt idx="1073">
                  <c:v>1.1299932590855803</c:v>
                </c:pt>
                <c:pt idx="1074">
                  <c:v>1.1310457209847598</c:v>
                </c:pt>
                <c:pt idx="1075">
                  <c:v>1.1320981828839392</c:v>
                </c:pt>
                <c:pt idx="1076">
                  <c:v>1.1331506447831186</c:v>
                </c:pt>
                <c:pt idx="1077">
                  <c:v>1.1342031066822977</c:v>
                </c:pt>
                <c:pt idx="1078">
                  <c:v>1.1352555685814771</c:v>
                </c:pt>
                <c:pt idx="1079">
                  <c:v>1.1363080304806565</c:v>
                </c:pt>
                <c:pt idx="1080">
                  <c:v>1.1373604923798359</c:v>
                </c:pt>
                <c:pt idx="1081">
                  <c:v>1.1384129542790153</c:v>
                </c:pt>
                <c:pt idx="1082">
                  <c:v>1.1394654161781947</c:v>
                </c:pt>
                <c:pt idx="1083">
                  <c:v>1.1405178780773739</c:v>
                </c:pt>
                <c:pt idx="1084">
                  <c:v>1.1415703399765535</c:v>
                </c:pt>
                <c:pt idx="1085">
                  <c:v>1.1426228018757327</c:v>
                </c:pt>
                <c:pt idx="1086">
                  <c:v>1.1436752637749121</c:v>
                </c:pt>
                <c:pt idx="1087">
                  <c:v>1.1447277256740915</c:v>
                </c:pt>
                <c:pt idx="1088">
                  <c:v>1.1457801875732709</c:v>
                </c:pt>
                <c:pt idx="1089">
                  <c:v>1.1468326494724501</c:v>
                </c:pt>
                <c:pt idx="1090">
                  <c:v>1.1478851113716293</c:v>
                </c:pt>
                <c:pt idx="1091">
                  <c:v>1.1489375732708091</c:v>
                </c:pt>
                <c:pt idx="1092">
                  <c:v>1.1499900351699883</c:v>
                </c:pt>
                <c:pt idx="1093">
                  <c:v>1.1510424970691677</c:v>
                </c:pt>
                <c:pt idx="1094">
                  <c:v>1.1520949589683471</c:v>
                </c:pt>
                <c:pt idx="1095">
                  <c:v>1.1531474208675263</c:v>
                </c:pt>
                <c:pt idx="1096">
                  <c:v>1.1541998827667057</c:v>
                </c:pt>
                <c:pt idx="1097">
                  <c:v>1.1552523446658851</c:v>
                </c:pt>
                <c:pt idx="1098">
                  <c:v>1.1563048065650647</c:v>
                </c:pt>
                <c:pt idx="1099">
                  <c:v>1.1575326787807738</c:v>
                </c:pt>
              </c:numCache>
            </c:numRef>
          </c:xVal>
          <c:yVal>
            <c:numRef>
              <c:f>'Wafer#04 SIMS'!$B$3:$B$1102</c:f>
              <c:numCache>
                <c:formatCode>General</c:formatCode>
                <c:ptCount val="1100"/>
                <c:pt idx="0">
                  <c:v>6755556084606682</c:v>
                </c:pt>
                <c:pt idx="1">
                  <c:v>1.9891485768665604E+16</c:v>
                </c:pt>
                <c:pt idx="2">
                  <c:v>8.8201006758880736E+16</c:v>
                </c:pt>
                <c:pt idx="3">
                  <c:v>4.9289596385296672E+17</c:v>
                </c:pt>
                <c:pt idx="4">
                  <c:v>1.1723730635892232E+18</c:v>
                </c:pt>
                <c:pt idx="5">
                  <c:v>1.8650791153595753E+18</c:v>
                </c:pt>
                <c:pt idx="6">
                  <c:v>2.3633767030004649E+18</c:v>
                </c:pt>
                <c:pt idx="7">
                  <c:v>2.799818558216918E+18</c:v>
                </c:pt>
                <c:pt idx="8">
                  <c:v>3.204443527628265E+18</c:v>
                </c:pt>
                <c:pt idx="9">
                  <c:v>3.6540442606904443E+18</c:v>
                </c:pt>
                <c:pt idx="10">
                  <c:v>4.0748267024242458E+18</c:v>
                </c:pt>
                <c:pt idx="11">
                  <c:v>4.5361123555115028E+18</c:v>
                </c:pt>
                <c:pt idx="12">
                  <c:v>5.1307336603924716E+18</c:v>
                </c:pt>
                <c:pt idx="13">
                  <c:v>5.5158915213467515E+18</c:v>
                </c:pt>
                <c:pt idx="14">
                  <c:v>5.9721538668489329E+18</c:v>
                </c:pt>
                <c:pt idx="15">
                  <c:v>6.5441789531528858E+18</c:v>
                </c:pt>
                <c:pt idx="16">
                  <c:v>6.9956015895375534E+18</c:v>
                </c:pt>
                <c:pt idx="17">
                  <c:v>7.5220670922727526E+18</c:v>
                </c:pt>
                <c:pt idx="18">
                  <c:v>7.8770991986105262E+18</c:v>
                </c:pt>
                <c:pt idx="19">
                  <c:v>8.3692014183836826E+18</c:v>
                </c:pt>
                <c:pt idx="20">
                  <c:v>8.8111938472532828E+18</c:v>
                </c:pt>
                <c:pt idx="21">
                  <c:v>9.2670048396128543E+18</c:v>
                </c:pt>
                <c:pt idx="22">
                  <c:v>9.5900542093793935E+18</c:v>
                </c:pt>
                <c:pt idx="23">
                  <c:v>1.0157999123385156E+19</c:v>
                </c:pt>
                <c:pt idx="24">
                  <c:v>1.0380108003222749E+19</c:v>
                </c:pt>
                <c:pt idx="25">
                  <c:v>1.0758862893656269E+19</c:v>
                </c:pt>
                <c:pt idx="26">
                  <c:v>1.1070613675591522E+19</c:v>
                </c:pt>
                <c:pt idx="27">
                  <c:v>1.1459104365706406E+19</c:v>
                </c:pt>
                <c:pt idx="28">
                  <c:v>1.1629493788311474E+19</c:v>
                </c:pt>
                <c:pt idx="29">
                  <c:v>1.1969975971200494E+19</c:v>
                </c:pt>
                <c:pt idx="30">
                  <c:v>1.215373796963645E+19</c:v>
                </c:pt>
                <c:pt idx="31">
                  <c:v>1.2278668922353758E+19</c:v>
                </c:pt>
                <c:pt idx="32">
                  <c:v>1.2401715748203581E+19</c:v>
                </c:pt>
                <c:pt idx="33">
                  <c:v>1.2652791152087347E+19</c:v>
                </c:pt>
                <c:pt idx="34">
                  <c:v>1.275498575847875E+19</c:v>
                </c:pt>
                <c:pt idx="35">
                  <c:v>1.2901646677466286E+19</c:v>
                </c:pt>
                <c:pt idx="36">
                  <c:v>1.2940405052812196E+19</c:v>
                </c:pt>
                <c:pt idx="37">
                  <c:v>1.3063909404816806E+19</c:v>
                </c:pt>
                <c:pt idx="38">
                  <c:v>1.3172605233802326E+19</c:v>
                </c:pt>
                <c:pt idx="39">
                  <c:v>1.3155121929763045E+19</c:v>
                </c:pt>
                <c:pt idx="40">
                  <c:v>1.3317803899668693E+19</c:v>
                </c:pt>
                <c:pt idx="41">
                  <c:v>1.3244441859210326E+19</c:v>
                </c:pt>
                <c:pt idx="42">
                  <c:v>1.3241781155963132E+19</c:v>
                </c:pt>
                <c:pt idx="43">
                  <c:v>1.3284733330987665E+19</c:v>
                </c:pt>
                <c:pt idx="44">
                  <c:v>1.3229618026825763E+19</c:v>
                </c:pt>
                <c:pt idx="45">
                  <c:v>1.3370262796286953E+19</c:v>
                </c:pt>
                <c:pt idx="46">
                  <c:v>1.3173365384048718E+19</c:v>
                </c:pt>
                <c:pt idx="47">
                  <c:v>1.3301838667744371E+19</c:v>
                </c:pt>
                <c:pt idx="48">
                  <c:v>1.3277891274165715E+19</c:v>
                </c:pt>
                <c:pt idx="49">
                  <c:v>1.321631476537464E+19</c:v>
                </c:pt>
                <c:pt idx="50">
                  <c:v>1.3152461452451627E+19</c:v>
                </c:pt>
                <c:pt idx="51">
                  <c:v>1.3199210819307831E+19</c:v>
                </c:pt>
                <c:pt idx="52">
                  <c:v>1.3041867564812827E+19</c:v>
                </c:pt>
                <c:pt idx="53">
                  <c:v>1.2882268025541386E+19</c:v>
                </c:pt>
                <c:pt idx="54">
                  <c:v>1.2984104934527287E+19</c:v>
                </c:pt>
                <c:pt idx="55">
                  <c:v>1.2986384978204723E+19</c:v>
                </c:pt>
                <c:pt idx="56">
                  <c:v>1.283021341518216E+19</c:v>
                </c:pt>
                <c:pt idx="57">
                  <c:v>1.2696479080308156E+19</c:v>
                </c:pt>
                <c:pt idx="58">
                  <c:v>1.2821474572666909E+19</c:v>
                </c:pt>
                <c:pt idx="59">
                  <c:v>1.2689260949562026E+19</c:v>
                </c:pt>
                <c:pt idx="60">
                  <c:v>1.2511102801697794E+19</c:v>
                </c:pt>
                <c:pt idx="61">
                  <c:v>1.2558963218073281E+19</c:v>
                </c:pt>
                <c:pt idx="62">
                  <c:v>1.2333734393338671E+19</c:v>
                </c:pt>
                <c:pt idx="63">
                  <c:v>1.2121083695614527E+19</c:v>
                </c:pt>
                <c:pt idx="64">
                  <c:v>1.2223606337190885E+19</c:v>
                </c:pt>
                <c:pt idx="65">
                  <c:v>1.2053879837598908E+19</c:v>
                </c:pt>
                <c:pt idx="66">
                  <c:v>1.2086911705099835E+19</c:v>
                </c:pt>
                <c:pt idx="67">
                  <c:v>1.1962003554313693E+19</c:v>
                </c:pt>
                <c:pt idx="68">
                  <c:v>1.1717165936556378E+19</c:v>
                </c:pt>
                <c:pt idx="69">
                  <c:v>1.1722100084574484E+19</c:v>
                </c:pt>
                <c:pt idx="70">
                  <c:v>1.1461381102179281E+19</c:v>
                </c:pt>
                <c:pt idx="71">
                  <c:v>1.1461381102179281E+19</c:v>
                </c:pt>
                <c:pt idx="72">
                  <c:v>1.1363485893071194E+19</c:v>
                </c:pt>
                <c:pt idx="73">
                  <c:v>1.1242457541068931E+19</c:v>
                </c:pt>
                <c:pt idx="74">
                  <c:v>1.101295934659841E+19</c:v>
                </c:pt>
                <c:pt idx="75">
                  <c:v>1.0807022717309086E+19</c:v>
                </c:pt>
                <c:pt idx="76">
                  <c:v>1.0659895710096593E+19</c:v>
                </c:pt>
                <c:pt idx="77">
                  <c:v>1.055600917515665E+19</c:v>
                </c:pt>
                <c:pt idx="78">
                  <c:v>1.0364566430811431E+19</c:v>
                </c:pt>
                <c:pt idx="79">
                  <c:v>1.023531496305939E+19</c:v>
                </c:pt>
                <c:pt idx="80">
                  <c:v>1.0081446901948514E+19</c:v>
                </c:pt>
                <c:pt idx="81">
                  <c:v>9.9116876704858706E+18</c:v>
                </c:pt>
                <c:pt idx="82">
                  <c:v>9.7294544672588595E+18</c:v>
                </c:pt>
                <c:pt idx="83">
                  <c:v>9.40711952486818E+18</c:v>
                </c:pt>
                <c:pt idx="84">
                  <c:v>9.3783376809208525E+18</c:v>
                </c:pt>
                <c:pt idx="85">
                  <c:v>9.1776441856392919E+18</c:v>
                </c:pt>
                <c:pt idx="86">
                  <c:v>8.7987034836474429E+18</c:v>
                </c:pt>
                <c:pt idx="87">
                  <c:v>8.7283060409212805E+18</c:v>
                </c:pt>
                <c:pt idx="88">
                  <c:v>8.551954751213738E+18</c:v>
                </c:pt>
                <c:pt idx="89">
                  <c:v>8.3805516269757891E+18</c:v>
                </c:pt>
                <c:pt idx="90">
                  <c:v>8.1021287346200197E+18</c:v>
                </c:pt>
                <c:pt idx="91">
                  <c:v>7.9671051998692475E+18</c:v>
                </c:pt>
                <c:pt idx="92">
                  <c:v>7.7341644201587866E+18</c:v>
                </c:pt>
                <c:pt idx="93">
                  <c:v>7.4978733415799716E+18</c:v>
                </c:pt>
                <c:pt idx="94">
                  <c:v>7.3258870454610801E+18</c:v>
                </c:pt>
                <c:pt idx="95">
                  <c:v>7.108204344758358E+18</c:v>
                </c:pt>
                <c:pt idx="96">
                  <c:v>6.8372981206967716E+18</c:v>
                </c:pt>
                <c:pt idx="97">
                  <c:v>6.6310484731850322E+18</c:v>
                </c:pt>
                <c:pt idx="98">
                  <c:v>6.4712896748070574E+18</c:v>
                </c:pt>
                <c:pt idx="99">
                  <c:v>6.3908530135264031E+18</c:v>
                </c:pt>
                <c:pt idx="100">
                  <c:v>6.0861562788385966E+18</c:v>
                </c:pt>
                <c:pt idx="101">
                  <c:v>5.867222264886015E+18</c:v>
                </c:pt>
                <c:pt idx="102">
                  <c:v>5.7105994118794527E+18</c:v>
                </c:pt>
                <c:pt idx="103">
                  <c:v>5.499667505504681E+18</c:v>
                </c:pt>
                <c:pt idx="104">
                  <c:v>5.3291419676278589E+18</c:v>
                </c:pt>
                <c:pt idx="105">
                  <c:v>5.144688902877355E+18</c:v>
                </c:pt>
                <c:pt idx="106">
                  <c:v>4.8527992622224179E+18</c:v>
                </c:pt>
                <c:pt idx="107">
                  <c:v>4.7302601655986432E+18</c:v>
                </c:pt>
                <c:pt idx="108">
                  <c:v>4.5726772339645798E+18</c:v>
                </c:pt>
                <c:pt idx="109">
                  <c:v>4.3943884692521011E+18</c:v>
                </c:pt>
                <c:pt idx="110">
                  <c:v>4.2892388010324029E+18</c:v>
                </c:pt>
                <c:pt idx="111">
                  <c:v>4.0190641874810895E+18</c:v>
                </c:pt>
                <c:pt idx="112">
                  <c:v>3.8050844418732575E+18</c:v>
                </c:pt>
                <c:pt idx="113">
                  <c:v>3.7854969461061484E+18</c:v>
                </c:pt>
                <c:pt idx="114">
                  <c:v>3.5030260141889649E+18</c:v>
                </c:pt>
                <c:pt idx="115">
                  <c:v>3.3881764468495985E+18</c:v>
                </c:pt>
                <c:pt idx="116">
                  <c:v>3.2518796548641265E+18</c:v>
                </c:pt>
                <c:pt idx="117">
                  <c:v>3.1374342754408371E+18</c:v>
                </c:pt>
                <c:pt idx="118">
                  <c:v>2.9213776882337244E+18</c:v>
                </c:pt>
                <c:pt idx="119">
                  <c:v>2.7953027035680538E+18</c:v>
                </c:pt>
                <c:pt idx="120">
                  <c:v>2.6974640064954793E+18</c:v>
                </c:pt>
                <c:pt idx="121">
                  <c:v>2.5112196509364705E+18</c:v>
                </c:pt>
                <c:pt idx="122">
                  <c:v>2.4141600750138701E+18</c:v>
                </c:pt>
                <c:pt idx="123">
                  <c:v>2.2870182338076634E+18</c:v>
                </c:pt>
                <c:pt idx="124">
                  <c:v>2.2196920259748721E+18</c:v>
                </c:pt>
                <c:pt idx="125">
                  <c:v>2.0752751143029663E+18</c:v>
                </c:pt>
                <c:pt idx="126">
                  <c:v>2.008714708983478E+18</c:v>
                </c:pt>
                <c:pt idx="127">
                  <c:v>1.8643271488599511E+18</c:v>
                </c:pt>
                <c:pt idx="128">
                  <c:v>1.8060514027266563E+18</c:v>
                </c:pt>
                <c:pt idx="129">
                  <c:v>1.7105614495492032E+18</c:v>
                </c:pt>
                <c:pt idx="130">
                  <c:v>1.6308679022934062E+18</c:v>
                </c:pt>
                <c:pt idx="131">
                  <c:v>1.5586978969768218E+18</c:v>
                </c:pt>
                <c:pt idx="132">
                  <c:v>1.440680687530274E+18</c:v>
                </c:pt>
                <c:pt idx="133">
                  <c:v>1.4166278718608422E+18</c:v>
                </c:pt>
                <c:pt idx="134">
                  <c:v>1.2835958109693243E+18</c:v>
                </c:pt>
                <c:pt idx="135">
                  <c:v>1.2730742293560018E+18</c:v>
                </c:pt>
                <c:pt idx="136">
                  <c:v>1.1851480429422495E+18</c:v>
                </c:pt>
                <c:pt idx="137">
                  <c:v>1.1513322642591971E+18</c:v>
                </c:pt>
                <c:pt idx="138">
                  <c:v>1.1182690137487488E+18</c:v>
                </c:pt>
                <c:pt idx="139">
                  <c:v>9.957938874507209E+17</c:v>
                </c:pt>
                <c:pt idx="140">
                  <c:v>1.0025559403256611E+18</c:v>
                </c:pt>
                <c:pt idx="141">
                  <c:v>9.3606433615781926E+17</c:v>
                </c:pt>
                <c:pt idx="142">
                  <c:v>8.8234824545069824E+17</c:v>
                </c:pt>
                <c:pt idx="143">
                  <c:v>8.5643028829664294E+17</c:v>
                </c:pt>
                <c:pt idx="144">
                  <c:v>7.9670876760493338E+17</c:v>
                </c:pt>
                <c:pt idx="145">
                  <c:v>7.5914982562739725E+17</c:v>
                </c:pt>
                <c:pt idx="146">
                  <c:v>7.1332975979906125E+17</c:v>
                </c:pt>
                <c:pt idx="147">
                  <c:v>6.9267383530974349E+17</c:v>
                </c:pt>
                <c:pt idx="148">
                  <c:v>6.4573008368835379E+17</c:v>
                </c:pt>
                <c:pt idx="149">
                  <c:v>6.3183514114108557E+17</c:v>
                </c:pt>
                <c:pt idx="150">
                  <c:v>6.0066608298769101E+17</c:v>
                </c:pt>
                <c:pt idx="151">
                  <c:v>5.871472649720649E+17</c:v>
                </c:pt>
                <c:pt idx="152">
                  <c:v>5.5147345323981619E+17</c:v>
                </c:pt>
                <c:pt idx="153">
                  <c:v>5.5935913744830989E+17</c:v>
                </c:pt>
                <c:pt idx="154">
                  <c:v>4.9777729479728582E+17</c:v>
                </c:pt>
                <c:pt idx="155">
                  <c:v>4.8275788846118042E+17</c:v>
                </c:pt>
                <c:pt idx="156">
                  <c:v>4.7750114768815085E+17</c:v>
                </c:pt>
                <c:pt idx="157">
                  <c:v>4.5121784394322925E+17</c:v>
                </c:pt>
                <c:pt idx="158">
                  <c:v>4.1517325462569114E+17</c:v>
                </c:pt>
                <c:pt idx="159">
                  <c:v>3.9564962575457632E+17</c:v>
                </c:pt>
                <c:pt idx="160">
                  <c:v>3.8663884423427053E+17</c:v>
                </c:pt>
                <c:pt idx="161">
                  <c:v>3.8663884423427053E+17</c:v>
                </c:pt>
                <c:pt idx="162">
                  <c:v>3.4233697522037779E+17</c:v>
                </c:pt>
                <c:pt idx="163">
                  <c:v>3.4233697522037779E+17</c:v>
                </c:pt>
                <c:pt idx="164">
                  <c:v>3.4909476496690861E+17</c:v>
                </c:pt>
                <c:pt idx="165">
                  <c:v>3.3595465872214605E+17</c:v>
                </c:pt>
                <c:pt idx="166">
                  <c:v>2.8602377528729434E+17</c:v>
                </c:pt>
                <c:pt idx="167">
                  <c:v>2.9803700102181306E+17</c:v>
                </c:pt>
                <c:pt idx="168">
                  <c:v>2.7363528219128835E+17</c:v>
                </c:pt>
                <c:pt idx="169">
                  <c:v>2.7851557996340848E+17</c:v>
                </c:pt>
                <c:pt idx="170">
                  <c:v>2.4923413828151037E+17</c:v>
                </c:pt>
                <c:pt idx="171">
                  <c:v>2.8414672135344179E+17</c:v>
                </c:pt>
                <c:pt idx="172">
                  <c:v>2.5373892157779066E+17</c:v>
                </c:pt>
                <c:pt idx="173">
                  <c:v>2.5186192615638333E+17</c:v>
                </c:pt>
                <c:pt idx="174">
                  <c:v>2.3346755105147187E+17</c:v>
                </c:pt>
                <c:pt idx="175">
                  <c:v>2.3722147862034138E+17</c:v>
                </c:pt>
                <c:pt idx="176">
                  <c:v>2.1169503948476282E+17</c:v>
                </c:pt>
                <c:pt idx="177">
                  <c:v>1.9818129701876621E+17</c:v>
                </c:pt>
                <c:pt idx="178">
                  <c:v>2.0043357518355581E+17</c:v>
                </c:pt>
                <c:pt idx="179">
                  <c:v>1.9780591780087453E+17</c:v>
                </c:pt>
                <c:pt idx="180">
                  <c:v>1.8917223334418109E+17</c:v>
                </c:pt>
                <c:pt idx="181">
                  <c:v>1.7941250280729978E+17</c:v>
                </c:pt>
                <c:pt idx="182">
                  <c:v>1.7941250280729978E+17</c:v>
                </c:pt>
                <c:pt idx="183">
                  <c:v>1.7265582016419152E+17</c:v>
                </c:pt>
                <c:pt idx="184">
                  <c:v>1.6890212663393581E+17</c:v>
                </c:pt>
                <c:pt idx="185">
                  <c:v>1.6965286425146102E+17</c:v>
                </c:pt>
                <c:pt idx="186">
                  <c:v>1.6327161185083984E+17</c:v>
                </c:pt>
                <c:pt idx="187">
                  <c:v>1.5651503452243059E+17</c:v>
                </c:pt>
                <c:pt idx="188">
                  <c:v>1.4562953044332778E+17</c:v>
                </c:pt>
                <c:pt idx="189">
                  <c:v>1.358702102783848E+17</c:v>
                </c:pt>
                <c:pt idx="190">
                  <c:v>1.3249200549729456E+17</c:v>
                </c:pt>
                <c:pt idx="191">
                  <c:v>1.4187593487947491E+17</c:v>
                </c:pt>
                <c:pt idx="192">
                  <c:v>1.3286736103983381E+17</c:v>
                </c:pt>
                <c:pt idx="193">
                  <c:v>1.2873845755530598E+17</c:v>
                </c:pt>
                <c:pt idx="194">
                  <c:v>1.3436878457061176E+17</c:v>
                </c:pt>
                <c:pt idx="195">
                  <c:v>1.309905846877571E+17</c:v>
                </c:pt>
                <c:pt idx="196">
                  <c:v>1.2273280914892936E+17</c:v>
                </c:pt>
                <c:pt idx="197">
                  <c:v>1.2761239582591304E+17</c:v>
                </c:pt>
                <c:pt idx="198">
                  <c:v>1.2460957053423621E+17</c:v>
                </c:pt>
                <c:pt idx="199">
                  <c:v>1.1184766019209915E+17</c:v>
                </c:pt>
                <c:pt idx="200">
                  <c:v>1.0959557469425426E+17</c:v>
                </c:pt>
                <c:pt idx="201">
                  <c:v>9.8335220677135296E+16</c:v>
                </c:pt>
                <c:pt idx="202">
                  <c:v>1.1222300825128301E+17</c:v>
                </c:pt>
                <c:pt idx="203">
                  <c:v>1.0696814780415331E+17</c:v>
                </c:pt>
                <c:pt idx="204">
                  <c:v>1.0771884052102701E+17</c:v>
                </c:pt>
                <c:pt idx="205">
                  <c:v>9.7584534763214928E+16</c:v>
                </c:pt>
                <c:pt idx="206">
                  <c:v>1.0509141839300955E+17</c:v>
                </c:pt>
                <c:pt idx="207">
                  <c:v>1.0021193784296309E+17</c:v>
                </c:pt>
                <c:pt idx="208">
                  <c:v>9.1203726468320336E+16</c:v>
                </c:pt>
                <c:pt idx="209">
                  <c:v>9.2329748604315168E+16</c:v>
                </c:pt>
                <c:pt idx="210">
                  <c:v>8.8951685869894032E+16</c:v>
                </c:pt>
                <c:pt idx="211">
                  <c:v>9.0453045724613552E+16</c:v>
                </c:pt>
                <c:pt idx="212">
                  <c:v>9.2329748604315168E+16</c:v>
                </c:pt>
                <c:pt idx="213">
                  <c:v>8.3321605802901088E+16</c:v>
                </c:pt>
                <c:pt idx="214">
                  <c:v>8.6324311362355536E+16</c:v>
                </c:pt>
                <c:pt idx="215">
                  <c:v>7.5439545138689872E+16</c:v>
                </c:pt>
                <c:pt idx="216">
                  <c:v>9.0453045724613552E+16</c:v>
                </c:pt>
                <c:pt idx="217">
                  <c:v>6.9058873309127952E+16</c:v>
                </c:pt>
                <c:pt idx="218">
                  <c:v>8.5198295757130208E+16</c:v>
                </c:pt>
                <c:pt idx="219">
                  <c:v>7.0935537412612392E+16</c:v>
                </c:pt>
                <c:pt idx="220">
                  <c:v>7.3938207053098384E+16</c:v>
                </c:pt>
                <c:pt idx="221">
                  <c:v>7.5064210413207536E+16</c:v>
                </c:pt>
                <c:pt idx="222">
                  <c:v>7.5439545138689872E+16</c:v>
                </c:pt>
                <c:pt idx="223">
                  <c:v>6.8683540896598448E+16</c:v>
                </c:pt>
                <c:pt idx="224">
                  <c:v>6.9058873309127952E+16</c:v>
                </c:pt>
                <c:pt idx="225">
                  <c:v>7.2812204917495408E+16</c:v>
                </c:pt>
                <c:pt idx="226">
                  <c:v>6.4554893338443456E+16</c:v>
                </c:pt>
                <c:pt idx="227">
                  <c:v>5.4796337279865736E+16</c:v>
                </c:pt>
                <c:pt idx="228">
                  <c:v>6.4930224254362072E+16</c:v>
                </c:pt>
                <c:pt idx="229">
                  <c:v>5.96756038125214E+16</c:v>
                </c:pt>
                <c:pt idx="230">
                  <c:v>5.892494592628096E+16</c:v>
                </c:pt>
                <c:pt idx="231">
                  <c:v>5.5171664658358272E+16</c:v>
                </c:pt>
                <c:pt idx="232">
                  <c:v>6.1176921217660528E+16</c:v>
                </c:pt>
                <c:pt idx="233">
                  <c:v>5.7798960117330896E+16</c:v>
                </c:pt>
                <c:pt idx="234">
                  <c:v>5.742363178645688E+16</c:v>
                </c:pt>
                <c:pt idx="235">
                  <c:v>5.55469921729052E+16</c:v>
                </c:pt>
                <c:pt idx="236">
                  <c:v>5.3670355960714112E+16</c:v>
                </c:pt>
                <c:pt idx="237">
                  <c:v>5.667297553287264E+16</c:v>
                </c:pt>
                <c:pt idx="238">
                  <c:v>5.2544375866050632E+16</c:v>
                </c:pt>
                <c:pt idx="239">
                  <c:v>5.0667745096026856E+16</c:v>
                </c:pt>
                <c:pt idx="240">
                  <c:v>4.8040467732258192E+16</c:v>
                </c:pt>
                <c:pt idx="241">
                  <c:v>5.7798960117330896E+16</c:v>
                </c:pt>
                <c:pt idx="242">
                  <c:v>4.5788521012264904E+16</c:v>
                </c:pt>
                <c:pt idx="243">
                  <c:v>5.892494592628096E+16</c:v>
                </c:pt>
                <c:pt idx="244">
                  <c:v>5.4421010037427576E+16</c:v>
                </c:pt>
                <c:pt idx="245">
                  <c:v>4.8040467732258192E+16</c:v>
                </c:pt>
                <c:pt idx="246">
                  <c:v>4.7289818281379408E+16</c:v>
                </c:pt>
                <c:pt idx="247">
                  <c:v>4.0533997713084808E+16</c:v>
                </c:pt>
                <c:pt idx="248">
                  <c:v>4.9166442928979064E+16</c:v>
                </c:pt>
                <c:pt idx="249">
                  <c:v>5.0292419350184096E+16</c:v>
                </c:pt>
                <c:pt idx="250">
                  <c:v>4.5413197035120024E+16</c:v>
                </c:pt>
                <c:pt idx="251">
                  <c:v>4.3911902487074392E+16</c:v>
                </c:pt>
                <c:pt idx="252">
                  <c:v>4.7665142938791992E+16</c:v>
                </c:pt>
                <c:pt idx="253">
                  <c:v>5.7798960117330896E+16</c:v>
                </c:pt>
                <c:pt idx="254">
                  <c:v>3.9408031904042616E+16</c:v>
                </c:pt>
                <c:pt idx="255">
                  <c:v>3.828206731947592E+16</c:v>
                </c:pt>
                <c:pt idx="256">
                  <c:v>3.52795010802818E+16</c:v>
                </c:pt>
                <c:pt idx="257">
                  <c:v>3.8657388711612056E+16</c:v>
                </c:pt>
                <c:pt idx="258">
                  <c:v>4.1659964746603504E+16</c:v>
                </c:pt>
                <c:pt idx="259">
                  <c:v>4.3911902487074392E+16</c:v>
                </c:pt>
                <c:pt idx="260">
                  <c:v>3.9783353704337136E+16</c:v>
                </c:pt>
                <c:pt idx="261">
                  <c:v>3.9783353704337136E+16</c:v>
                </c:pt>
                <c:pt idx="262">
                  <c:v>3.828206731947592E+16</c:v>
                </c:pt>
                <c:pt idx="263">
                  <c:v>4.1284642266044272E+16</c:v>
                </c:pt>
                <c:pt idx="264">
                  <c:v>4.2410610115881184E+16</c:v>
                </c:pt>
                <c:pt idx="265">
                  <c:v>3.2652262763739988E+16</c:v>
                </c:pt>
                <c:pt idx="266">
                  <c:v>3.152630552600532E+16</c:v>
                </c:pt>
                <c:pt idx="267">
                  <c:v>3.75314249433618E+16</c:v>
                </c:pt>
                <c:pt idx="268">
                  <c:v>3.9408031904042616E+16</c:v>
                </c:pt>
                <c:pt idx="269">
                  <c:v>2.889907673311134E+16</c:v>
                </c:pt>
                <c:pt idx="270">
                  <c:v>3.19016244691981E+16</c:v>
                </c:pt>
                <c:pt idx="271">
                  <c:v>2.889907673311134E+16</c:v>
                </c:pt>
                <c:pt idx="272">
                  <c:v>2.7773123576934488E+16</c:v>
                </c:pt>
                <c:pt idx="273">
                  <c:v>3.52795010802818E+16</c:v>
                </c:pt>
                <c:pt idx="274">
                  <c:v>2.9274394723940504E+16</c:v>
                </c:pt>
                <c:pt idx="275">
                  <c:v>2.7022488819741744E+16</c:v>
                </c:pt>
                <c:pt idx="276">
                  <c:v>2.889907673311134E+16</c:v>
                </c:pt>
                <c:pt idx="277">
                  <c:v>2.6647171645222812E+16</c:v>
                </c:pt>
                <c:pt idx="278">
                  <c:v>3.040034951273916E+16</c:v>
                </c:pt>
                <c:pt idx="279">
                  <c:v>2.6647171645222812E+16</c:v>
                </c:pt>
                <c:pt idx="280">
                  <c:v>3.1150986718864596E+16</c:v>
                </c:pt>
                <c:pt idx="281">
                  <c:v>3.1150986718864596E+16</c:v>
                </c:pt>
                <c:pt idx="282">
                  <c:v>2.8523758878333972E+16</c:v>
                </c:pt>
                <c:pt idx="283">
                  <c:v>2.5145904307662464E+16</c:v>
                </c:pt>
                <c:pt idx="284">
                  <c:v>3.1150986718864596E+16</c:v>
                </c:pt>
                <c:pt idx="285">
                  <c:v>3.1150986718864596E+16</c:v>
                </c:pt>
                <c:pt idx="286">
                  <c:v>2.6647171645222812E+16</c:v>
                </c:pt>
                <c:pt idx="287">
                  <c:v>2.6271854606755452E+16</c:v>
                </c:pt>
                <c:pt idx="288">
                  <c:v>2.2518691704910396E+16</c:v>
                </c:pt>
                <c:pt idx="289">
                  <c:v>2.889907673311134E+16</c:v>
                </c:pt>
                <c:pt idx="290">
                  <c:v>2.552122093797532E+16</c:v>
                </c:pt>
                <c:pt idx="291">
                  <c:v>2.2143376163007932E+16</c:v>
                </c:pt>
                <c:pt idx="292">
                  <c:v>2.5145904307662464E+16</c:v>
                </c:pt>
                <c:pt idx="293">
                  <c:v>1.9891485768665604E+16</c:v>
                </c:pt>
                <c:pt idx="294">
                  <c:v>2.552122093797532E+16</c:v>
                </c:pt>
                <c:pt idx="295">
                  <c:v>2.2518691704910396E+16</c:v>
                </c:pt>
                <c:pt idx="296">
                  <c:v>2.889907673311134E+16</c:v>
                </c:pt>
                <c:pt idx="297">
                  <c:v>2.6647171645222812E+16</c:v>
                </c:pt>
                <c:pt idx="298">
                  <c:v>2.2143376163007932E+16</c:v>
                </c:pt>
                <c:pt idx="299">
                  <c:v>2.0642115355909016E+16</c:v>
                </c:pt>
                <c:pt idx="300">
                  <c:v>1.8390228226789412E+16</c:v>
                </c:pt>
                <c:pt idx="301">
                  <c:v>1.8390228226789412E+16</c:v>
                </c:pt>
                <c:pt idx="302">
                  <c:v>2.2894007382864032E+16</c:v>
                </c:pt>
                <c:pt idx="303">
                  <c:v>2.2518691704910396E+16</c:v>
                </c:pt>
                <c:pt idx="304">
                  <c:v>2.1392745487356356E+16</c:v>
                </c:pt>
                <c:pt idx="305">
                  <c:v>2.1392745487356356E+16</c:v>
                </c:pt>
                <c:pt idx="306">
                  <c:v>1.9891485768665604E+16</c:v>
                </c:pt>
                <c:pt idx="307">
                  <c:v>1.9891485768665604E+16</c:v>
                </c:pt>
                <c:pt idx="308">
                  <c:v>2.1392745487356356E+16</c:v>
                </c:pt>
                <c:pt idx="309">
                  <c:v>1.6513659360586042E+16</c:v>
                </c:pt>
                <c:pt idx="310">
                  <c:v>2.3269323196868876E+16</c:v>
                </c:pt>
                <c:pt idx="311">
                  <c:v>1.801491418144736E+16</c:v>
                </c:pt>
                <c:pt idx="312">
                  <c:v>2.4395271455191E+16</c:v>
                </c:pt>
                <c:pt idx="313">
                  <c:v>2.401995523303232E+16</c:v>
                </c:pt>
                <c:pt idx="314">
                  <c:v>2.5896537704339632E+16</c:v>
                </c:pt>
                <c:pt idx="315">
                  <c:v>1.8390228226789412E+16</c:v>
                </c:pt>
                <c:pt idx="316">
                  <c:v>2.3269323196868876E+16</c:v>
                </c:pt>
                <c:pt idx="317">
                  <c:v>1.5763032766458988E+16</c:v>
                </c:pt>
                <c:pt idx="318">
                  <c:v>2.1017430353607176E+16</c:v>
                </c:pt>
                <c:pt idx="319">
                  <c:v>2.0642115355909016E+16</c:v>
                </c:pt>
                <c:pt idx="320">
                  <c:v>1.9516171179120284E+16</c:v>
                </c:pt>
                <c:pt idx="321">
                  <c:v>1.5012406716533948E+16</c:v>
                </c:pt>
                <c:pt idx="322">
                  <c:v>1.5387719673471232E+16</c:v>
                </c:pt>
                <c:pt idx="323">
                  <c:v>1.6888972861725412E+16</c:v>
                </c:pt>
                <c:pt idx="324">
                  <c:v>2.0266800494261836E+16</c:v>
                </c:pt>
                <c:pt idx="325">
                  <c:v>1.6138345995497244E+16</c:v>
                </c:pt>
                <c:pt idx="326">
                  <c:v>1.6888972861725412E+16</c:v>
                </c:pt>
                <c:pt idx="327">
                  <c:v>1.351115624928872E+16</c:v>
                </c:pt>
                <c:pt idx="328">
                  <c:v>1.6513659360586042E+16</c:v>
                </c:pt>
                <c:pt idx="329">
                  <c:v>1.4637093895647092E+16</c:v>
                </c:pt>
                <c:pt idx="330">
                  <c:v>1.8765542408182224E+16</c:v>
                </c:pt>
                <c:pt idx="331">
                  <c:v>1.6138345995497244E+16</c:v>
                </c:pt>
                <c:pt idx="332">
                  <c:v>1.8765542408182224E+16</c:v>
                </c:pt>
                <c:pt idx="333">
                  <c:v>1.2760531831967944E+16</c:v>
                </c:pt>
                <c:pt idx="334">
                  <c:v>1.6138345995497244E+16</c:v>
                </c:pt>
                <c:pt idx="335">
                  <c:v>1.801491418144736E+16</c:v>
                </c:pt>
                <c:pt idx="336">
                  <c:v>1.8390228226789412E+16</c:v>
                </c:pt>
                <c:pt idx="337">
                  <c:v>1.7639600272156038E+16</c:v>
                </c:pt>
                <c:pt idx="338">
                  <c:v>1.2385219827382882E+16</c:v>
                </c:pt>
                <c:pt idx="339">
                  <c:v>1.4637093895647092E+16</c:v>
                </c:pt>
                <c:pt idx="340">
                  <c:v>9382728688505418</c:v>
                </c:pt>
                <c:pt idx="341">
                  <c:v>1.351115624928872E+16</c:v>
                </c:pt>
                <c:pt idx="342">
                  <c:v>1.5012406716533948E+16</c:v>
                </c:pt>
                <c:pt idx="343">
                  <c:v>1.351115624928872E+16</c:v>
                </c:pt>
                <c:pt idx="344">
                  <c:v>1.6138345995497244E+16</c:v>
                </c:pt>
                <c:pt idx="345">
                  <c:v>1.6513659360586042E+16</c:v>
                </c:pt>
                <c:pt idx="346">
                  <c:v>1.2009907958847992E+16</c:v>
                </c:pt>
                <c:pt idx="347">
                  <c:v>1.351115624928872E+16</c:v>
                </c:pt>
                <c:pt idx="348">
                  <c:v>1.0508661845209396E+16</c:v>
                </c:pt>
                <c:pt idx="349">
                  <c:v>1.4637093895647092E+16</c:v>
                </c:pt>
                <c:pt idx="350">
                  <c:v>9007417908370558</c:v>
                </c:pt>
                <c:pt idx="351">
                  <c:v>1.7639600272156038E+16</c:v>
                </c:pt>
                <c:pt idx="352">
                  <c:v>1.4637093895647092E+16</c:v>
                </c:pt>
                <c:pt idx="353">
                  <c:v>1.1259284629928576E+16</c:v>
                </c:pt>
                <c:pt idx="354">
                  <c:v>1.0508661845209396E+16</c:v>
                </c:pt>
                <c:pt idx="355">
                  <c:v>1.313584397260321E+16</c:v>
                </c:pt>
                <c:pt idx="356">
                  <c:v>1.4637093895647092E+16</c:v>
                </c:pt>
                <c:pt idx="357">
                  <c:v>1.351115624928872E+16</c:v>
                </c:pt>
                <c:pt idx="358">
                  <c:v>9758039604690152</c:v>
                </c:pt>
                <c:pt idx="359">
                  <c:v>1.3886468662024516E+16</c:v>
                </c:pt>
                <c:pt idx="360">
                  <c:v>9382728688505418</c:v>
                </c:pt>
                <c:pt idx="361">
                  <c:v>1.0133350656924796E+16</c:v>
                </c:pt>
                <c:pt idx="362">
                  <c:v>1.1259284629928576E+16</c:v>
                </c:pt>
                <c:pt idx="363">
                  <c:v>1.351115624928872E+16</c:v>
                </c:pt>
                <c:pt idx="364">
                  <c:v>1.4261781210810628E+16</c:v>
                </c:pt>
                <c:pt idx="365">
                  <c:v>1.3886468662024516E+16</c:v>
                </c:pt>
                <c:pt idx="366">
                  <c:v>7881486384264851</c:v>
                </c:pt>
                <c:pt idx="367">
                  <c:v>1.2009907958847992E+16</c:v>
                </c:pt>
                <c:pt idx="368">
                  <c:v>9758039604690152</c:v>
                </c:pt>
                <c:pt idx="369">
                  <c:v>9007417908370558</c:v>
                </c:pt>
                <c:pt idx="370">
                  <c:v>9382728688505418</c:v>
                </c:pt>
                <c:pt idx="371">
                  <c:v>8256796756250312</c:v>
                </c:pt>
                <c:pt idx="372">
                  <c:v>1.2385219827382882E+16</c:v>
                </c:pt>
                <c:pt idx="373">
                  <c:v>9758039604690152</c:v>
                </c:pt>
                <c:pt idx="374">
                  <c:v>7881486384264851</c:v>
                </c:pt>
                <c:pt idx="375">
                  <c:v>9382728688505418</c:v>
                </c:pt>
                <c:pt idx="376">
                  <c:v>1.0133350656924796E+16</c:v>
                </c:pt>
                <c:pt idx="377">
                  <c:v>9007417908370558</c:v>
                </c:pt>
                <c:pt idx="378">
                  <c:v>8256796756250312</c:v>
                </c:pt>
                <c:pt idx="379">
                  <c:v>7881486384264851</c:v>
                </c:pt>
                <c:pt idx="380">
                  <c:v>1.0883973169543974E+16</c:v>
                </c:pt>
                <c:pt idx="381">
                  <c:v>8632107264285536</c:v>
                </c:pt>
                <c:pt idx="382">
                  <c:v>9382728688505418</c:v>
                </c:pt>
                <c:pt idx="383">
                  <c:v>9382728688505418</c:v>
                </c:pt>
                <c:pt idx="384">
                  <c:v>6380246256819907</c:v>
                </c:pt>
                <c:pt idx="385">
                  <c:v>8632107264285536</c:v>
                </c:pt>
                <c:pt idx="386">
                  <c:v>7881486384264851</c:v>
                </c:pt>
                <c:pt idx="387">
                  <c:v>7881486384264851</c:v>
                </c:pt>
                <c:pt idx="388">
                  <c:v>8256796756250312</c:v>
                </c:pt>
                <c:pt idx="389">
                  <c:v>7881486384264851</c:v>
                </c:pt>
                <c:pt idx="390">
                  <c:v>7506176148329119</c:v>
                </c:pt>
                <c:pt idx="391">
                  <c:v>7881486384264851</c:v>
                </c:pt>
                <c:pt idx="392">
                  <c:v>4503699158628956</c:v>
                </c:pt>
                <c:pt idx="393">
                  <c:v>1.1259284629928576E+16</c:v>
                </c:pt>
                <c:pt idx="394">
                  <c:v>5629627009395049</c:v>
                </c:pt>
                <c:pt idx="395">
                  <c:v>6004936565082706</c:v>
                </c:pt>
                <c:pt idx="396">
                  <c:v>9758039604690152</c:v>
                </c:pt>
                <c:pt idx="397">
                  <c:v>8632107264285536</c:v>
                </c:pt>
                <c:pt idx="398">
                  <c:v>6004936565082706</c:v>
                </c:pt>
                <c:pt idx="399">
                  <c:v>5254317589756897</c:v>
                </c:pt>
                <c:pt idx="400">
                  <c:v>7506176148329119</c:v>
                </c:pt>
                <c:pt idx="401">
                  <c:v>7506176148329119</c:v>
                </c:pt>
                <c:pt idx="402">
                  <c:v>7130866048443075</c:v>
                </c:pt>
                <c:pt idx="403">
                  <c:v>7130866048443075</c:v>
                </c:pt>
                <c:pt idx="404">
                  <c:v>7881486384264851</c:v>
                </c:pt>
                <c:pt idx="405">
                  <c:v>9007417908370558</c:v>
                </c:pt>
                <c:pt idx="406">
                  <c:v>6004936565082706</c:v>
                </c:pt>
                <c:pt idx="407">
                  <c:v>7881486384264851</c:v>
                </c:pt>
                <c:pt idx="408">
                  <c:v>7130866048443075</c:v>
                </c:pt>
                <c:pt idx="409">
                  <c:v>7130866048443075</c:v>
                </c:pt>
                <c:pt idx="410">
                  <c:v>5629627009395049</c:v>
                </c:pt>
                <c:pt idx="411">
                  <c:v>5254317589756897</c:v>
                </c:pt>
                <c:pt idx="412">
                  <c:v>6004936565082706</c:v>
                </c:pt>
                <c:pt idx="413">
                  <c:v>6755556084606682</c:v>
                </c:pt>
                <c:pt idx="414">
                  <c:v>7506176148329119</c:v>
                </c:pt>
                <c:pt idx="415">
                  <c:v>7130866048443075</c:v>
                </c:pt>
                <c:pt idx="416">
                  <c:v>3377772532307403</c:v>
                </c:pt>
                <c:pt idx="417">
                  <c:v>4879008306168212</c:v>
                </c:pt>
                <c:pt idx="418">
                  <c:v>5629627009395049</c:v>
                </c:pt>
                <c:pt idx="419">
                  <c:v>4503699158628956</c:v>
                </c:pt>
                <c:pt idx="420">
                  <c:v>2627155461672842</c:v>
                </c:pt>
                <c:pt idx="421">
                  <c:v>5254317589756897</c:v>
                </c:pt>
                <c:pt idx="422">
                  <c:v>3377772532307403</c:v>
                </c:pt>
                <c:pt idx="423">
                  <c:v>6755556084606682</c:v>
                </c:pt>
                <c:pt idx="424">
                  <c:v>6004936565082706</c:v>
                </c:pt>
                <c:pt idx="425">
                  <c:v>6380246256819907</c:v>
                </c:pt>
                <c:pt idx="426">
                  <c:v>6004936565082706</c:v>
                </c:pt>
                <c:pt idx="427">
                  <c:v>5629627009395049</c:v>
                </c:pt>
                <c:pt idx="428">
                  <c:v>3753081271698589.5</c:v>
                </c:pt>
                <c:pt idx="429">
                  <c:v>4128390147139095</c:v>
                </c:pt>
                <c:pt idx="430">
                  <c:v>5629627009395049</c:v>
                </c:pt>
                <c:pt idx="431">
                  <c:v>4128390147139095</c:v>
                </c:pt>
                <c:pt idx="432">
                  <c:v>4879008306168212</c:v>
                </c:pt>
                <c:pt idx="433">
                  <c:v>3753081271698589.5</c:v>
                </c:pt>
                <c:pt idx="434">
                  <c:v>2251847130429392.5</c:v>
                </c:pt>
                <c:pt idx="435">
                  <c:v>4879008306168212</c:v>
                </c:pt>
                <c:pt idx="436">
                  <c:v>3377772532307403</c:v>
                </c:pt>
                <c:pt idx="437">
                  <c:v>5629627009395049</c:v>
                </c:pt>
                <c:pt idx="438">
                  <c:v>4879008306168212</c:v>
                </c:pt>
                <c:pt idx="439">
                  <c:v>6004936565082706</c:v>
                </c:pt>
                <c:pt idx="440">
                  <c:v>4503699158628956</c:v>
                </c:pt>
                <c:pt idx="441">
                  <c:v>3377772532307403</c:v>
                </c:pt>
                <c:pt idx="442">
                  <c:v>4879008306168212</c:v>
                </c:pt>
                <c:pt idx="443">
                  <c:v>3377772532307403</c:v>
                </c:pt>
                <c:pt idx="444">
                  <c:v>5629627009395049</c:v>
                </c:pt>
                <c:pt idx="445">
                  <c:v>5629627009395049</c:v>
                </c:pt>
                <c:pt idx="446">
                  <c:v>4503699158628956</c:v>
                </c:pt>
                <c:pt idx="447">
                  <c:v>4128390147139095</c:v>
                </c:pt>
                <c:pt idx="448">
                  <c:v>5254317589756897</c:v>
                </c:pt>
                <c:pt idx="449">
                  <c:v>4879008306168212</c:v>
                </c:pt>
                <c:pt idx="450">
                  <c:v>6755556084606682</c:v>
                </c:pt>
                <c:pt idx="451">
                  <c:v>4128390147139095</c:v>
                </c:pt>
                <c:pt idx="452">
                  <c:v>4503699158628956</c:v>
                </c:pt>
                <c:pt idx="453">
                  <c:v>2251847130429392.5</c:v>
                </c:pt>
                <c:pt idx="454">
                  <c:v>3002463928965500</c:v>
                </c:pt>
                <c:pt idx="455">
                  <c:v>3002463928965500</c:v>
                </c:pt>
                <c:pt idx="456">
                  <c:v>3377772532307403</c:v>
                </c:pt>
                <c:pt idx="457">
                  <c:v>5254317589756897</c:v>
                </c:pt>
                <c:pt idx="458">
                  <c:v>4503699158628956</c:v>
                </c:pt>
                <c:pt idx="459">
                  <c:v>6755556084606682</c:v>
                </c:pt>
                <c:pt idx="460">
                  <c:v>2251847130429392.5</c:v>
                </c:pt>
                <c:pt idx="461">
                  <c:v>5254317589756897</c:v>
                </c:pt>
                <c:pt idx="462">
                  <c:v>3753081271698589.5</c:v>
                </c:pt>
                <c:pt idx="463">
                  <c:v>3753081271698589.5</c:v>
                </c:pt>
                <c:pt idx="464">
                  <c:v>2627155461672842</c:v>
                </c:pt>
                <c:pt idx="465">
                  <c:v>3002463928965500</c:v>
                </c:pt>
                <c:pt idx="466">
                  <c:v>2627155461672842</c:v>
                </c:pt>
                <c:pt idx="467">
                  <c:v>3377772532307403</c:v>
                </c:pt>
                <c:pt idx="468">
                  <c:v>3377772532307403</c:v>
                </c:pt>
                <c:pt idx="469">
                  <c:v>3002463928965500</c:v>
                </c:pt>
                <c:pt idx="470">
                  <c:v>1501230876089970.3</c:v>
                </c:pt>
                <c:pt idx="471">
                  <c:v>3002463928965500</c:v>
                </c:pt>
                <c:pt idx="472">
                  <c:v>2251847130429392.5</c:v>
                </c:pt>
                <c:pt idx="473">
                  <c:v>4128390147139095</c:v>
                </c:pt>
                <c:pt idx="474">
                  <c:v>1876538935235114.3</c:v>
                </c:pt>
                <c:pt idx="475">
                  <c:v>2251847130429392.5</c:v>
                </c:pt>
                <c:pt idx="476">
                  <c:v>1876538935235114.3</c:v>
                </c:pt>
                <c:pt idx="477">
                  <c:v>3002463928965500</c:v>
                </c:pt>
                <c:pt idx="478">
                  <c:v>750615165946938.25</c:v>
                </c:pt>
                <c:pt idx="479">
                  <c:v>2627155461672842</c:v>
                </c:pt>
                <c:pt idx="480">
                  <c:v>3002463928965500</c:v>
                </c:pt>
                <c:pt idx="481">
                  <c:v>3377772532307403</c:v>
                </c:pt>
                <c:pt idx="482">
                  <c:v>3002463928965500</c:v>
                </c:pt>
                <c:pt idx="483">
                  <c:v>2627155461672842</c:v>
                </c:pt>
                <c:pt idx="484">
                  <c:v>1876538935235114.3</c:v>
                </c:pt>
                <c:pt idx="485">
                  <c:v>3002463928965500</c:v>
                </c:pt>
                <c:pt idx="486">
                  <c:v>1876538935235114.3</c:v>
                </c:pt>
                <c:pt idx="487">
                  <c:v>1876538935235114.3</c:v>
                </c:pt>
                <c:pt idx="488">
                  <c:v>2251847130429392.5</c:v>
                </c:pt>
                <c:pt idx="489">
                  <c:v>1501230876089970.3</c:v>
                </c:pt>
                <c:pt idx="490">
                  <c:v>3002463928965500</c:v>
                </c:pt>
                <c:pt idx="491">
                  <c:v>2627155461672842</c:v>
                </c:pt>
                <c:pt idx="492">
                  <c:v>5254317589756897</c:v>
                </c:pt>
                <c:pt idx="493">
                  <c:v>3753081271698589.5</c:v>
                </c:pt>
                <c:pt idx="494">
                  <c:v>3002463928965500</c:v>
                </c:pt>
                <c:pt idx="495">
                  <c:v>2627155461672842</c:v>
                </c:pt>
                <c:pt idx="496">
                  <c:v>4128390147139095</c:v>
                </c:pt>
                <c:pt idx="497">
                  <c:v>1876538935235114.3</c:v>
                </c:pt>
                <c:pt idx="498">
                  <c:v>2627155461672842</c:v>
                </c:pt>
                <c:pt idx="499">
                  <c:v>2251847130429392.5</c:v>
                </c:pt>
                <c:pt idx="500">
                  <c:v>1125922952993924</c:v>
                </c:pt>
                <c:pt idx="501">
                  <c:v>3377772532307403</c:v>
                </c:pt>
                <c:pt idx="502">
                  <c:v>3377772532307403</c:v>
                </c:pt>
                <c:pt idx="503">
                  <c:v>1125922952993924</c:v>
                </c:pt>
                <c:pt idx="504">
                  <c:v>3377772532307403</c:v>
                </c:pt>
                <c:pt idx="505">
                  <c:v>2251847130429392.5</c:v>
                </c:pt>
                <c:pt idx="506">
                  <c:v>1501230876089970.3</c:v>
                </c:pt>
                <c:pt idx="507">
                  <c:v>2627155461672842</c:v>
                </c:pt>
                <c:pt idx="508">
                  <c:v>4503699158628956</c:v>
                </c:pt>
                <c:pt idx="509">
                  <c:v>1876538935235114.3</c:v>
                </c:pt>
                <c:pt idx="510">
                  <c:v>2251847130429392.5</c:v>
                </c:pt>
                <c:pt idx="511">
                  <c:v>2251847130429392.5</c:v>
                </c:pt>
                <c:pt idx="512">
                  <c:v>1125922952993924</c:v>
                </c:pt>
                <c:pt idx="513">
                  <c:v>750615165946938.25</c:v>
                </c:pt>
                <c:pt idx="514">
                  <c:v>2251847130429392.5</c:v>
                </c:pt>
                <c:pt idx="515">
                  <c:v>2251847130429392.5</c:v>
                </c:pt>
                <c:pt idx="516">
                  <c:v>1876538935235114.3</c:v>
                </c:pt>
                <c:pt idx="517">
                  <c:v>1125922952993924</c:v>
                </c:pt>
                <c:pt idx="518">
                  <c:v>2251847130429392.5</c:v>
                </c:pt>
                <c:pt idx="519">
                  <c:v>1125922952993924</c:v>
                </c:pt>
                <c:pt idx="520">
                  <c:v>1501230876089970.3</c:v>
                </c:pt>
                <c:pt idx="521">
                  <c:v>750615165946938.25</c:v>
                </c:pt>
                <c:pt idx="522">
                  <c:v>1125922952993924</c:v>
                </c:pt>
                <c:pt idx="523">
                  <c:v>1125922952993924</c:v>
                </c:pt>
                <c:pt idx="524">
                  <c:v>1876538935235114.3</c:v>
                </c:pt>
                <c:pt idx="525">
                  <c:v>1501230876089970.3</c:v>
                </c:pt>
                <c:pt idx="526">
                  <c:v>3002463928965500</c:v>
                </c:pt>
                <c:pt idx="527">
                  <c:v>750615165946938.25</c:v>
                </c:pt>
                <c:pt idx="528">
                  <c:v>1501230876089970.3</c:v>
                </c:pt>
                <c:pt idx="529">
                  <c:v>375307514948975.81</c:v>
                </c:pt>
                <c:pt idx="530">
                  <c:v>112592234077348.45</c:v>
                </c:pt>
                <c:pt idx="531">
                  <c:v>1501230876089970.3</c:v>
                </c:pt>
                <c:pt idx="532">
                  <c:v>1876538935235114.3</c:v>
                </c:pt>
                <c:pt idx="533">
                  <c:v>1501230876089970.3</c:v>
                </c:pt>
                <c:pt idx="534">
                  <c:v>375307514948975.81</c:v>
                </c:pt>
                <c:pt idx="535">
                  <c:v>1125922952993924</c:v>
                </c:pt>
                <c:pt idx="536">
                  <c:v>1876538935235114.3</c:v>
                </c:pt>
                <c:pt idx="537">
                  <c:v>1501230876089970.3</c:v>
                </c:pt>
                <c:pt idx="538">
                  <c:v>1125922952993924</c:v>
                </c:pt>
                <c:pt idx="539">
                  <c:v>1125922952993924</c:v>
                </c:pt>
                <c:pt idx="540">
                  <c:v>750615165946938.25</c:v>
                </c:pt>
                <c:pt idx="541">
                  <c:v>750615165946938.25</c:v>
                </c:pt>
                <c:pt idx="542">
                  <c:v>1876538935235114.3</c:v>
                </c:pt>
                <c:pt idx="543">
                  <c:v>1876538935235114.3</c:v>
                </c:pt>
                <c:pt idx="544">
                  <c:v>750615165946938.25</c:v>
                </c:pt>
                <c:pt idx="545">
                  <c:v>2251847130429392.5</c:v>
                </c:pt>
                <c:pt idx="546">
                  <c:v>750615165946938.25</c:v>
                </c:pt>
                <c:pt idx="547">
                  <c:v>112592234077348.45</c:v>
                </c:pt>
                <c:pt idx="548">
                  <c:v>3002463928965500</c:v>
                </c:pt>
                <c:pt idx="549">
                  <c:v>750615165946938.25</c:v>
                </c:pt>
                <c:pt idx="550">
                  <c:v>1876538935235114.3</c:v>
                </c:pt>
                <c:pt idx="551">
                  <c:v>2627155461672842</c:v>
                </c:pt>
                <c:pt idx="552">
                  <c:v>2251847130429392.5</c:v>
                </c:pt>
                <c:pt idx="553">
                  <c:v>375307514948975.81</c:v>
                </c:pt>
                <c:pt idx="554">
                  <c:v>1876538935235114.3</c:v>
                </c:pt>
                <c:pt idx="555">
                  <c:v>375307514948975.81</c:v>
                </c:pt>
                <c:pt idx="556">
                  <c:v>1501230876089970.3</c:v>
                </c:pt>
                <c:pt idx="557">
                  <c:v>1501230876089970.3</c:v>
                </c:pt>
                <c:pt idx="558">
                  <c:v>375307514948975.81</c:v>
                </c:pt>
                <c:pt idx="559">
                  <c:v>1501230876089970.3</c:v>
                </c:pt>
                <c:pt idx="560">
                  <c:v>1876538935235114.3</c:v>
                </c:pt>
                <c:pt idx="561">
                  <c:v>1125922952993924</c:v>
                </c:pt>
                <c:pt idx="562">
                  <c:v>1125922952993924</c:v>
                </c:pt>
                <c:pt idx="563">
                  <c:v>1501230876089970.3</c:v>
                </c:pt>
                <c:pt idx="564">
                  <c:v>1125922952993924</c:v>
                </c:pt>
                <c:pt idx="565">
                  <c:v>750615165946938.25</c:v>
                </c:pt>
                <c:pt idx="566">
                  <c:v>2251847130429392.5</c:v>
                </c:pt>
                <c:pt idx="567">
                  <c:v>112592234077348.45</c:v>
                </c:pt>
                <c:pt idx="568">
                  <c:v>1125922952993924</c:v>
                </c:pt>
                <c:pt idx="569">
                  <c:v>750615165946938.25</c:v>
                </c:pt>
                <c:pt idx="570">
                  <c:v>112592234077348.45</c:v>
                </c:pt>
                <c:pt idx="571">
                  <c:v>1125922952993924</c:v>
                </c:pt>
                <c:pt idx="572">
                  <c:v>750615165946938.25</c:v>
                </c:pt>
                <c:pt idx="573">
                  <c:v>1125922952993924</c:v>
                </c:pt>
                <c:pt idx="574">
                  <c:v>375307514948975.81</c:v>
                </c:pt>
                <c:pt idx="575">
                  <c:v>750615165946938.25</c:v>
                </c:pt>
                <c:pt idx="576">
                  <c:v>2251847130429392.5</c:v>
                </c:pt>
                <c:pt idx="577">
                  <c:v>750615165946938.25</c:v>
                </c:pt>
                <c:pt idx="578">
                  <c:v>750615165946938.25</c:v>
                </c:pt>
                <c:pt idx="579">
                  <c:v>1501230876089970.3</c:v>
                </c:pt>
                <c:pt idx="580">
                  <c:v>1501230876089970.3</c:v>
                </c:pt>
                <c:pt idx="581">
                  <c:v>1501230876089970.3</c:v>
                </c:pt>
                <c:pt idx="582">
                  <c:v>750615165946938.25</c:v>
                </c:pt>
                <c:pt idx="583">
                  <c:v>375307514948975.81</c:v>
                </c:pt>
                <c:pt idx="584">
                  <c:v>750615165946938.25</c:v>
                </c:pt>
                <c:pt idx="585">
                  <c:v>375307514948975.81</c:v>
                </c:pt>
                <c:pt idx="586">
                  <c:v>1125922952993924</c:v>
                </c:pt>
                <c:pt idx="587">
                  <c:v>1125922952993924</c:v>
                </c:pt>
                <c:pt idx="588">
                  <c:v>750615165946938.25</c:v>
                </c:pt>
                <c:pt idx="589">
                  <c:v>1501230876089970.3</c:v>
                </c:pt>
                <c:pt idx="590">
                  <c:v>1501230876089970.3</c:v>
                </c:pt>
                <c:pt idx="591">
                  <c:v>112592234077348.45</c:v>
                </c:pt>
                <c:pt idx="592">
                  <c:v>375307514948975.81</c:v>
                </c:pt>
                <c:pt idx="593">
                  <c:v>1501230876089970.3</c:v>
                </c:pt>
                <c:pt idx="594">
                  <c:v>1501230876089970.3</c:v>
                </c:pt>
                <c:pt idx="595">
                  <c:v>1501230876089970.3</c:v>
                </c:pt>
                <c:pt idx="596">
                  <c:v>750615165946938.25</c:v>
                </c:pt>
                <c:pt idx="597">
                  <c:v>112592234077348.45</c:v>
                </c:pt>
                <c:pt idx="598">
                  <c:v>1125922952993924</c:v>
                </c:pt>
                <c:pt idx="599">
                  <c:v>1501230876089970.3</c:v>
                </c:pt>
                <c:pt idx="600">
                  <c:v>1501230876089970.3</c:v>
                </c:pt>
                <c:pt idx="601">
                  <c:v>112592234077348.45</c:v>
                </c:pt>
                <c:pt idx="602">
                  <c:v>112592234077348.45</c:v>
                </c:pt>
                <c:pt idx="603">
                  <c:v>1501230876089970.3</c:v>
                </c:pt>
                <c:pt idx="604">
                  <c:v>375307514948975.81</c:v>
                </c:pt>
                <c:pt idx="605">
                  <c:v>1501230876089970.3</c:v>
                </c:pt>
                <c:pt idx="606">
                  <c:v>750615165946938.25</c:v>
                </c:pt>
                <c:pt idx="607">
                  <c:v>1876538935235114.3</c:v>
                </c:pt>
                <c:pt idx="608">
                  <c:v>375307514948975.81</c:v>
                </c:pt>
                <c:pt idx="609">
                  <c:v>1501230876089970.3</c:v>
                </c:pt>
                <c:pt idx="610">
                  <c:v>375307514948975.81</c:v>
                </c:pt>
                <c:pt idx="611">
                  <c:v>375307514948975.81</c:v>
                </c:pt>
                <c:pt idx="612">
                  <c:v>750615165946938.25</c:v>
                </c:pt>
                <c:pt idx="613">
                  <c:v>750615165946938.25</c:v>
                </c:pt>
                <c:pt idx="614">
                  <c:v>1501230876089970.3</c:v>
                </c:pt>
                <c:pt idx="615">
                  <c:v>1125922952993924</c:v>
                </c:pt>
                <c:pt idx="616">
                  <c:v>1876538935235114.3</c:v>
                </c:pt>
                <c:pt idx="617">
                  <c:v>1125922952993924</c:v>
                </c:pt>
                <c:pt idx="618">
                  <c:v>112592234077348.45</c:v>
                </c:pt>
                <c:pt idx="619">
                  <c:v>375307514948975.81</c:v>
                </c:pt>
                <c:pt idx="620">
                  <c:v>375307514948975.81</c:v>
                </c:pt>
                <c:pt idx="621">
                  <c:v>375307514948975.81</c:v>
                </c:pt>
                <c:pt idx="622">
                  <c:v>2627155461672842</c:v>
                </c:pt>
                <c:pt idx="623">
                  <c:v>1876538935235114.3</c:v>
                </c:pt>
                <c:pt idx="624">
                  <c:v>1876538935235114.3</c:v>
                </c:pt>
                <c:pt idx="625">
                  <c:v>375307514948975.81</c:v>
                </c:pt>
                <c:pt idx="626">
                  <c:v>1876538935235114.3</c:v>
                </c:pt>
                <c:pt idx="627">
                  <c:v>750615165946938.25</c:v>
                </c:pt>
                <c:pt idx="628">
                  <c:v>1501230876089970.3</c:v>
                </c:pt>
                <c:pt idx="629">
                  <c:v>2251847130429392.5</c:v>
                </c:pt>
                <c:pt idx="630">
                  <c:v>112592234077348.45</c:v>
                </c:pt>
                <c:pt idx="631">
                  <c:v>750615165946938.25</c:v>
                </c:pt>
                <c:pt idx="632">
                  <c:v>375307514948975.81</c:v>
                </c:pt>
                <c:pt idx="633">
                  <c:v>375307514948975.81</c:v>
                </c:pt>
                <c:pt idx="634">
                  <c:v>1125922952993924</c:v>
                </c:pt>
                <c:pt idx="635">
                  <c:v>375307514948975.81</c:v>
                </c:pt>
                <c:pt idx="636">
                  <c:v>750615165946938.25</c:v>
                </c:pt>
                <c:pt idx="637">
                  <c:v>112592234077348.45</c:v>
                </c:pt>
                <c:pt idx="638">
                  <c:v>1125922952993924</c:v>
                </c:pt>
                <c:pt idx="639">
                  <c:v>375307514948975.81</c:v>
                </c:pt>
                <c:pt idx="640">
                  <c:v>1501230876089970.3</c:v>
                </c:pt>
                <c:pt idx="641">
                  <c:v>750615165946938.25</c:v>
                </c:pt>
                <c:pt idx="642">
                  <c:v>112592234077348.45</c:v>
                </c:pt>
                <c:pt idx="643">
                  <c:v>750615165946938.25</c:v>
                </c:pt>
                <c:pt idx="644">
                  <c:v>375307514948975.81</c:v>
                </c:pt>
                <c:pt idx="645">
                  <c:v>375307514948975.81</c:v>
                </c:pt>
                <c:pt idx="646">
                  <c:v>1501230876089970.3</c:v>
                </c:pt>
                <c:pt idx="647">
                  <c:v>2251847130429392.5</c:v>
                </c:pt>
                <c:pt idx="648">
                  <c:v>1125922952993924</c:v>
                </c:pt>
                <c:pt idx="649">
                  <c:v>375307514948975.81</c:v>
                </c:pt>
                <c:pt idx="650">
                  <c:v>1125922952993924</c:v>
                </c:pt>
                <c:pt idx="651">
                  <c:v>750615165946938.25</c:v>
                </c:pt>
                <c:pt idx="652">
                  <c:v>2251847130429392.5</c:v>
                </c:pt>
                <c:pt idx="653">
                  <c:v>1501230876089970.3</c:v>
                </c:pt>
                <c:pt idx="654">
                  <c:v>750615165946938.25</c:v>
                </c:pt>
                <c:pt idx="655">
                  <c:v>375307514948975.81</c:v>
                </c:pt>
                <c:pt idx="656">
                  <c:v>1876538935235114.3</c:v>
                </c:pt>
                <c:pt idx="657">
                  <c:v>750615165946938.25</c:v>
                </c:pt>
                <c:pt idx="658">
                  <c:v>1125922952993924</c:v>
                </c:pt>
                <c:pt idx="659">
                  <c:v>750615165946938.25</c:v>
                </c:pt>
                <c:pt idx="660">
                  <c:v>1501230876089970.3</c:v>
                </c:pt>
                <c:pt idx="661">
                  <c:v>375307514948975.81</c:v>
                </c:pt>
                <c:pt idx="662">
                  <c:v>1125922952993924</c:v>
                </c:pt>
                <c:pt idx="663">
                  <c:v>375307514948975.81</c:v>
                </c:pt>
                <c:pt idx="664">
                  <c:v>750615165946938.25</c:v>
                </c:pt>
                <c:pt idx="665">
                  <c:v>1125922952993924</c:v>
                </c:pt>
                <c:pt idx="666">
                  <c:v>1125922952993924</c:v>
                </c:pt>
                <c:pt idx="667">
                  <c:v>1125922952993924</c:v>
                </c:pt>
                <c:pt idx="668">
                  <c:v>1125922952993924</c:v>
                </c:pt>
                <c:pt idx="669">
                  <c:v>375307514948975.81</c:v>
                </c:pt>
                <c:pt idx="670">
                  <c:v>750615165946938.25</c:v>
                </c:pt>
                <c:pt idx="671">
                  <c:v>1125922952993924</c:v>
                </c:pt>
                <c:pt idx="672">
                  <c:v>750615165946938.25</c:v>
                </c:pt>
                <c:pt idx="673">
                  <c:v>375307514948975.81</c:v>
                </c:pt>
                <c:pt idx="674">
                  <c:v>1501230876089970.3</c:v>
                </c:pt>
                <c:pt idx="675">
                  <c:v>750615165946938.25</c:v>
                </c:pt>
                <c:pt idx="676">
                  <c:v>1501230876089970.3</c:v>
                </c:pt>
                <c:pt idx="677">
                  <c:v>1125922952993924</c:v>
                </c:pt>
                <c:pt idx="678">
                  <c:v>1501230876089970.3</c:v>
                </c:pt>
                <c:pt idx="679">
                  <c:v>112592234077348.45</c:v>
                </c:pt>
                <c:pt idx="680">
                  <c:v>1125922952993924</c:v>
                </c:pt>
                <c:pt idx="681">
                  <c:v>112592234077348.45</c:v>
                </c:pt>
                <c:pt idx="682">
                  <c:v>375307514948975.81</c:v>
                </c:pt>
                <c:pt idx="683">
                  <c:v>112592234077348.45</c:v>
                </c:pt>
                <c:pt idx="684">
                  <c:v>750615165946938.25</c:v>
                </c:pt>
                <c:pt idx="685">
                  <c:v>2627155461672842</c:v>
                </c:pt>
                <c:pt idx="686">
                  <c:v>1125922952993924</c:v>
                </c:pt>
                <c:pt idx="687">
                  <c:v>750615165946938.25</c:v>
                </c:pt>
                <c:pt idx="688">
                  <c:v>1125922952993924</c:v>
                </c:pt>
                <c:pt idx="689">
                  <c:v>750615165946938.25</c:v>
                </c:pt>
                <c:pt idx="690">
                  <c:v>1125922952993924</c:v>
                </c:pt>
                <c:pt idx="691">
                  <c:v>1125922952993924</c:v>
                </c:pt>
                <c:pt idx="692">
                  <c:v>1125922952993924</c:v>
                </c:pt>
                <c:pt idx="693">
                  <c:v>1876538935235114.3</c:v>
                </c:pt>
                <c:pt idx="694">
                  <c:v>375307514948975.81</c:v>
                </c:pt>
                <c:pt idx="695">
                  <c:v>750615165946938.25</c:v>
                </c:pt>
                <c:pt idx="696">
                  <c:v>112592234077348.45</c:v>
                </c:pt>
                <c:pt idx="697">
                  <c:v>1501230876089970.3</c:v>
                </c:pt>
                <c:pt idx="698">
                  <c:v>1125922952993924</c:v>
                </c:pt>
                <c:pt idx="699">
                  <c:v>750615165946938.25</c:v>
                </c:pt>
                <c:pt idx="700">
                  <c:v>375307514948975.81</c:v>
                </c:pt>
                <c:pt idx="701">
                  <c:v>375307514948975.81</c:v>
                </c:pt>
                <c:pt idx="702">
                  <c:v>750615165946938.25</c:v>
                </c:pt>
                <c:pt idx="703">
                  <c:v>375307514948975.81</c:v>
                </c:pt>
                <c:pt idx="704">
                  <c:v>1125922952993924</c:v>
                </c:pt>
                <c:pt idx="705">
                  <c:v>375307514948975.81</c:v>
                </c:pt>
                <c:pt idx="706">
                  <c:v>2627155461672842</c:v>
                </c:pt>
                <c:pt idx="707">
                  <c:v>750615165946938.25</c:v>
                </c:pt>
                <c:pt idx="708">
                  <c:v>750615165946938.25</c:v>
                </c:pt>
                <c:pt idx="709">
                  <c:v>750615165946938.25</c:v>
                </c:pt>
                <c:pt idx="710">
                  <c:v>375307514948975.81</c:v>
                </c:pt>
                <c:pt idx="711">
                  <c:v>1501230876089970.3</c:v>
                </c:pt>
                <c:pt idx="712">
                  <c:v>112592234077348.45</c:v>
                </c:pt>
                <c:pt idx="713">
                  <c:v>1125922952993924</c:v>
                </c:pt>
                <c:pt idx="714">
                  <c:v>1125922952993924</c:v>
                </c:pt>
                <c:pt idx="715">
                  <c:v>750615165946938.25</c:v>
                </c:pt>
                <c:pt idx="716">
                  <c:v>750615165946938.25</c:v>
                </c:pt>
                <c:pt idx="717">
                  <c:v>1125922952993924</c:v>
                </c:pt>
                <c:pt idx="718">
                  <c:v>1125922952993924</c:v>
                </c:pt>
                <c:pt idx="719">
                  <c:v>750615165946938.25</c:v>
                </c:pt>
                <c:pt idx="720">
                  <c:v>1501230876089970.3</c:v>
                </c:pt>
                <c:pt idx="721">
                  <c:v>1876538935235114.3</c:v>
                </c:pt>
                <c:pt idx="722">
                  <c:v>1876538935235114.3</c:v>
                </c:pt>
                <c:pt idx="723">
                  <c:v>750615165946938.25</c:v>
                </c:pt>
                <c:pt idx="724">
                  <c:v>750615165946938.25</c:v>
                </c:pt>
                <c:pt idx="725">
                  <c:v>375307514948975.81</c:v>
                </c:pt>
                <c:pt idx="726">
                  <c:v>750615165946938.25</c:v>
                </c:pt>
                <c:pt idx="727">
                  <c:v>1125922952993924</c:v>
                </c:pt>
                <c:pt idx="728">
                  <c:v>1501230876089970.3</c:v>
                </c:pt>
                <c:pt idx="729">
                  <c:v>750615165946938.25</c:v>
                </c:pt>
                <c:pt idx="730">
                  <c:v>112592234077348.45</c:v>
                </c:pt>
                <c:pt idx="731">
                  <c:v>112592234077348.45</c:v>
                </c:pt>
                <c:pt idx="732">
                  <c:v>1125922952993924</c:v>
                </c:pt>
                <c:pt idx="733">
                  <c:v>375307514948975.81</c:v>
                </c:pt>
                <c:pt idx="734">
                  <c:v>375307514948975.81</c:v>
                </c:pt>
                <c:pt idx="735">
                  <c:v>375307514948975.81</c:v>
                </c:pt>
                <c:pt idx="736">
                  <c:v>375307514948975.81</c:v>
                </c:pt>
                <c:pt idx="737">
                  <c:v>750615165946938.25</c:v>
                </c:pt>
                <c:pt idx="738">
                  <c:v>112592234077348.45</c:v>
                </c:pt>
                <c:pt idx="739">
                  <c:v>112592234077348.45</c:v>
                </c:pt>
                <c:pt idx="740">
                  <c:v>750615165946938.25</c:v>
                </c:pt>
                <c:pt idx="741">
                  <c:v>750615165946938.25</c:v>
                </c:pt>
                <c:pt idx="742">
                  <c:v>750615165946938.25</c:v>
                </c:pt>
                <c:pt idx="743">
                  <c:v>750615165946938.25</c:v>
                </c:pt>
                <c:pt idx="744">
                  <c:v>112592234077348.45</c:v>
                </c:pt>
                <c:pt idx="745">
                  <c:v>112592234077348.45</c:v>
                </c:pt>
                <c:pt idx="746">
                  <c:v>750615165946938.25</c:v>
                </c:pt>
                <c:pt idx="747">
                  <c:v>375307514948975.81</c:v>
                </c:pt>
                <c:pt idx="748">
                  <c:v>375307514948975.81</c:v>
                </c:pt>
                <c:pt idx="749">
                  <c:v>112592234077348.45</c:v>
                </c:pt>
                <c:pt idx="750">
                  <c:v>750615165946938.25</c:v>
                </c:pt>
                <c:pt idx="751">
                  <c:v>1125922952993924</c:v>
                </c:pt>
                <c:pt idx="752">
                  <c:v>112592234077348.45</c:v>
                </c:pt>
                <c:pt idx="753">
                  <c:v>750615165946938.25</c:v>
                </c:pt>
                <c:pt idx="754">
                  <c:v>1125922952993924</c:v>
                </c:pt>
                <c:pt idx="755">
                  <c:v>112592234077348.45</c:v>
                </c:pt>
                <c:pt idx="756">
                  <c:v>750615165946938.25</c:v>
                </c:pt>
                <c:pt idx="757">
                  <c:v>112592234077348.45</c:v>
                </c:pt>
                <c:pt idx="758">
                  <c:v>112592234077348.45</c:v>
                </c:pt>
                <c:pt idx="759">
                  <c:v>375307514948975.81</c:v>
                </c:pt>
                <c:pt idx="760">
                  <c:v>750615165946938.25</c:v>
                </c:pt>
                <c:pt idx="761">
                  <c:v>750615165946938.25</c:v>
                </c:pt>
                <c:pt idx="762">
                  <c:v>112592234077348.45</c:v>
                </c:pt>
                <c:pt idx="763">
                  <c:v>112592234077348.45</c:v>
                </c:pt>
                <c:pt idx="764">
                  <c:v>375307514948975.81</c:v>
                </c:pt>
                <c:pt idx="765">
                  <c:v>375307514948975.81</c:v>
                </c:pt>
                <c:pt idx="766">
                  <c:v>112592234077348.45</c:v>
                </c:pt>
                <c:pt idx="767">
                  <c:v>375307514948975.81</c:v>
                </c:pt>
                <c:pt idx="768">
                  <c:v>375307514948975.81</c:v>
                </c:pt>
                <c:pt idx="769">
                  <c:v>112592234077348.45</c:v>
                </c:pt>
                <c:pt idx="770">
                  <c:v>375307514948975.81</c:v>
                </c:pt>
                <c:pt idx="771">
                  <c:v>750615165946938.25</c:v>
                </c:pt>
                <c:pt idx="772">
                  <c:v>112592234077348.45</c:v>
                </c:pt>
                <c:pt idx="773">
                  <c:v>112592234077348.45</c:v>
                </c:pt>
                <c:pt idx="774">
                  <c:v>112592234077348.45</c:v>
                </c:pt>
                <c:pt idx="775">
                  <c:v>375307514948975.81</c:v>
                </c:pt>
                <c:pt idx="776">
                  <c:v>112592234077348.45</c:v>
                </c:pt>
                <c:pt idx="777">
                  <c:v>375307514948975.81</c:v>
                </c:pt>
                <c:pt idx="778">
                  <c:v>750615165946938.25</c:v>
                </c:pt>
                <c:pt idx="779">
                  <c:v>375307514948975.81</c:v>
                </c:pt>
                <c:pt idx="780">
                  <c:v>112592234077348.45</c:v>
                </c:pt>
                <c:pt idx="781">
                  <c:v>112592234077348.45</c:v>
                </c:pt>
                <c:pt idx="782">
                  <c:v>750615165946938.25</c:v>
                </c:pt>
                <c:pt idx="783">
                  <c:v>375307514948975.81</c:v>
                </c:pt>
                <c:pt idx="784">
                  <c:v>112592234077348.45</c:v>
                </c:pt>
                <c:pt idx="785">
                  <c:v>112592234077348.45</c:v>
                </c:pt>
                <c:pt idx="786">
                  <c:v>112592234077348.45</c:v>
                </c:pt>
                <c:pt idx="787">
                  <c:v>112592234077348.45</c:v>
                </c:pt>
                <c:pt idx="788">
                  <c:v>112592234077348.45</c:v>
                </c:pt>
                <c:pt idx="789">
                  <c:v>112592234077348.45</c:v>
                </c:pt>
                <c:pt idx="790">
                  <c:v>375307514948975.81</c:v>
                </c:pt>
                <c:pt idx="791">
                  <c:v>375307514948975.81</c:v>
                </c:pt>
                <c:pt idx="792">
                  <c:v>375307514948975.81</c:v>
                </c:pt>
                <c:pt idx="793">
                  <c:v>375307514948975.81</c:v>
                </c:pt>
                <c:pt idx="794">
                  <c:v>112592234077348.45</c:v>
                </c:pt>
                <c:pt idx="795">
                  <c:v>375307514948975.81</c:v>
                </c:pt>
                <c:pt idx="796">
                  <c:v>112592234077348.45</c:v>
                </c:pt>
                <c:pt idx="797">
                  <c:v>112592234077348.45</c:v>
                </c:pt>
                <c:pt idx="798">
                  <c:v>112592234077348.45</c:v>
                </c:pt>
                <c:pt idx="799">
                  <c:v>375307514948975.81</c:v>
                </c:pt>
                <c:pt idx="800">
                  <c:v>375307514948975.81</c:v>
                </c:pt>
                <c:pt idx="801">
                  <c:v>112592234077348.45</c:v>
                </c:pt>
                <c:pt idx="802">
                  <c:v>375307514948975.81</c:v>
                </c:pt>
                <c:pt idx="803">
                  <c:v>750615165946938.25</c:v>
                </c:pt>
                <c:pt idx="804">
                  <c:v>750615165946938.25</c:v>
                </c:pt>
                <c:pt idx="805">
                  <c:v>112592234077348.45</c:v>
                </c:pt>
                <c:pt idx="806">
                  <c:v>112592234077348.45</c:v>
                </c:pt>
                <c:pt idx="807">
                  <c:v>112592234077348.45</c:v>
                </c:pt>
                <c:pt idx="808">
                  <c:v>750615165946938.25</c:v>
                </c:pt>
                <c:pt idx="809">
                  <c:v>112592234077348.45</c:v>
                </c:pt>
                <c:pt idx="810">
                  <c:v>112592234077348.45</c:v>
                </c:pt>
                <c:pt idx="811">
                  <c:v>112592234077348.45</c:v>
                </c:pt>
                <c:pt idx="812">
                  <c:v>375307514948975.81</c:v>
                </c:pt>
                <c:pt idx="813">
                  <c:v>112592234077348.45</c:v>
                </c:pt>
                <c:pt idx="814">
                  <c:v>112592234077348.45</c:v>
                </c:pt>
                <c:pt idx="815">
                  <c:v>112592234077348.45</c:v>
                </c:pt>
                <c:pt idx="816">
                  <c:v>750615165946938.25</c:v>
                </c:pt>
                <c:pt idx="817">
                  <c:v>112592234077348.45</c:v>
                </c:pt>
                <c:pt idx="818">
                  <c:v>375307514948975.81</c:v>
                </c:pt>
                <c:pt idx="819">
                  <c:v>750615165946938.25</c:v>
                </c:pt>
                <c:pt idx="820">
                  <c:v>112592234077348.45</c:v>
                </c:pt>
                <c:pt idx="821">
                  <c:v>112592234077348.45</c:v>
                </c:pt>
                <c:pt idx="822">
                  <c:v>375307514948975.81</c:v>
                </c:pt>
                <c:pt idx="823">
                  <c:v>112592234077348.45</c:v>
                </c:pt>
                <c:pt idx="824">
                  <c:v>750615165946938.25</c:v>
                </c:pt>
                <c:pt idx="825">
                  <c:v>112592234077348.45</c:v>
                </c:pt>
                <c:pt idx="826">
                  <c:v>375307514948975.81</c:v>
                </c:pt>
                <c:pt idx="827">
                  <c:v>375307514948975.81</c:v>
                </c:pt>
                <c:pt idx="828">
                  <c:v>750615165946938.25</c:v>
                </c:pt>
                <c:pt idx="829">
                  <c:v>112592234077348.45</c:v>
                </c:pt>
                <c:pt idx="830">
                  <c:v>375307514948975.81</c:v>
                </c:pt>
                <c:pt idx="831">
                  <c:v>112592234077348.45</c:v>
                </c:pt>
                <c:pt idx="832">
                  <c:v>112592234077348.45</c:v>
                </c:pt>
                <c:pt idx="833">
                  <c:v>375307514948975.81</c:v>
                </c:pt>
                <c:pt idx="834">
                  <c:v>112592234077348.45</c:v>
                </c:pt>
                <c:pt idx="835">
                  <c:v>112592234077348.45</c:v>
                </c:pt>
                <c:pt idx="836">
                  <c:v>375307514948975.81</c:v>
                </c:pt>
                <c:pt idx="837">
                  <c:v>750615165946938.25</c:v>
                </c:pt>
                <c:pt idx="838">
                  <c:v>375307514948975.81</c:v>
                </c:pt>
                <c:pt idx="839">
                  <c:v>112592234077348.45</c:v>
                </c:pt>
                <c:pt idx="840">
                  <c:v>112592234077348.45</c:v>
                </c:pt>
                <c:pt idx="841">
                  <c:v>112592234077348.45</c:v>
                </c:pt>
                <c:pt idx="842">
                  <c:v>112592234077348.45</c:v>
                </c:pt>
                <c:pt idx="843">
                  <c:v>112592234077348.45</c:v>
                </c:pt>
                <c:pt idx="844">
                  <c:v>112592234077348.45</c:v>
                </c:pt>
                <c:pt idx="845">
                  <c:v>375307514948975.81</c:v>
                </c:pt>
                <c:pt idx="846">
                  <c:v>112592234077348.45</c:v>
                </c:pt>
                <c:pt idx="847">
                  <c:v>375307514948975.81</c:v>
                </c:pt>
                <c:pt idx="848">
                  <c:v>112592234077348.45</c:v>
                </c:pt>
                <c:pt idx="849">
                  <c:v>112592234077348.45</c:v>
                </c:pt>
                <c:pt idx="850">
                  <c:v>112592234077348.45</c:v>
                </c:pt>
                <c:pt idx="851">
                  <c:v>112592234077348.45</c:v>
                </c:pt>
                <c:pt idx="852">
                  <c:v>112592234077348.45</c:v>
                </c:pt>
                <c:pt idx="853">
                  <c:v>112592234077348.45</c:v>
                </c:pt>
                <c:pt idx="854">
                  <c:v>375307514948975.81</c:v>
                </c:pt>
                <c:pt idx="855">
                  <c:v>112592234077348.45</c:v>
                </c:pt>
                <c:pt idx="856">
                  <c:v>375307514948975.81</c:v>
                </c:pt>
                <c:pt idx="857">
                  <c:v>375307514948975.81</c:v>
                </c:pt>
                <c:pt idx="858">
                  <c:v>375307514948975.81</c:v>
                </c:pt>
                <c:pt idx="859">
                  <c:v>112592234077348.45</c:v>
                </c:pt>
                <c:pt idx="860">
                  <c:v>112592234077348.45</c:v>
                </c:pt>
                <c:pt idx="861">
                  <c:v>750615165946938.25</c:v>
                </c:pt>
                <c:pt idx="862">
                  <c:v>112592234077348.45</c:v>
                </c:pt>
                <c:pt idx="863">
                  <c:v>112592234077348.45</c:v>
                </c:pt>
                <c:pt idx="864">
                  <c:v>112592234077348.45</c:v>
                </c:pt>
                <c:pt idx="865">
                  <c:v>112592234077348.45</c:v>
                </c:pt>
                <c:pt idx="866">
                  <c:v>112592234077348.45</c:v>
                </c:pt>
                <c:pt idx="867">
                  <c:v>112592234077348.45</c:v>
                </c:pt>
                <c:pt idx="868">
                  <c:v>112592234077348.45</c:v>
                </c:pt>
                <c:pt idx="869">
                  <c:v>112592234077348.45</c:v>
                </c:pt>
                <c:pt idx="870">
                  <c:v>112592234077348.45</c:v>
                </c:pt>
                <c:pt idx="871">
                  <c:v>112592234077348.45</c:v>
                </c:pt>
                <c:pt idx="872">
                  <c:v>112592234077348.45</c:v>
                </c:pt>
                <c:pt idx="873">
                  <c:v>375307514948975.81</c:v>
                </c:pt>
                <c:pt idx="874">
                  <c:v>112592234077348.45</c:v>
                </c:pt>
                <c:pt idx="875">
                  <c:v>112592234077348.45</c:v>
                </c:pt>
                <c:pt idx="876">
                  <c:v>375307514948975.81</c:v>
                </c:pt>
                <c:pt idx="877">
                  <c:v>112592234077348.45</c:v>
                </c:pt>
                <c:pt idx="878">
                  <c:v>750615165946938.25</c:v>
                </c:pt>
                <c:pt idx="879">
                  <c:v>112592234077348.45</c:v>
                </c:pt>
                <c:pt idx="880">
                  <c:v>112592234077348.45</c:v>
                </c:pt>
                <c:pt idx="881">
                  <c:v>112592234077348.45</c:v>
                </c:pt>
                <c:pt idx="882">
                  <c:v>112592234077348.45</c:v>
                </c:pt>
                <c:pt idx="883">
                  <c:v>375307514948975.81</c:v>
                </c:pt>
                <c:pt idx="884">
                  <c:v>112592234077348.45</c:v>
                </c:pt>
                <c:pt idx="885">
                  <c:v>112592234077348.45</c:v>
                </c:pt>
                <c:pt idx="886">
                  <c:v>112592234077348.45</c:v>
                </c:pt>
                <c:pt idx="887">
                  <c:v>112592234077348.45</c:v>
                </c:pt>
                <c:pt idx="888">
                  <c:v>112592234077348.45</c:v>
                </c:pt>
                <c:pt idx="889">
                  <c:v>112592234077348.45</c:v>
                </c:pt>
                <c:pt idx="890">
                  <c:v>112592234077348.45</c:v>
                </c:pt>
                <c:pt idx="891">
                  <c:v>112592234077348.45</c:v>
                </c:pt>
                <c:pt idx="892">
                  <c:v>112592234077348.45</c:v>
                </c:pt>
                <c:pt idx="893">
                  <c:v>112592234077348.45</c:v>
                </c:pt>
                <c:pt idx="894">
                  <c:v>112592234077348.45</c:v>
                </c:pt>
                <c:pt idx="895">
                  <c:v>375307514948975.81</c:v>
                </c:pt>
                <c:pt idx="896">
                  <c:v>112592234077348.45</c:v>
                </c:pt>
                <c:pt idx="897">
                  <c:v>112592234077348.45</c:v>
                </c:pt>
                <c:pt idx="898">
                  <c:v>112592234077348.45</c:v>
                </c:pt>
                <c:pt idx="899">
                  <c:v>112592234077348.45</c:v>
                </c:pt>
                <c:pt idx="900">
                  <c:v>112592234077348.45</c:v>
                </c:pt>
                <c:pt idx="901">
                  <c:v>112592234077348.45</c:v>
                </c:pt>
                <c:pt idx="902">
                  <c:v>112592234077348.45</c:v>
                </c:pt>
                <c:pt idx="903">
                  <c:v>112592234077348.45</c:v>
                </c:pt>
                <c:pt idx="904">
                  <c:v>112592234077348.45</c:v>
                </c:pt>
                <c:pt idx="905">
                  <c:v>112592234077348.45</c:v>
                </c:pt>
                <c:pt idx="906">
                  <c:v>112592234077348.45</c:v>
                </c:pt>
                <c:pt idx="907">
                  <c:v>112592234077348.45</c:v>
                </c:pt>
                <c:pt idx="908">
                  <c:v>375307514948975.81</c:v>
                </c:pt>
                <c:pt idx="909">
                  <c:v>112592234077348.45</c:v>
                </c:pt>
                <c:pt idx="910">
                  <c:v>112592234077348.45</c:v>
                </c:pt>
                <c:pt idx="911">
                  <c:v>112592234077348.45</c:v>
                </c:pt>
                <c:pt idx="912">
                  <c:v>112592234077348.45</c:v>
                </c:pt>
                <c:pt idx="913">
                  <c:v>375307514948975.81</c:v>
                </c:pt>
                <c:pt idx="914">
                  <c:v>112592234077348.45</c:v>
                </c:pt>
                <c:pt idx="915">
                  <c:v>112592234077348.45</c:v>
                </c:pt>
                <c:pt idx="916">
                  <c:v>112592234077348.45</c:v>
                </c:pt>
                <c:pt idx="917">
                  <c:v>112592234077348.45</c:v>
                </c:pt>
                <c:pt idx="918">
                  <c:v>112592234077348.45</c:v>
                </c:pt>
                <c:pt idx="919">
                  <c:v>112592234077348.45</c:v>
                </c:pt>
                <c:pt idx="920">
                  <c:v>112592234077348.45</c:v>
                </c:pt>
                <c:pt idx="921">
                  <c:v>112592234077348.45</c:v>
                </c:pt>
                <c:pt idx="922">
                  <c:v>112592234077348.45</c:v>
                </c:pt>
                <c:pt idx="923">
                  <c:v>112592234077348.45</c:v>
                </c:pt>
                <c:pt idx="924">
                  <c:v>112592234077348.45</c:v>
                </c:pt>
                <c:pt idx="925">
                  <c:v>112592234077348.45</c:v>
                </c:pt>
                <c:pt idx="926">
                  <c:v>112592234077348.45</c:v>
                </c:pt>
                <c:pt idx="927">
                  <c:v>112592234077348.45</c:v>
                </c:pt>
                <c:pt idx="928">
                  <c:v>375307514948975.81</c:v>
                </c:pt>
                <c:pt idx="929">
                  <c:v>112592234077348.45</c:v>
                </c:pt>
                <c:pt idx="930">
                  <c:v>112592234077348.45</c:v>
                </c:pt>
                <c:pt idx="931">
                  <c:v>112592234077348.45</c:v>
                </c:pt>
                <c:pt idx="932">
                  <c:v>112592234077348.45</c:v>
                </c:pt>
                <c:pt idx="933">
                  <c:v>112592234077348.45</c:v>
                </c:pt>
                <c:pt idx="934">
                  <c:v>112592234077348.45</c:v>
                </c:pt>
                <c:pt idx="935">
                  <c:v>112592234077348.45</c:v>
                </c:pt>
                <c:pt idx="936">
                  <c:v>112592234077348.45</c:v>
                </c:pt>
                <c:pt idx="937">
                  <c:v>112592234077348.45</c:v>
                </c:pt>
                <c:pt idx="938">
                  <c:v>112592234077348.45</c:v>
                </c:pt>
                <c:pt idx="939">
                  <c:v>375307514948975.81</c:v>
                </c:pt>
                <c:pt idx="940">
                  <c:v>112592234077348.45</c:v>
                </c:pt>
                <c:pt idx="941">
                  <c:v>112592234077348.45</c:v>
                </c:pt>
                <c:pt idx="942">
                  <c:v>112592234077348.45</c:v>
                </c:pt>
                <c:pt idx="943">
                  <c:v>112592234077348.45</c:v>
                </c:pt>
                <c:pt idx="944">
                  <c:v>112592234077348.45</c:v>
                </c:pt>
                <c:pt idx="945">
                  <c:v>112592234077348.45</c:v>
                </c:pt>
                <c:pt idx="946">
                  <c:v>112592234077348.45</c:v>
                </c:pt>
                <c:pt idx="947">
                  <c:v>112592234077348.45</c:v>
                </c:pt>
                <c:pt idx="948">
                  <c:v>112592234077348.45</c:v>
                </c:pt>
                <c:pt idx="949">
                  <c:v>112592234077348.45</c:v>
                </c:pt>
                <c:pt idx="950">
                  <c:v>112592234077348.45</c:v>
                </c:pt>
                <c:pt idx="951">
                  <c:v>112592234077348.45</c:v>
                </c:pt>
                <c:pt idx="952">
                  <c:v>112592234077348.45</c:v>
                </c:pt>
                <c:pt idx="953">
                  <c:v>112592234077348.45</c:v>
                </c:pt>
                <c:pt idx="954">
                  <c:v>112592234077348.45</c:v>
                </c:pt>
                <c:pt idx="955">
                  <c:v>112592234077348.45</c:v>
                </c:pt>
                <c:pt idx="956">
                  <c:v>112592234077348.45</c:v>
                </c:pt>
                <c:pt idx="957">
                  <c:v>112592234077348.45</c:v>
                </c:pt>
                <c:pt idx="958">
                  <c:v>112592234077348.45</c:v>
                </c:pt>
                <c:pt idx="959">
                  <c:v>112592234077348.45</c:v>
                </c:pt>
                <c:pt idx="960">
                  <c:v>112592234077348.45</c:v>
                </c:pt>
                <c:pt idx="961">
                  <c:v>112592234077348.45</c:v>
                </c:pt>
                <c:pt idx="962">
                  <c:v>112592234077348.45</c:v>
                </c:pt>
                <c:pt idx="963">
                  <c:v>112592234077348.45</c:v>
                </c:pt>
                <c:pt idx="964">
                  <c:v>112592234077348.45</c:v>
                </c:pt>
                <c:pt idx="965">
                  <c:v>375307514948975.81</c:v>
                </c:pt>
                <c:pt idx="966">
                  <c:v>112592234077348.45</c:v>
                </c:pt>
                <c:pt idx="967">
                  <c:v>112592234077348.45</c:v>
                </c:pt>
                <c:pt idx="968">
                  <c:v>112592234077348.45</c:v>
                </c:pt>
                <c:pt idx="969">
                  <c:v>112592234077348.45</c:v>
                </c:pt>
                <c:pt idx="970">
                  <c:v>112592234077348.45</c:v>
                </c:pt>
                <c:pt idx="971">
                  <c:v>112592234077348.45</c:v>
                </c:pt>
                <c:pt idx="972">
                  <c:v>112592234077348.45</c:v>
                </c:pt>
                <c:pt idx="973">
                  <c:v>112592234077348.45</c:v>
                </c:pt>
                <c:pt idx="974">
                  <c:v>112592234077348.45</c:v>
                </c:pt>
                <c:pt idx="975">
                  <c:v>112592234077348.45</c:v>
                </c:pt>
                <c:pt idx="976">
                  <c:v>112592234077348.45</c:v>
                </c:pt>
                <c:pt idx="977">
                  <c:v>112592234077348.45</c:v>
                </c:pt>
                <c:pt idx="978">
                  <c:v>112592234077348.45</c:v>
                </c:pt>
                <c:pt idx="979">
                  <c:v>112592234077348.45</c:v>
                </c:pt>
                <c:pt idx="980">
                  <c:v>112592234077348.45</c:v>
                </c:pt>
                <c:pt idx="981">
                  <c:v>112592234077348.45</c:v>
                </c:pt>
                <c:pt idx="982">
                  <c:v>375307514948975.81</c:v>
                </c:pt>
                <c:pt idx="983">
                  <c:v>112592234077348.45</c:v>
                </c:pt>
                <c:pt idx="984">
                  <c:v>375307514948975.81</c:v>
                </c:pt>
                <c:pt idx="985">
                  <c:v>112592234077348.45</c:v>
                </c:pt>
                <c:pt idx="986">
                  <c:v>112592234077348.45</c:v>
                </c:pt>
                <c:pt idx="987">
                  <c:v>112592234077348.45</c:v>
                </c:pt>
                <c:pt idx="988">
                  <c:v>112592234077348.45</c:v>
                </c:pt>
                <c:pt idx="989">
                  <c:v>112592234077348.45</c:v>
                </c:pt>
                <c:pt idx="990">
                  <c:v>112592234077348.45</c:v>
                </c:pt>
                <c:pt idx="991">
                  <c:v>112592234077348.45</c:v>
                </c:pt>
                <c:pt idx="992">
                  <c:v>112592234077348.45</c:v>
                </c:pt>
                <c:pt idx="993">
                  <c:v>112592234077348.45</c:v>
                </c:pt>
                <c:pt idx="994">
                  <c:v>112592234077348.45</c:v>
                </c:pt>
                <c:pt idx="995">
                  <c:v>375307514948975.81</c:v>
                </c:pt>
                <c:pt idx="996">
                  <c:v>112592234077348.45</c:v>
                </c:pt>
                <c:pt idx="997">
                  <c:v>112592234077348.45</c:v>
                </c:pt>
                <c:pt idx="998">
                  <c:v>112592234077348.45</c:v>
                </c:pt>
                <c:pt idx="999">
                  <c:v>112592234077348.45</c:v>
                </c:pt>
                <c:pt idx="1000">
                  <c:v>112592234077348.45</c:v>
                </c:pt>
                <c:pt idx="1001">
                  <c:v>112592234077348.45</c:v>
                </c:pt>
                <c:pt idx="1002">
                  <c:v>112592234077348.45</c:v>
                </c:pt>
                <c:pt idx="1003">
                  <c:v>112592234077348.45</c:v>
                </c:pt>
                <c:pt idx="1004">
                  <c:v>112592234077348.45</c:v>
                </c:pt>
                <c:pt idx="1005">
                  <c:v>112592234077348.45</c:v>
                </c:pt>
                <c:pt idx="1006">
                  <c:v>112592234077348.45</c:v>
                </c:pt>
                <c:pt idx="1007">
                  <c:v>112592234077348.45</c:v>
                </c:pt>
                <c:pt idx="1008">
                  <c:v>112592234077348.45</c:v>
                </c:pt>
                <c:pt idx="1009">
                  <c:v>112592234077348.45</c:v>
                </c:pt>
                <c:pt idx="1010">
                  <c:v>112592234077348.45</c:v>
                </c:pt>
                <c:pt idx="1011">
                  <c:v>112592234077348.45</c:v>
                </c:pt>
                <c:pt idx="1012">
                  <c:v>112592234077348.45</c:v>
                </c:pt>
                <c:pt idx="1013">
                  <c:v>112592234077348.45</c:v>
                </c:pt>
                <c:pt idx="1014">
                  <c:v>112592234077348.45</c:v>
                </c:pt>
                <c:pt idx="1015">
                  <c:v>112592234077348.45</c:v>
                </c:pt>
                <c:pt idx="1016">
                  <c:v>112592234077348.45</c:v>
                </c:pt>
                <c:pt idx="1017">
                  <c:v>112592234077348.45</c:v>
                </c:pt>
                <c:pt idx="1018">
                  <c:v>112592234077348.45</c:v>
                </c:pt>
                <c:pt idx="1019">
                  <c:v>112592234077348.45</c:v>
                </c:pt>
                <c:pt idx="1020">
                  <c:v>112592234077348.45</c:v>
                </c:pt>
                <c:pt idx="1021">
                  <c:v>112592234077348.45</c:v>
                </c:pt>
                <c:pt idx="1022">
                  <c:v>112592234077348.45</c:v>
                </c:pt>
                <c:pt idx="1023">
                  <c:v>112592234077348.45</c:v>
                </c:pt>
                <c:pt idx="1024">
                  <c:v>112592234077348.45</c:v>
                </c:pt>
                <c:pt idx="1025">
                  <c:v>112592234077348.45</c:v>
                </c:pt>
                <c:pt idx="1026">
                  <c:v>112592234077348.45</c:v>
                </c:pt>
                <c:pt idx="1027">
                  <c:v>375307514948975.81</c:v>
                </c:pt>
                <c:pt idx="1028">
                  <c:v>375307514948975.81</c:v>
                </c:pt>
                <c:pt idx="1029">
                  <c:v>112592234077348.45</c:v>
                </c:pt>
                <c:pt idx="1030">
                  <c:v>112592234077348.45</c:v>
                </c:pt>
                <c:pt idx="1031">
                  <c:v>112592234077348.45</c:v>
                </c:pt>
                <c:pt idx="1032">
                  <c:v>112592234077348.45</c:v>
                </c:pt>
                <c:pt idx="1033">
                  <c:v>112592234077348.45</c:v>
                </c:pt>
                <c:pt idx="1034">
                  <c:v>112592234077348.45</c:v>
                </c:pt>
                <c:pt idx="1035">
                  <c:v>112592234077348.45</c:v>
                </c:pt>
                <c:pt idx="1036">
                  <c:v>112592234077348.45</c:v>
                </c:pt>
                <c:pt idx="1037">
                  <c:v>112592234077348.45</c:v>
                </c:pt>
                <c:pt idx="1038">
                  <c:v>112592234077348.45</c:v>
                </c:pt>
                <c:pt idx="1039">
                  <c:v>112592234077348.45</c:v>
                </c:pt>
                <c:pt idx="1040">
                  <c:v>112592234077348.45</c:v>
                </c:pt>
                <c:pt idx="1041">
                  <c:v>112592234077348.45</c:v>
                </c:pt>
                <c:pt idx="1042">
                  <c:v>112592234077348.45</c:v>
                </c:pt>
                <c:pt idx="1043">
                  <c:v>112592234077348.45</c:v>
                </c:pt>
                <c:pt idx="1044">
                  <c:v>112592234077348.45</c:v>
                </c:pt>
                <c:pt idx="1045">
                  <c:v>112592234077348.45</c:v>
                </c:pt>
                <c:pt idx="1046">
                  <c:v>112592234077348.45</c:v>
                </c:pt>
                <c:pt idx="1047">
                  <c:v>112592234077348.45</c:v>
                </c:pt>
                <c:pt idx="1048">
                  <c:v>112592234077348.45</c:v>
                </c:pt>
                <c:pt idx="1049">
                  <c:v>112592234077348.45</c:v>
                </c:pt>
                <c:pt idx="1050">
                  <c:v>112592234077348.45</c:v>
                </c:pt>
                <c:pt idx="1051">
                  <c:v>112592234077348.45</c:v>
                </c:pt>
                <c:pt idx="1052">
                  <c:v>112592234077348.45</c:v>
                </c:pt>
                <c:pt idx="1053">
                  <c:v>112592234077348.45</c:v>
                </c:pt>
                <c:pt idx="1054">
                  <c:v>112592234077348.45</c:v>
                </c:pt>
                <c:pt idx="1055">
                  <c:v>112592234077348.45</c:v>
                </c:pt>
                <c:pt idx="1056">
                  <c:v>112592234077348.45</c:v>
                </c:pt>
                <c:pt idx="1057">
                  <c:v>112592234077348.45</c:v>
                </c:pt>
                <c:pt idx="1058">
                  <c:v>112592234077348.45</c:v>
                </c:pt>
                <c:pt idx="1059">
                  <c:v>112592234077348.45</c:v>
                </c:pt>
                <c:pt idx="1060">
                  <c:v>112592234077348.45</c:v>
                </c:pt>
                <c:pt idx="1061">
                  <c:v>112592234077348.45</c:v>
                </c:pt>
                <c:pt idx="1062">
                  <c:v>112592234077348.45</c:v>
                </c:pt>
                <c:pt idx="1063">
                  <c:v>112592234077348.45</c:v>
                </c:pt>
                <c:pt idx="1064">
                  <c:v>112592234077348.45</c:v>
                </c:pt>
                <c:pt idx="1065">
                  <c:v>112592234077348.45</c:v>
                </c:pt>
                <c:pt idx="1066">
                  <c:v>112592234077348.45</c:v>
                </c:pt>
                <c:pt idx="1067">
                  <c:v>112592234077348.45</c:v>
                </c:pt>
                <c:pt idx="1068">
                  <c:v>112592234077348.45</c:v>
                </c:pt>
                <c:pt idx="1069">
                  <c:v>112592234077348.45</c:v>
                </c:pt>
                <c:pt idx="1070">
                  <c:v>112592234077348.45</c:v>
                </c:pt>
                <c:pt idx="1071">
                  <c:v>112592234077348.45</c:v>
                </c:pt>
                <c:pt idx="1072">
                  <c:v>112592234077348.45</c:v>
                </c:pt>
                <c:pt idx="1073">
                  <c:v>112592234077348.45</c:v>
                </c:pt>
                <c:pt idx="1074">
                  <c:v>112592234077348.45</c:v>
                </c:pt>
                <c:pt idx="1075">
                  <c:v>112592234077348.45</c:v>
                </c:pt>
                <c:pt idx="1076">
                  <c:v>112592234077348.45</c:v>
                </c:pt>
                <c:pt idx="1077">
                  <c:v>112592234077348.45</c:v>
                </c:pt>
                <c:pt idx="1078">
                  <c:v>112592234077348.45</c:v>
                </c:pt>
                <c:pt idx="1079">
                  <c:v>112592234077348.45</c:v>
                </c:pt>
                <c:pt idx="1080">
                  <c:v>112592234077348.45</c:v>
                </c:pt>
                <c:pt idx="1081">
                  <c:v>112592234077348.45</c:v>
                </c:pt>
                <c:pt idx="1082">
                  <c:v>112592234077348.45</c:v>
                </c:pt>
                <c:pt idx="1083">
                  <c:v>112592234077348.45</c:v>
                </c:pt>
                <c:pt idx="1084">
                  <c:v>112592234077348.45</c:v>
                </c:pt>
                <c:pt idx="1085">
                  <c:v>112592234077348.45</c:v>
                </c:pt>
                <c:pt idx="1086">
                  <c:v>112592234077348.45</c:v>
                </c:pt>
                <c:pt idx="1087">
                  <c:v>112592234077348.45</c:v>
                </c:pt>
                <c:pt idx="1088">
                  <c:v>112592234077348.45</c:v>
                </c:pt>
                <c:pt idx="1089">
                  <c:v>112592234077348.45</c:v>
                </c:pt>
                <c:pt idx="1090">
                  <c:v>112592234077348.45</c:v>
                </c:pt>
                <c:pt idx="1091">
                  <c:v>112592234077348.45</c:v>
                </c:pt>
                <c:pt idx="1092">
                  <c:v>112592234077348.45</c:v>
                </c:pt>
                <c:pt idx="1093">
                  <c:v>112592234077348.45</c:v>
                </c:pt>
                <c:pt idx="1094">
                  <c:v>112592234077348.45</c:v>
                </c:pt>
                <c:pt idx="1095">
                  <c:v>112592234077348.45</c:v>
                </c:pt>
                <c:pt idx="1096">
                  <c:v>112592234077348.45</c:v>
                </c:pt>
                <c:pt idx="1097">
                  <c:v>112592234077348.45</c:v>
                </c:pt>
                <c:pt idx="1098">
                  <c:v>112592234077348.45</c:v>
                </c:pt>
                <c:pt idx="1099">
                  <c:v>112592234077348.45</c:v>
                </c:pt>
              </c:numCache>
            </c:numRef>
          </c:yVal>
          <c:smooth val="0"/>
          <c:extLst>
            <c:ext xmlns:c16="http://schemas.microsoft.com/office/drawing/2014/chart" uri="{C3380CC4-5D6E-409C-BE32-E72D297353CC}">
              <c16:uniqueId val="{00000003-0CC0-42C1-B8C4-E8222563A26F}"/>
            </c:ext>
          </c:extLst>
        </c:ser>
        <c:ser>
          <c:idx val="5"/>
          <c:order val="6"/>
          <c:tx>
            <c:v>SIMS B Edge</c:v>
          </c:tx>
          <c:spPr>
            <a:ln>
              <a:noFill/>
            </a:ln>
          </c:spPr>
          <c:marker>
            <c:symbol val="triangle"/>
            <c:size val="5"/>
            <c:spPr>
              <a:noFill/>
              <a:ln>
                <a:solidFill>
                  <a:srgbClr val="ED7D31">
                    <a:lumMod val="60000"/>
                    <a:lumOff val="40000"/>
                  </a:srgbClr>
                </a:solidFill>
              </a:ln>
            </c:spPr>
          </c:marker>
          <c:xVal>
            <c:numRef>
              <c:f>'Wafer#04 SIMS'!$H$3:$H$732</c:f>
              <c:numCache>
                <c:formatCode>General</c:formatCode>
                <c:ptCount val="730"/>
                <c:pt idx="0">
                  <c:v>1.29846256684492E-3</c:v>
                </c:pt>
                <c:pt idx="1">
                  <c:v>3.5243983957219259E-3</c:v>
                </c:pt>
                <c:pt idx="2">
                  <c:v>5.7503342245989316E-3</c:v>
                </c:pt>
                <c:pt idx="3">
                  <c:v>7.9762700534759378E-3</c:v>
                </c:pt>
                <c:pt idx="4">
                  <c:v>1.0202205882352941E-2</c:v>
                </c:pt>
                <c:pt idx="5">
                  <c:v>1.2428141711229948E-2</c:v>
                </c:pt>
                <c:pt idx="6">
                  <c:v>1.4654077540106954E-2</c:v>
                </c:pt>
                <c:pt idx="7">
                  <c:v>1.6880013368983961E-2</c:v>
                </c:pt>
                <c:pt idx="8">
                  <c:v>1.9105949197860964E-2</c:v>
                </c:pt>
                <c:pt idx="9">
                  <c:v>2.1331885026737968E-2</c:v>
                </c:pt>
                <c:pt idx="10">
                  <c:v>2.3557820855614975E-2</c:v>
                </c:pt>
                <c:pt idx="11">
                  <c:v>2.5783756684491985E-2</c:v>
                </c:pt>
                <c:pt idx="12">
                  <c:v>2.8009692513368985E-2</c:v>
                </c:pt>
                <c:pt idx="13">
                  <c:v>3.0235628342245989E-2</c:v>
                </c:pt>
                <c:pt idx="14">
                  <c:v>3.2461564171122996E-2</c:v>
                </c:pt>
                <c:pt idx="15">
                  <c:v>3.468750000000001E-2</c:v>
                </c:pt>
                <c:pt idx="16">
                  <c:v>3.691343582887701E-2</c:v>
                </c:pt>
                <c:pt idx="17">
                  <c:v>3.9139371657754017E-2</c:v>
                </c:pt>
                <c:pt idx="18">
                  <c:v>4.1365307486631024E-2</c:v>
                </c:pt>
                <c:pt idx="19">
                  <c:v>4.3591243315508017E-2</c:v>
                </c:pt>
                <c:pt idx="20">
                  <c:v>4.5817179144385024E-2</c:v>
                </c:pt>
                <c:pt idx="21">
                  <c:v>4.8043114973262038E-2</c:v>
                </c:pt>
                <c:pt idx="22">
                  <c:v>5.0269050802139045E-2</c:v>
                </c:pt>
                <c:pt idx="23">
                  <c:v>5.2494986631016045E-2</c:v>
                </c:pt>
                <c:pt idx="24">
                  <c:v>5.4720922459893052E-2</c:v>
                </c:pt>
                <c:pt idx="25">
                  <c:v>5.6946858288770059E-2</c:v>
                </c:pt>
                <c:pt idx="26">
                  <c:v>5.917279411764708E-2</c:v>
                </c:pt>
                <c:pt idx="27">
                  <c:v>6.1398729946524067E-2</c:v>
                </c:pt>
                <c:pt idx="28">
                  <c:v>6.3624665775401074E-2</c:v>
                </c:pt>
                <c:pt idx="29">
                  <c:v>6.5850601604278081E-2</c:v>
                </c:pt>
                <c:pt idx="30">
                  <c:v>6.8076537433155088E-2</c:v>
                </c:pt>
                <c:pt idx="31">
                  <c:v>7.0302473262032095E-2</c:v>
                </c:pt>
                <c:pt idx="32">
                  <c:v>7.2528409090909102E-2</c:v>
                </c:pt>
                <c:pt idx="33">
                  <c:v>7.4754344919786109E-2</c:v>
                </c:pt>
                <c:pt idx="34">
                  <c:v>7.6980280748663116E-2</c:v>
                </c:pt>
                <c:pt idx="35">
                  <c:v>7.9206216577540109E-2</c:v>
                </c:pt>
                <c:pt idx="36">
                  <c:v>8.143215240641713E-2</c:v>
                </c:pt>
                <c:pt idx="37">
                  <c:v>8.3658088235294123E-2</c:v>
                </c:pt>
                <c:pt idx="38">
                  <c:v>8.5884024064171144E-2</c:v>
                </c:pt>
                <c:pt idx="39">
                  <c:v>8.8109959893048123E-2</c:v>
                </c:pt>
                <c:pt idx="40">
                  <c:v>9.0335895721925144E-2</c:v>
                </c:pt>
                <c:pt idx="41">
                  <c:v>9.2561831550802151E-2</c:v>
                </c:pt>
                <c:pt idx="42">
                  <c:v>9.4787767379679144E-2</c:v>
                </c:pt>
                <c:pt idx="43">
                  <c:v>9.7013703208556165E-2</c:v>
                </c:pt>
                <c:pt idx="44">
                  <c:v>9.9239639037433158E-2</c:v>
                </c:pt>
                <c:pt idx="45">
                  <c:v>0.10146557486631018</c:v>
                </c:pt>
                <c:pt idx="46">
                  <c:v>0.10369151069518717</c:v>
                </c:pt>
                <c:pt idx="47">
                  <c:v>0.10591744652406418</c:v>
                </c:pt>
                <c:pt idx="48">
                  <c:v>0.10814338235294119</c:v>
                </c:pt>
                <c:pt idx="49">
                  <c:v>0.11036931818181819</c:v>
                </c:pt>
                <c:pt idx="50">
                  <c:v>0.1125952540106952</c:v>
                </c:pt>
                <c:pt idx="51">
                  <c:v>0.11482118983957219</c:v>
                </c:pt>
                <c:pt idx="52">
                  <c:v>0.1170471256684492</c:v>
                </c:pt>
                <c:pt idx="53">
                  <c:v>0.11927306149732621</c:v>
                </c:pt>
                <c:pt idx="54">
                  <c:v>0.12149899732620323</c:v>
                </c:pt>
                <c:pt idx="55">
                  <c:v>0.12372493315508022</c:v>
                </c:pt>
                <c:pt idx="56">
                  <c:v>0.12595086898395721</c:v>
                </c:pt>
                <c:pt idx="57">
                  <c:v>0.12817680481283425</c:v>
                </c:pt>
                <c:pt idx="58">
                  <c:v>0.13040274064171123</c:v>
                </c:pt>
                <c:pt idx="59">
                  <c:v>0.13262867647058826</c:v>
                </c:pt>
                <c:pt idx="60">
                  <c:v>0.13485461229946524</c:v>
                </c:pt>
                <c:pt idx="61">
                  <c:v>0.13708054812834225</c:v>
                </c:pt>
                <c:pt idx="62">
                  <c:v>0.13930648395721926</c:v>
                </c:pt>
                <c:pt idx="63">
                  <c:v>0.14153241978609629</c:v>
                </c:pt>
                <c:pt idx="64">
                  <c:v>0.1437583556149733</c:v>
                </c:pt>
                <c:pt idx="65">
                  <c:v>0.14598429144385028</c:v>
                </c:pt>
                <c:pt idx="66">
                  <c:v>0.14821022727272731</c:v>
                </c:pt>
                <c:pt idx="67">
                  <c:v>0.15043616310160429</c:v>
                </c:pt>
                <c:pt idx="68">
                  <c:v>0.1526620989304813</c:v>
                </c:pt>
                <c:pt idx="69">
                  <c:v>0.15488803475935833</c:v>
                </c:pt>
                <c:pt idx="70">
                  <c:v>0.15711397058823531</c:v>
                </c:pt>
                <c:pt idx="71">
                  <c:v>0.15933990641711229</c:v>
                </c:pt>
                <c:pt idx="72">
                  <c:v>0.1615658422459893</c:v>
                </c:pt>
                <c:pt idx="73">
                  <c:v>0.16379177807486633</c:v>
                </c:pt>
                <c:pt idx="74">
                  <c:v>0.16601771390374334</c:v>
                </c:pt>
                <c:pt idx="75">
                  <c:v>0.16824364973262032</c:v>
                </c:pt>
                <c:pt idx="76">
                  <c:v>0.17046958556149733</c:v>
                </c:pt>
                <c:pt idx="77">
                  <c:v>0.17269552139037433</c:v>
                </c:pt>
                <c:pt idx="78">
                  <c:v>0.17492145721925134</c:v>
                </c:pt>
                <c:pt idx="79">
                  <c:v>0.17714739304812838</c:v>
                </c:pt>
                <c:pt idx="80">
                  <c:v>0.17937332887700538</c:v>
                </c:pt>
                <c:pt idx="81">
                  <c:v>0.18159926470588236</c:v>
                </c:pt>
                <c:pt idx="82">
                  <c:v>0.18382520053475937</c:v>
                </c:pt>
                <c:pt idx="83">
                  <c:v>0.18605113636363643</c:v>
                </c:pt>
                <c:pt idx="84">
                  <c:v>0.18827707219251341</c:v>
                </c:pt>
                <c:pt idx="85">
                  <c:v>0.19050300802139036</c:v>
                </c:pt>
                <c:pt idx="86">
                  <c:v>0.1927289438502674</c:v>
                </c:pt>
                <c:pt idx="87">
                  <c:v>0.19495487967914446</c:v>
                </c:pt>
                <c:pt idx="88">
                  <c:v>0.19718081550802141</c:v>
                </c:pt>
                <c:pt idx="89">
                  <c:v>0.19940675133689839</c:v>
                </c:pt>
                <c:pt idx="90">
                  <c:v>0.20163268716577543</c:v>
                </c:pt>
                <c:pt idx="91">
                  <c:v>0.20385862299465246</c:v>
                </c:pt>
                <c:pt idx="92">
                  <c:v>0.20608455882352941</c:v>
                </c:pt>
                <c:pt idx="93">
                  <c:v>0.20831049465240642</c:v>
                </c:pt>
                <c:pt idx="94">
                  <c:v>0.21053643048128348</c:v>
                </c:pt>
                <c:pt idx="95">
                  <c:v>0.21276236631016046</c:v>
                </c:pt>
                <c:pt idx="96">
                  <c:v>0.21498830213903744</c:v>
                </c:pt>
                <c:pt idx="97">
                  <c:v>0.21721423796791445</c:v>
                </c:pt>
                <c:pt idx="98">
                  <c:v>0.21944017379679148</c:v>
                </c:pt>
                <c:pt idx="99">
                  <c:v>0.22166610962566846</c:v>
                </c:pt>
                <c:pt idx="100">
                  <c:v>0.22389204545454547</c:v>
                </c:pt>
                <c:pt idx="101">
                  <c:v>0.2261179812834225</c:v>
                </c:pt>
                <c:pt idx="102">
                  <c:v>0.22834391711229951</c:v>
                </c:pt>
                <c:pt idx="103">
                  <c:v>0.23056985294117649</c:v>
                </c:pt>
                <c:pt idx="104">
                  <c:v>0.2327957887700535</c:v>
                </c:pt>
                <c:pt idx="105">
                  <c:v>0.23502172459893053</c:v>
                </c:pt>
                <c:pt idx="106">
                  <c:v>0.23724766042780748</c:v>
                </c:pt>
                <c:pt idx="107">
                  <c:v>0.23947359625668452</c:v>
                </c:pt>
                <c:pt idx="108">
                  <c:v>0.24169953208556158</c:v>
                </c:pt>
                <c:pt idx="109">
                  <c:v>0.24392546791443853</c:v>
                </c:pt>
                <c:pt idx="110">
                  <c:v>0.24615140374331551</c:v>
                </c:pt>
                <c:pt idx="111">
                  <c:v>0.24837733957219255</c:v>
                </c:pt>
                <c:pt idx="112">
                  <c:v>0.25060327540106958</c:v>
                </c:pt>
                <c:pt idx="113">
                  <c:v>0.2528292112299465</c:v>
                </c:pt>
                <c:pt idx="114">
                  <c:v>0.25505514705882354</c:v>
                </c:pt>
                <c:pt idx="115">
                  <c:v>0.25728108288770057</c:v>
                </c:pt>
                <c:pt idx="116">
                  <c:v>0.25950701871657755</c:v>
                </c:pt>
                <c:pt idx="117">
                  <c:v>0.26173295454545459</c:v>
                </c:pt>
                <c:pt idx="118">
                  <c:v>0.26395889037433157</c:v>
                </c:pt>
                <c:pt idx="119">
                  <c:v>0.2661848262032086</c:v>
                </c:pt>
                <c:pt idx="120">
                  <c:v>0.26841076203208558</c:v>
                </c:pt>
                <c:pt idx="121">
                  <c:v>0.27063669786096256</c:v>
                </c:pt>
                <c:pt idx="122">
                  <c:v>0.2728626336898396</c:v>
                </c:pt>
                <c:pt idx="123">
                  <c:v>0.27508856951871663</c:v>
                </c:pt>
                <c:pt idx="124">
                  <c:v>0.27731450534759361</c:v>
                </c:pt>
                <c:pt idx="125">
                  <c:v>0.27954044117647059</c:v>
                </c:pt>
                <c:pt idx="126">
                  <c:v>0.28176637700534762</c:v>
                </c:pt>
                <c:pt idx="127">
                  <c:v>0.2839923128342246</c:v>
                </c:pt>
                <c:pt idx="128">
                  <c:v>0.28621824866310164</c:v>
                </c:pt>
                <c:pt idx="129">
                  <c:v>0.28844418449197867</c:v>
                </c:pt>
                <c:pt idx="130">
                  <c:v>0.29067012032085571</c:v>
                </c:pt>
                <c:pt idx="131">
                  <c:v>0.29289605614973263</c:v>
                </c:pt>
                <c:pt idx="132">
                  <c:v>0.29512199197860961</c:v>
                </c:pt>
                <c:pt idx="133">
                  <c:v>0.29734792780748664</c:v>
                </c:pt>
                <c:pt idx="134">
                  <c:v>0.29957386363636362</c:v>
                </c:pt>
                <c:pt idx="135">
                  <c:v>0.30179979946524071</c:v>
                </c:pt>
                <c:pt idx="136">
                  <c:v>0.30402573529411769</c:v>
                </c:pt>
                <c:pt idx="137">
                  <c:v>0.30625167112299467</c:v>
                </c:pt>
                <c:pt idx="138">
                  <c:v>0.30847760695187176</c:v>
                </c:pt>
                <c:pt idx="139">
                  <c:v>0.31070354278074869</c:v>
                </c:pt>
                <c:pt idx="140">
                  <c:v>0.31292947860962561</c:v>
                </c:pt>
                <c:pt idx="141">
                  <c:v>0.3151554144385027</c:v>
                </c:pt>
                <c:pt idx="142">
                  <c:v>0.31738135026737974</c:v>
                </c:pt>
                <c:pt idx="143">
                  <c:v>0.31960728609625672</c:v>
                </c:pt>
                <c:pt idx="144">
                  <c:v>0.32183322192513375</c:v>
                </c:pt>
                <c:pt idx="145">
                  <c:v>0.32405915775401073</c:v>
                </c:pt>
                <c:pt idx="146">
                  <c:v>0.32628509358288765</c:v>
                </c:pt>
                <c:pt idx="147">
                  <c:v>0.32851102941176474</c:v>
                </c:pt>
                <c:pt idx="148">
                  <c:v>0.33073696524064172</c:v>
                </c:pt>
                <c:pt idx="149">
                  <c:v>0.33296290106951876</c:v>
                </c:pt>
                <c:pt idx="150">
                  <c:v>0.33518883689839574</c:v>
                </c:pt>
                <c:pt idx="151">
                  <c:v>0.33741477272727272</c:v>
                </c:pt>
                <c:pt idx="152">
                  <c:v>0.33964070855614981</c:v>
                </c:pt>
                <c:pt idx="153">
                  <c:v>0.34186664438502673</c:v>
                </c:pt>
                <c:pt idx="154">
                  <c:v>0.34409258021390376</c:v>
                </c:pt>
                <c:pt idx="155">
                  <c:v>0.3463185160427808</c:v>
                </c:pt>
                <c:pt idx="156">
                  <c:v>0.34854445187165778</c:v>
                </c:pt>
                <c:pt idx="157">
                  <c:v>0.35077038770053476</c:v>
                </c:pt>
                <c:pt idx="158">
                  <c:v>0.35299632352941185</c:v>
                </c:pt>
                <c:pt idx="159">
                  <c:v>0.35522225935828877</c:v>
                </c:pt>
                <c:pt idx="160">
                  <c:v>0.35744819518716586</c:v>
                </c:pt>
                <c:pt idx="161">
                  <c:v>0.35967413101604284</c:v>
                </c:pt>
                <c:pt idx="162">
                  <c:v>0.36190006684491977</c:v>
                </c:pt>
                <c:pt idx="163">
                  <c:v>0.36412600267379686</c:v>
                </c:pt>
                <c:pt idx="164">
                  <c:v>0.36635193850267384</c:v>
                </c:pt>
                <c:pt idx="165">
                  <c:v>0.36857787433155087</c:v>
                </c:pt>
                <c:pt idx="166">
                  <c:v>0.3708038101604279</c:v>
                </c:pt>
                <c:pt idx="167">
                  <c:v>0.37302974598930483</c:v>
                </c:pt>
                <c:pt idx="168">
                  <c:v>0.37525568181818186</c:v>
                </c:pt>
                <c:pt idx="169">
                  <c:v>0.3774816176470589</c:v>
                </c:pt>
                <c:pt idx="170">
                  <c:v>0.37970755347593582</c:v>
                </c:pt>
                <c:pt idx="171">
                  <c:v>0.38193348930481286</c:v>
                </c:pt>
                <c:pt idx="172">
                  <c:v>0.38415942513368995</c:v>
                </c:pt>
                <c:pt idx="173">
                  <c:v>0.38638536096256687</c:v>
                </c:pt>
                <c:pt idx="174">
                  <c:v>0.38861129679144391</c:v>
                </c:pt>
                <c:pt idx="175">
                  <c:v>0.39083723262032088</c:v>
                </c:pt>
                <c:pt idx="176">
                  <c:v>0.39306316844919786</c:v>
                </c:pt>
                <c:pt idx="177">
                  <c:v>0.39528910427807495</c:v>
                </c:pt>
                <c:pt idx="178">
                  <c:v>0.39751504010695193</c:v>
                </c:pt>
                <c:pt idx="179">
                  <c:v>0.39974097593582897</c:v>
                </c:pt>
                <c:pt idx="180">
                  <c:v>0.40196691176470595</c:v>
                </c:pt>
                <c:pt idx="181">
                  <c:v>0.40419284759358287</c:v>
                </c:pt>
                <c:pt idx="182">
                  <c:v>0.40641878342245991</c:v>
                </c:pt>
                <c:pt idx="183">
                  <c:v>0.40864471925133694</c:v>
                </c:pt>
                <c:pt idx="184">
                  <c:v>0.41087065508021398</c:v>
                </c:pt>
                <c:pt idx="185">
                  <c:v>0.41309659090909101</c:v>
                </c:pt>
                <c:pt idx="186">
                  <c:v>0.41532252673796799</c:v>
                </c:pt>
                <c:pt idx="187">
                  <c:v>0.41754846256684497</c:v>
                </c:pt>
                <c:pt idx="188">
                  <c:v>0.419774398395722</c:v>
                </c:pt>
                <c:pt idx="189">
                  <c:v>0.42200033422459893</c:v>
                </c:pt>
                <c:pt idx="190">
                  <c:v>0.42422627005347596</c:v>
                </c:pt>
                <c:pt idx="191">
                  <c:v>0.426452205882353</c:v>
                </c:pt>
                <c:pt idx="192">
                  <c:v>0.42867814171122998</c:v>
                </c:pt>
                <c:pt idx="193">
                  <c:v>0.43090407754010701</c:v>
                </c:pt>
                <c:pt idx="194">
                  <c:v>0.43313001336898405</c:v>
                </c:pt>
                <c:pt idx="195">
                  <c:v>0.43535594919786097</c:v>
                </c:pt>
                <c:pt idx="196">
                  <c:v>0.437581885026738</c:v>
                </c:pt>
                <c:pt idx="197">
                  <c:v>0.43980782085561504</c:v>
                </c:pt>
                <c:pt idx="198">
                  <c:v>0.44203375668449196</c:v>
                </c:pt>
                <c:pt idx="199">
                  <c:v>0.44425969251336911</c:v>
                </c:pt>
                <c:pt idx="200">
                  <c:v>0.44648562834224603</c:v>
                </c:pt>
                <c:pt idx="201">
                  <c:v>0.44871156417112296</c:v>
                </c:pt>
                <c:pt idx="202">
                  <c:v>0.45093750000000005</c:v>
                </c:pt>
                <c:pt idx="203">
                  <c:v>0.45316343582887703</c:v>
                </c:pt>
                <c:pt idx="204">
                  <c:v>0.45538937165775406</c:v>
                </c:pt>
                <c:pt idx="205">
                  <c:v>0.4576153074866311</c:v>
                </c:pt>
                <c:pt idx="206">
                  <c:v>0.45984124331550807</c:v>
                </c:pt>
                <c:pt idx="207">
                  <c:v>0.46206717914438511</c:v>
                </c:pt>
                <c:pt idx="208">
                  <c:v>0.46429311497326209</c:v>
                </c:pt>
                <c:pt idx="209">
                  <c:v>0.46651905080213901</c:v>
                </c:pt>
                <c:pt idx="210">
                  <c:v>0.4687449866310161</c:v>
                </c:pt>
                <c:pt idx="211">
                  <c:v>0.47097092245989308</c:v>
                </c:pt>
                <c:pt idx="212">
                  <c:v>0.47319685828877006</c:v>
                </c:pt>
                <c:pt idx="213">
                  <c:v>0.47542279411764715</c:v>
                </c:pt>
                <c:pt idx="214">
                  <c:v>0.47764872994652419</c:v>
                </c:pt>
                <c:pt idx="215">
                  <c:v>0.47987466577540111</c:v>
                </c:pt>
                <c:pt idx="216">
                  <c:v>0.48210060160427815</c:v>
                </c:pt>
                <c:pt idx="217">
                  <c:v>0.48432653743315512</c:v>
                </c:pt>
                <c:pt idx="218">
                  <c:v>0.4865524732620321</c:v>
                </c:pt>
                <c:pt idx="219">
                  <c:v>0.48877840909090914</c:v>
                </c:pt>
                <c:pt idx="220">
                  <c:v>0.49100434491978612</c:v>
                </c:pt>
                <c:pt idx="221">
                  <c:v>0.49323028074866321</c:v>
                </c:pt>
                <c:pt idx="222">
                  <c:v>0.49545621657754019</c:v>
                </c:pt>
                <c:pt idx="223">
                  <c:v>0.49768215240641711</c:v>
                </c:pt>
                <c:pt idx="224">
                  <c:v>0.4999080882352942</c:v>
                </c:pt>
                <c:pt idx="225">
                  <c:v>0.50213402406417118</c:v>
                </c:pt>
                <c:pt idx="226">
                  <c:v>0.50435995989304816</c:v>
                </c:pt>
                <c:pt idx="227">
                  <c:v>0.50658589572192525</c:v>
                </c:pt>
                <c:pt idx="228">
                  <c:v>0.50881183155080212</c:v>
                </c:pt>
                <c:pt idx="229">
                  <c:v>0.51103776737967921</c:v>
                </c:pt>
                <c:pt idx="230">
                  <c:v>0.51326370320855619</c:v>
                </c:pt>
                <c:pt idx="231">
                  <c:v>0.51548963903743328</c:v>
                </c:pt>
                <c:pt idx="232">
                  <c:v>0.51771557486631026</c:v>
                </c:pt>
                <c:pt idx="233">
                  <c:v>0.51994151069518724</c:v>
                </c:pt>
                <c:pt idx="234">
                  <c:v>0.52216744652406422</c:v>
                </c:pt>
                <c:pt idx="235">
                  <c:v>0.5243933823529412</c:v>
                </c:pt>
                <c:pt idx="236">
                  <c:v>0.52661931818181829</c:v>
                </c:pt>
                <c:pt idx="237">
                  <c:v>0.52884525401069515</c:v>
                </c:pt>
                <c:pt idx="238">
                  <c:v>0.53107118983957236</c:v>
                </c:pt>
                <c:pt idx="239">
                  <c:v>0.53329712566844922</c:v>
                </c:pt>
                <c:pt idx="240">
                  <c:v>0.5355230614973262</c:v>
                </c:pt>
                <c:pt idx="241">
                  <c:v>0.53774899732620329</c:v>
                </c:pt>
                <c:pt idx="242">
                  <c:v>0.53997493315508027</c:v>
                </c:pt>
                <c:pt idx="243">
                  <c:v>0.54220086898395725</c:v>
                </c:pt>
                <c:pt idx="244">
                  <c:v>0.54442680481283423</c:v>
                </c:pt>
                <c:pt idx="245">
                  <c:v>0.54665274064171132</c:v>
                </c:pt>
                <c:pt idx="246">
                  <c:v>0.5488786764705883</c:v>
                </c:pt>
                <c:pt idx="247">
                  <c:v>0.55110461229946528</c:v>
                </c:pt>
                <c:pt idx="248">
                  <c:v>0.55333054812834226</c:v>
                </c:pt>
                <c:pt idx="249">
                  <c:v>0.55555648395721935</c:v>
                </c:pt>
                <c:pt idx="250">
                  <c:v>0.55778241978609633</c:v>
                </c:pt>
                <c:pt idx="251">
                  <c:v>0.56000835561497331</c:v>
                </c:pt>
                <c:pt idx="252">
                  <c:v>0.5622342914438504</c:v>
                </c:pt>
                <c:pt idx="253">
                  <c:v>0.56446022727272727</c:v>
                </c:pt>
                <c:pt idx="254">
                  <c:v>0.56668616310160425</c:v>
                </c:pt>
                <c:pt idx="255">
                  <c:v>0.56891209893048134</c:v>
                </c:pt>
                <c:pt idx="256">
                  <c:v>0.57113803475935832</c:v>
                </c:pt>
                <c:pt idx="257">
                  <c:v>0.57336397058823541</c:v>
                </c:pt>
                <c:pt idx="258">
                  <c:v>0.57558990641711238</c:v>
                </c:pt>
                <c:pt idx="259">
                  <c:v>0.57781584224598936</c:v>
                </c:pt>
                <c:pt idx="260">
                  <c:v>0.58004177807486645</c:v>
                </c:pt>
                <c:pt idx="261">
                  <c:v>0.58226771390374332</c:v>
                </c:pt>
                <c:pt idx="262">
                  <c:v>0.5844936497326203</c:v>
                </c:pt>
                <c:pt idx="263">
                  <c:v>0.58671958556149739</c:v>
                </c:pt>
                <c:pt idx="264">
                  <c:v>0.58894552139037437</c:v>
                </c:pt>
                <c:pt idx="265">
                  <c:v>0.59117145721925135</c:v>
                </c:pt>
                <c:pt idx="266">
                  <c:v>0.59339739304812833</c:v>
                </c:pt>
                <c:pt idx="267">
                  <c:v>0.59562332887700542</c:v>
                </c:pt>
                <c:pt idx="268">
                  <c:v>0.5978492647058824</c:v>
                </c:pt>
                <c:pt idx="269">
                  <c:v>0.6000752005347596</c:v>
                </c:pt>
                <c:pt idx="270">
                  <c:v>0.60230113636363636</c:v>
                </c:pt>
                <c:pt idx="271">
                  <c:v>0.60452707219251356</c:v>
                </c:pt>
                <c:pt idx="272">
                  <c:v>0.60675300802139043</c:v>
                </c:pt>
                <c:pt idx="273">
                  <c:v>0.60897894385026741</c:v>
                </c:pt>
                <c:pt idx="274">
                  <c:v>0.6112048796791445</c:v>
                </c:pt>
                <c:pt idx="275">
                  <c:v>0.61343081550802137</c:v>
                </c:pt>
                <c:pt idx="276">
                  <c:v>0.61565675133689846</c:v>
                </c:pt>
                <c:pt idx="277">
                  <c:v>0.61788268716577543</c:v>
                </c:pt>
                <c:pt idx="278">
                  <c:v>0.62010862299465253</c:v>
                </c:pt>
                <c:pt idx="279">
                  <c:v>0.62233455882352939</c:v>
                </c:pt>
                <c:pt idx="280">
                  <c:v>0.62456049465240671</c:v>
                </c:pt>
                <c:pt idx="281">
                  <c:v>0.62678643048128346</c:v>
                </c:pt>
                <c:pt idx="282">
                  <c:v>0.62901236631016033</c:v>
                </c:pt>
                <c:pt idx="283">
                  <c:v>0.63123830213903753</c:v>
                </c:pt>
                <c:pt idx="284">
                  <c:v>0.6334642379679144</c:v>
                </c:pt>
                <c:pt idx="285">
                  <c:v>0.6356901737967916</c:v>
                </c:pt>
                <c:pt idx="286">
                  <c:v>0.63791610962566847</c:v>
                </c:pt>
                <c:pt idx="287">
                  <c:v>0.64014204545454567</c:v>
                </c:pt>
                <c:pt idx="288">
                  <c:v>0.64236798128342254</c:v>
                </c:pt>
                <c:pt idx="289">
                  <c:v>0.64459391711229952</c:v>
                </c:pt>
                <c:pt idx="290">
                  <c:v>0.64681985294117661</c:v>
                </c:pt>
                <c:pt idx="291">
                  <c:v>0.64904578877005359</c:v>
                </c:pt>
                <c:pt idx="292">
                  <c:v>0.65127172459893057</c:v>
                </c:pt>
                <c:pt idx="293">
                  <c:v>0.65349766042780766</c:v>
                </c:pt>
                <c:pt idx="294">
                  <c:v>0.65572359625668464</c:v>
                </c:pt>
                <c:pt idx="295">
                  <c:v>0.65794953208556151</c:v>
                </c:pt>
                <c:pt idx="296">
                  <c:v>0.66017546791443871</c:v>
                </c:pt>
                <c:pt idx="297">
                  <c:v>0.66240140374331558</c:v>
                </c:pt>
                <c:pt idx="298">
                  <c:v>0.66462733957219255</c:v>
                </c:pt>
                <c:pt idx="299">
                  <c:v>0.66685327540106965</c:v>
                </c:pt>
                <c:pt idx="300">
                  <c:v>0.66907921122994662</c:v>
                </c:pt>
                <c:pt idx="301">
                  <c:v>0.6713051470588236</c:v>
                </c:pt>
                <c:pt idx="302">
                  <c:v>0.67353108288770069</c:v>
                </c:pt>
                <c:pt idx="303">
                  <c:v>0.67575701871657756</c:v>
                </c:pt>
                <c:pt idx="304">
                  <c:v>0.67798295454545454</c:v>
                </c:pt>
                <c:pt idx="305">
                  <c:v>0.68020889037433163</c:v>
                </c:pt>
                <c:pt idx="306">
                  <c:v>0.68243482620320861</c:v>
                </c:pt>
                <c:pt idx="307">
                  <c:v>0.68466076203208559</c:v>
                </c:pt>
                <c:pt idx="308">
                  <c:v>0.68688669786096268</c:v>
                </c:pt>
                <c:pt idx="309">
                  <c:v>0.68911263368983966</c:v>
                </c:pt>
                <c:pt idx="310">
                  <c:v>0.69133856951871664</c:v>
                </c:pt>
                <c:pt idx="311">
                  <c:v>0.69356450534759373</c:v>
                </c:pt>
                <c:pt idx="312">
                  <c:v>0.69579044117647071</c:v>
                </c:pt>
                <c:pt idx="313">
                  <c:v>0.69801637700534769</c:v>
                </c:pt>
                <c:pt idx="314">
                  <c:v>0.70024231283422467</c:v>
                </c:pt>
                <c:pt idx="315">
                  <c:v>0.70246824866310165</c:v>
                </c:pt>
                <c:pt idx="316">
                  <c:v>0.70469418449197874</c:v>
                </c:pt>
                <c:pt idx="317">
                  <c:v>0.70692012032085561</c:v>
                </c:pt>
                <c:pt idx="318">
                  <c:v>0.70914605614973281</c:v>
                </c:pt>
                <c:pt idx="319">
                  <c:v>0.71137199197860967</c:v>
                </c:pt>
                <c:pt idx="320">
                  <c:v>0.71359792780748676</c:v>
                </c:pt>
                <c:pt idx="321">
                  <c:v>0.71582386363636374</c:v>
                </c:pt>
                <c:pt idx="322">
                  <c:v>0.71804979946524072</c:v>
                </c:pt>
                <c:pt idx="323">
                  <c:v>0.72027573529411781</c:v>
                </c:pt>
                <c:pt idx="324">
                  <c:v>0.72250167112299468</c:v>
                </c:pt>
                <c:pt idx="325">
                  <c:v>0.72472760695187177</c:v>
                </c:pt>
                <c:pt idx="326">
                  <c:v>0.72695354278074864</c:v>
                </c:pt>
                <c:pt idx="327">
                  <c:v>0.72917947860962584</c:v>
                </c:pt>
                <c:pt idx="328">
                  <c:v>0.73140541443850271</c:v>
                </c:pt>
                <c:pt idx="329">
                  <c:v>0.7336313502673798</c:v>
                </c:pt>
                <c:pt idx="330">
                  <c:v>0.73585728609625678</c:v>
                </c:pt>
                <c:pt idx="331">
                  <c:v>0.73808322192513365</c:v>
                </c:pt>
                <c:pt idx="332">
                  <c:v>0.74030915775401074</c:v>
                </c:pt>
                <c:pt idx="333">
                  <c:v>0.74253509358288772</c:v>
                </c:pt>
                <c:pt idx="334">
                  <c:v>0.74476102941176481</c:v>
                </c:pt>
                <c:pt idx="335">
                  <c:v>0.74698696524064179</c:v>
                </c:pt>
                <c:pt idx="336">
                  <c:v>0.74921290106951888</c:v>
                </c:pt>
                <c:pt idx="337">
                  <c:v>0.75143883689839586</c:v>
                </c:pt>
                <c:pt idx="338">
                  <c:v>0.75366477272727284</c:v>
                </c:pt>
                <c:pt idx="339">
                  <c:v>0.75589070855614982</c:v>
                </c:pt>
                <c:pt idx="340">
                  <c:v>0.75811664438502691</c:v>
                </c:pt>
                <c:pt idx="341">
                  <c:v>0.76034258021390388</c:v>
                </c:pt>
                <c:pt idx="342">
                  <c:v>0.76256851604278075</c:v>
                </c:pt>
                <c:pt idx="343">
                  <c:v>0.76479445187165795</c:v>
                </c:pt>
                <c:pt idx="344">
                  <c:v>0.76702038770053482</c:v>
                </c:pt>
                <c:pt idx="345">
                  <c:v>0.7692463235294118</c:v>
                </c:pt>
                <c:pt idx="346">
                  <c:v>0.77147225935828889</c:v>
                </c:pt>
                <c:pt idx="347">
                  <c:v>0.77369819518716587</c:v>
                </c:pt>
                <c:pt idx="348">
                  <c:v>0.77592413101604285</c:v>
                </c:pt>
                <c:pt idx="349">
                  <c:v>0.77815006684491994</c:v>
                </c:pt>
                <c:pt idx="350">
                  <c:v>0.78037600267379681</c:v>
                </c:pt>
                <c:pt idx="351">
                  <c:v>0.78260193850267379</c:v>
                </c:pt>
                <c:pt idx="352">
                  <c:v>0.78482787433155088</c:v>
                </c:pt>
                <c:pt idx="353">
                  <c:v>0.78705381016042786</c:v>
                </c:pt>
                <c:pt idx="354">
                  <c:v>0.78927974598930484</c:v>
                </c:pt>
                <c:pt idx="355">
                  <c:v>0.79150568181818193</c:v>
                </c:pt>
                <c:pt idx="356">
                  <c:v>0.79373161764705891</c:v>
                </c:pt>
                <c:pt idx="357">
                  <c:v>0.79595755347593578</c:v>
                </c:pt>
                <c:pt idx="358">
                  <c:v>0.79818348930481298</c:v>
                </c:pt>
                <c:pt idx="359">
                  <c:v>0.80040942513368984</c:v>
                </c:pt>
                <c:pt idx="360">
                  <c:v>0.80263536096256705</c:v>
                </c:pt>
                <c:pt idx="361">
                  <c:v>0.80486129679144403</c:v>
                </c:pt>
                <c:pt idx="362">
                  <c:v>0.807087232620321</c:v>
                </c:pt>
                <c:pt idx="363">
                  <c:v>0.80931316844919798</c:v>
                </c:pt>
                <c:pt idx="364">
                  <c:v>0.81153910427807485</c:v>
                </c:pt>
                <c:pt idx="365">
                  <c:v>0.81376504010695205</c:v>
                </c:pt>
                <c:pt idx="366">
                  <c:v>0.81599097593582881</c:v>
                </c:pt>
                <c:pt idx="367">
                  <c:v>0.81821691176470601</c:v>
                </c:pt>
                <c:pt idx="368">
                  <c:v>0.82044284759358299</c:v>
                </c:pt>
                <c:pt idx="369">
                  <c:v>0.82266878342246008</c:v>
                </c:pt>
                <c:pt idx="370">
                  <c:v>0.82489471925133695</c:v>
                </c:pt>
                <c:pt idx="371">
                  <c:v>0.82712065508021393</c:v>
                </c:pt>
                <c:pt idx="372">
                  <c:v>0.82934659090909102</c:v>
                </c:pt>
                <c:pt idx="373">
                  <c:v>0.83157252673796789</c:v>
                </c:pt>
                <c:pt idx="374">
                  <c:v>0.83379846256684509</c:v>
                </c:pt>
                <c:pt idx="375">
                  <c:v>0.83602439839572196</c:v>
                </c:pt>
                <c:pt idx="376">
                  <c:v>0.83825033422459905</c:v>
                </c:pt>
                <c:pt idx="377">
                  <c:v>0.84047627005347603</c:v>
                </c:pt>
                <c:pt idx="378">
                  <c:v>0.84270220588235301</c:v>
                </c:pt>
                <c:pt idx="379">
                  <c:v>0.84492814171122999</c:v>
                </c:pt>
                <c:pt idx="380">
                  <c:v>0.84715407754010696</c:v>
                </c:pt>
                <c:pt idx="381">
                  <c:v>0.84938001336898405</c:v>
                </c:pt>
                <c:pt idx="382">
                  <c:v>0.85160594919786081</c:v>
                </c:pt>
                <c:pt idx="383">
                  <c:v>0.85383188502673824</c:v>
                </c:pt>
                <c:pt idx="384">
                  <c:v>0.85605782085561499</c:v>
                </c:pt>
                <c:pt idx="385">
                  <c:v>0.85828375668449208</c:v>
                </c:pt>
                <c:pt idx="386">
                  <c:v>0.86050969251336906</c:v>
                </c:pt>
                <c:pt idx="387">
                  <c:v>0.86273562834224615</c:v>
                </c:pt>
                <c:pt idx="388">
                  <c:v>0.86496156417112302</c:v>
                </c:pt>
                <c:pt idx="389">
                  <c:v>0.8671875</c:v>
                </c:pt>
                <c:pt idx="390">
                  <c:v>0.8694134358288772</c:v>
                </c:pt>
                <c:pt idx="391">
                  <c:v>0.87163937165775407</c:v>
                </c:pt>
                <c:pt idx="392">
                  <c:v>0.87386530748663105</c:v>
                </c:pt>
                <c:pt idx="393">
                  <c:v>0.87609124331550814</c:v>
                </c:pt>
                <c:pt idx="394">
                  <c:v>0.87831717914438512</c:v>
                </c:pt>
                <c:pt idx="395">
                  <c:v>0.8805431149732621</c:v>
                </c:pt>
                <c:pt idx="396">
                  <c:v>0.88276905080213919</c:v>
                </c:pt>
                <c:pt idx="397">
                  <c:v>0.88499498663101617</c:v>
                </c:pt>
                <c:pt idx="398">
                  <c:v>0.88722092245989304</c:v>
                </c:pt>
                <c:pt idx="399">
                  <c:v>0.88944685828877013</c:v>
                </c:pt>
                <c:pt idx="400">
                  <c:v>0.89167279411764711</c:v>
                </c:pt>
                <c:pt idx="401">
                  <c:v>0.89389872994652408</c:v>
                </c:pt>
                <c:pt idx="402">
                  <c:v>0.89612466577540117</c:v>
                </c:pt>
                <c:pt idx="403">
                  <c:v>0.89835060160427815</c:v>
                </c:pt>
                <c:pt idx="404">
                  <c:v>0.90057653743315502</c:v>
                </c:pt>
                <c:pt idx="405">
                  <c:v>0.90280247326203222</c:v>
                </c:pt>
                <c:pt idx="406">
                  <c:v>0.90502840909090909</c:v>
                </c:pt>
                <c:pt idx="407">
                  <c:v>0.90725434491978607</c:v>
                </c:pt>
                <c:pt idx="408">
                  <c:v>0.90948028074866316</c:v>
                </c:pt>
                <c:pt idx="409">
                  <c:v>0.91170621657754036</c:v>
                </c:pt>
                <c:pt idx="410">
                  <c:v>0.91393215240641723</c:v>
                </c:pt>
                <c:pt idx="411">
                  <c:v>0.91615808823529421</c:v>
                </c:pt>
                <c:pt idx="412">
                  <c:v>0.9183840240641713</c:v>
                </c:pt>
                <c:pt idx="413">
                  <c:v>0.92060995989304817</c:v>
                </c:pt>
                <c:pt idx="414">
                  <c:v>0.92283589572192526</c:v>
                </c:pt>
                <c:pt idx="415">
                  <c:v>0.92506183155080213</c:v>
                </c:pt>
                <c:pt idx="416">
                  <c:v>0.92728776737967933</c:v>
                </c:pt>
                <c:pt idx="417">
                  <c:v>0.9295137032085562</c:v>
                </c:pt>
                <c:pt idx="418">
                  <c:v>0.93173963903743329</c:v>
                </c:pt>
                <c:pt idx="419">
                  <c:v>0.93396557486631027</c:v>
                </c:pt>
                <c:pt idx="420">
                  <c:v>0.93619151069518702</c:v>
                </c:pt>
                <c:pt idx="421">
                  <c:v>0.93841744652406434</c:v>
                </c:pt>
                <c:pt idx="422">
                  <c:v>0.9406433823529412</c:v>
                </c:pt>
                <c:pt idx="423">
                  <c:v>0.94286931818181829</c:v>
                </c:pt>
                <c:pt idx="424">
                  <c:v>0.94509525401069527</c:v>
                </c:pt>
                <c:pt idx="425">
                  <c:v>0.94732118983957236</c:v>
                </c:pt>
                <c:pt idx="426">
                  <c:v>0.94954712566844923</c:v>
                </c:pt>
                <c:pt idx="427">
                  <c:v>0.95177306149732632</c:v>
                </c:pt>
                <c:pt idx="428">
                  <c:v>0.9539989973262033</c:v>
                </c:pt>
                <c:pt idx="429">
                  <c:v>0.95622493315508017</c:v>
                </c:pt>
                <c:pt idx="430">
                  <c:v>0.95845086898395737</c:v>
                </c:pt>
                <c:pt idx="431">
                  <c:v>0.96067680481283413</c:v>
                </c:pt>
                <c:pt idx="432">
                  <c:v>0.96290274064171133</c:v>
                </c:pt>
                <c:pt idx="433">
                  <c:v>0.96512867647058831</c:v>
                </c:pt>
                <c:pt idx="434">
                  <c:v>0.96735461229946529</c:v>
                </c:pt>
                <c:pt idx="435">
                  <c:v>0.96958054812834238</c:v>
                </c:pt>
                <c:pt idx="436">
                  <c:v>0.97180648395721936</c:v>
                </c:pt>
                <c:pt idx="437">
                  <c:v>0.97403241978609656</c:v>
                </c:pt>
                <c:pt idx="438">
                  <c:v>0.97625835561497343</c:v>
                </c:pt>
                <c:pt idx="439">
                  <c:v>0.97848429144385041</c:v>
                </c:pt>
                <c:pt idx="440">
                  <c:v>0.98071022727272739</c:v>
                </c:pt>
                <c:pt idx="441">
                  <c:v>0.98293616310160437</c:v>
                </c:pt>
                <c:pt idx="442">
                  <c:v>0.98516209893048146</c:v>
                </c:pt>
                <c:pt idx="443">
                  <c:v>0.98738803475935844</c:v>
                </c:pt>
                <c:pt idx="444">
                  <c:v>0.98961397058823541</c:v>
                </c:pt>
                <c:pt idx="445">
                  <c:v>0.9918399064171125</c:v>
                </c:pt>
                <c:pt idx="446">
                  <c:v>0.99406584224598948</c:v>
                </c:pt>
                <c:pt idx="447">
                  <c:v>0.99629177807486646</c:v>
                </c:pt>
                <c:pt idx="448">
                  <c:v>0.99851771390374333</c:v>
                </c:pt>
                <c:pt idx="449">
                  <c:v>1.0007436497326203</c:v>
                </c:pt>
                <c:pt idx="450">
                  <c:v>1.0029695855614973</c:v>
                </c:pt>
                <c:pt idx="451">
                  <c:v>1.0051955213903743</c:v>
                </c:pt>
                <c:pt idx="452">
                  <c:v>1.0074214572192515</c:v>
                </c:pt>
                <c:pt idx="453">
                  <c:v>1.0096473930481284</c:v>
                </c:pt>
                <c:pt idx="454">
                  <c:v>1.0118733288770054</c:v>
                </c:pt>
                <c:pt idx="455">
                  <c:v>1.0140992647058824</c:v>
                </c:pt>
                <c:pt idx="456">
                  <c:v>1.0163252005347594</c:v>
                </c:pt>
                <c:pt idx="457">
                  <c:v>1.0185511363636364</c:v>
                </c:pt>
                <c:pt idx="458">
                  <c:v>1.0207770721925133</c:v>
                </c:pt>
                <c:pt idx="459">
                  <c:v>1.0230030080213905</c:v>
                </c:pt>
                <c:pt idx="460">
                  <c:v>1.0252289438502675</c:v>
                </c:pt>
                <c:pt idx="461">
                  <c:v>1.0274548796791443</c:v>
                </c:pt>
                <c:pt idx="462">
                  <c:v>1.0296808155080217</c:v>
                </c:pt>
                <c:pt idx="463">
                  <c:v>1.0319067513368985</c:v>
                </c:pt>
                <c:pt idx="464">
                  <c:v>1.0341326871657754</c:v>
                </c:pt>
                <c:pt idx="465">
                  <c:v>1.0363586229946524</c:v>
                </c:pt>
                <c:pt idx="466">
                  <c:v>1.0385845588235296</c:v>
                </c:pt>
                <c:pt idx="467">
                  <c:v>1.0408104946524066</c:v>
                </c:pt>
                <c:pt idx="468">
                  <c:v>1.0430364304812836</c:v>
                </c:pt>
                <c:pt idx="469">
                  <c:v>1.0452623663101606</c:v>
                </c:pt>
                <c:pt idx="470">
                  <c:v>1.0474883021390373</c:v>
                </c:pt>
                <c:pt idx="471">
                  <c:v>1.0497142379679147</c:v>
                </c:pt>
                <c:pt idx="472">
                  <c:v>1.0519401737967915</c:v>
                </c:pt>
                <c:pt idx="473">
                  <c:v>1.0541661096256685</c:v>
                </c:pt>
                <c:pt idx="474">
                  <c:v>1.0563920454545455</c:v>
                </c:pt>
                <c:pt idx="475">
                  <c:v>1.0586179812834224</c:v>
                </c:pt>
                <c:pt idx="476">
                  <c:v>1.0608439171122996</c:v>
                </c:pt>
                <c:pt idx="477">
                  <c:v>1.0630698529411766</c:v>
                </c:pt>
                <c:pt idx="478">
                  <c:v>1.0652957887700536</c:v>
                </c:pt>
                <c:pt idx="479">
                  <c:v>1.0675217245989304</c:v>
                </c:pt>
                <c:pt idx="480">
                  <c:v>1.0697476604278078</c:v>
                </c:pt>
                <c:pt idx="481">
                  <c:v>1.0719735962566845</c:v>
                </c:pt>
                <c:pt idx="482">
                  <c:v>1.0741995320855613</c:v>
                </c:pt>
                <c:pt idx="483">
                  <c:v>1.0764254679144385</c:v>
                </c:pt>
                <c:pt idx="484">
                  <c:v>1.0786514037433157</c:v>
                </c:pt>
                <c:pt idx="485">
                  <c:v>1.0808773395721927</c:v>
                </c:pt>
                <c:pt idx="486">
                  <c:v>1.0831032754010697</c:v>
                </c:pt>
                <c:pt idx="487">
                  <c:v>1.0853292112299466</c:v>
                </c:pt>
                <c:pt idx="488">
                  <c:v>1.0875551470588236</c:v>
                </c:pt>
                <c:pt idx="489">
                  <c:v>1.0897810828877006</c:v>
                </c:pt>
                <c:pt idx="490">
                  <c:v>1.0920070187165778</c:v>
                </c:pt>
                <c:pt idx="491">
                  <c:v>1.0942329545454548</c:v>
                </c:pt>
                <c:pt idx="492">
                  <c:v>1.0964588903743315</c:v>
                </c:pt>
                <c:pt idx="493">
                  <c:v>1.0986848262032087</c:v>
                </c:pt>
                <c:pt idx="494">
                  <c:v>1.1009107620320857</c:v>
                </c:pt>
                <c:pt idx="495">
                  <c:v>1.1031366978609627</c:v>
                </c:pt>
                <c:pt idx="496">
                  <c:v>1.1053626336898397</c:v>
                </c:pt>
                <c:pt idx="497">
                  <c:v>1.1075885695187166</c:v>
                </c:pt>
                <c:pt idx="498">
                  <c:v>1.1098145053475936</c:v>
                </c:pt>
                <c:pt idx="499">
                  <c:v>1.1120404411764708</c:v>
                </c:pt>
                <c:pt idx="500">
                  <c:v>1.1142663770053478</c:v>
                </c:pt>
                <c:pt idx="501">
                  <c:v>1.1164923128342246</c:v>
                </c:pt>
                <c:pt idx="502">
                  <c:v>1.1187182486631018</c:v>
                </c:pt>
                <c:pt idx="503">
                  <c:v>1.1209441844919785</c:v>
                </c:pt>
                <c:pt idx="504">
                  <c:v>1.1231701203208557</c:v>
                </c:pt>
                <c:pt idx="505">
                  <c:v>1.1253960561497327</c:v>
                </c:pt>
                <c:pt idx="506">
                  <c:v>1.1276219919786099</c:v>
                </c:pt>
                <c:pt idx="507">
                  <c:v>1.1298479278074867</c:v>
                </c:pt>
                <c:pt idx="508">
                  <c:v>1.1320738636363639</c:v>
                </c:pt>
                <c:pt idx="509">
                  <c:v>1.1342997994652408</c:v>
                </c:pt>
                <c:pt idx="510">
                  <c:v>1.1365257352941178</c:v>
                </c:pt>
                <c:pt idx="511">
                  <c:v>1.1387516711229948</c:v>
                </c:pt>
                <c:pt idx="512">
                  <c:v>1.1409776069518718</c:v>
                </c:pt>
                <c:pt idx="513">
                  <c:v>1.143203542780749</c:v>
                </c:pt>
                <c:pt idx="514">
                  <c:v>1.1454294786096257</c:v>
                </c:pt>
                <c:pt idx="515">
                  <c:v>1.1476554144385029</c:v>
                </c:pt>
                <c:pt idx="516">
                  <c:v>1.1498813502673797</c:v>
                </c:pt>
                <c:pt idx="517">
                  <c:v>1.1521072860962567</c:v>
                </c:pt>
                <c:pt idx="518">
                  <c:v>1.1543332219251339</c:v>
                </c:pt>
                <c:pt idx="519">
                  <c:v>1.1565591577540109</c:v>
                </c:pt>
                <c:pt idx="520">
                  <c:v>1.1587850935828878</c:v>
                </c:pt>
                <c:pt idx="521">
                  <c:v>1.1610110294117648</c:v>
                </c:pt>
                <c:pt idx="522">
                  <c:v>1.163236965240642</c:v>
                </c:pt>
                <c:pt idx="523">
                  <c:v>1.1654629010695188</c:v>
                </c:pt>
                <c:pt idx="524">
                  <c:v>1.167688836898396</c:v>
                </c:pt>
                <c:pt idx="525">
                  <c:v>1.1699147727272727</c:v>
                </c:pt>
                <c:pt idx="526">
                  <c:v>1.1721407085561497</c:v>
                </c:pt>
                <c:pt idx="527">
                  <c:v>1.1743666443850269</c:v>
                </c:pt>
                <c:pt idx="528">
                  <c:v>1.1765925802139039</c:v>
                </c:pt>
                <c:pt idx="529">
                  <c:v>1.1788185160427809</c:v>
                </c:pt>
                <c:pt idx="530">
                  <c:v>1.1810444518716579</c:v>
                </c:pt>
                <c:pt idx="531">
                  <c:v>1.1832703877005348</c:v>
                </c:pt>
                <c:pt idx="532">
                  <c:v>1.185496323529412</c:v>
                </c:pt>
                <c:pt idx="533">
                  <c:v>1.187722259358289</c:v>
                </c:pt>
                <c:pt idx="534">
                  <c:v>1.189948195187166</c:v>
                </c:pt>
                <c:pt idx="535">
                  <c:v>1.1921741310160427</c:v>
                </c:pt>
                <c:pt idx="536">
                  <c:v>1.1944000668449199</c:v>
                </c:pt>
                <c:pt idx="537">
                  <c:v>1.1966260026737972</c:v>
                </c:pt>
                <c:pt idx="538">
                  <c:v>1.1988519385026739</c:v>
                </c:pt>
                <c:pt idx="539">
                  <c:v>1.2010778743315509</c:v>
                </c:pt>
                <c:pt idx="540">
                  <c:v>1.2033038101604279</c:v>
                </c:pt>
                <c:pt idx="541">
                  <c:v>1.2055297459893051</c:v>
                </c:pt>
                <c:pt idx="542">
                  <c:v>1.207755681818182</c:v>
                </c:pt>
                <c:pt idx="543">
                  <c:v>1.209981617647059</c:v>
                </c:pt>
                <c:pt idx="544">
                  <c:v>1.2122075534759358</c:v>
                </c:pt>
                <c:pt idx="545">
                  <c:v>1.2144334893048128</c:v>
                </c:pt>
                <c:pt idx="546">
                  <c:v>1.2166594251336902</c:v>
                </c:pt>
                <c:pt idx="547">
                  <c:v>1.2188853609625672</c:v>
                </c:pt>
                <c:pt idx="548">
                  <c:v>1.2211112967914439</c:v>
                </c:pt>
                <c:pt idx="549">
                  <c:v>1.2233372326203209</c:v>
                </c:pt>
                <c:pt idx="550">
                  <c:v>1.2255631684491979</c:v>
                </c:pt>
                <c:pt idx="551">
                  <c:v>1.2277891042780751</c:v>
                </c:pt>
                <c:pt idx="552">
                  <c:v>1.2300150401069521</c:v>
                </c:pt>
                <c:pt idx="553">
                  <c:v>1.232240975935829</c:v>
                </c:pt>
                <c:pt idx="554">
                  <c:v>1.2344669117647058</c:v>
                </c:pt>
                <c:pt idx="555">
                  <c:v>1.2366928475935832</c:v>
                </c:pt>
                <c:pt idx="556">
                  <c:v>1.2389187834224602</c:v>
                </c:pt>
                <c:pt idx="557">
                  <c:v>1.241144719251337</c:v>
                </c:pt>
                <c:pt idx="558">
                  <c:v>1.2433706550802139</c:v>
                </c:pt>
                <c:pt idx="559">
                  <c:v>1.2455965909090909</c:v>
                </c:pt>
                <c:pt idx="560">
                  <c:v>1.2478225267379681</c:v>
                </c:pt>
                <c:pt idx="561">
                  <c:v>1.2500484625668451</c:v>
                </c:pt>
                <c:pt idx="562">
                  <c:v>1.2522743983957221</c:v>
                </c:pt>
                <c:pt idx="563">
                  <c:v>1.2545003342245988</c:v>
                </c:pt>
                <c:pt idx="564">
                  <c:v>1.2567262700534763</c:v>
                </c:pt>
                <c:pt idx="565">
                  <c:v>1.2589522058823532</c:v>
                </c:pt>
                <c:pt idx="566">
                  <c:v>1.2611781417112302</c:v>
                </c:pt>
                <c:pt idx="567">
                  <c:v>1.263404077540107</c:v>
                </c:pt>
                <c:pt idx="568">
                  <c:v>1.265630013368984</c:v>
                </c:pt>
                <c:pt idx="569">
                  <c:v>1.2678559491978612</c:v>
                </c:pt>
                <c:pt idx="570">
                  <c:v>1.2700818850267381</c:v>
                </c:pt>
                <c:pt idx="571">
                  <c:v>1.2723078208556149</c:v>
                </c:pt>
                <c:pt idx="572">
                  <c:v>1.2745337566844921</c:v>
                </c:pt>
                <c:pt idx="573">
                  <c:v>1.2767596925133691</c:v>
                </c:pt>
                <c:pt idx="574">
                  <c:v>1.2789856283422463</c:v>
                </c:pt>
                <c:pt idx="575">
                  <c:v>1.2812115641711233</c:v>
                </c:pt>
                <c:pt idx="576">
                  <c:v>1.2834375</c:v>
                </c:pt>
                <c:pt idx="577">
                  <c:v>1.285663435828877</c:v>
                </c:pt>
                <c:pt idx="578">
                  <c:v>1.2878893716577544</c:v>
                </c:pt>
                <c:pt idx="579">
                  <c:v>1.2901153074866312</c:v>
                </c:pt>
                <c:pt idx="580">
                  <c:v>1.2923412433155081</c:v>
                </c:pt>
                <c:pt idx="581">
                  <c:v>1.2945671791443851</c:v>
                </c:pt>
                <c:pt idx="582">
                  <c:v>1.2967931149732621</c:v>
                </c:pt>
                <c:pt idx="583">
                  <c:v>1.2990190508021393</c:v>
                </c:pt>
                <c:pt idx="584">
                  <c:v>1.3012449866310163</c:v>
                </c:pt>
                <c:pt idx="585">
                  <c:v>1.303470922459893</c:v>
                </c:pt>
                <c:pt idx="586">
                  <c:v>1.30569685828877</c:v>
                </c:pt>
                <c:pt idx="587">
                  <c:v>1.3079227941176472</c:v>
                </c:pt>
                <c:pt idx="588">
                  <c:v>1.3101487299465242</c:v>
                </c:pt>
                <c:pt idx="589">
                  <c:v>1.3123746657754012</c:v>
                </c:pt>
                <c:pt idx="590">
                  <c:v>1.3146006016042782</c:v>
                </c:pt>
                <c:pt idx="591">
                  <c:v>1.3168265374331554</c:v>
                </c:pt>
                <c:pt idx="592">
                  <c:v>1.3190524732620323</c:v>
                </c:pt>
                <c:pt idx="593">
                  <c:v>1.3212784090909093</c:v>
                </c:pt>
                <c:pt idx="594">
                  <c:v>1.3235043449197861</c:v>
                </c:pt>
                <c:pt idx="595">
                  <c:v>1.3257302807486631</c:v>
                </c:pt>
                <c:pt idx="596">
                  <c:v>1.3279562165775403</c:v>
                </c:pt>
                <c:pt idx="597">
                  <c:v>1.3301821524064175</c:v>
                </c:pt>
                <c:pt idx="598">
                  <c:v>1.3324080882352942</c:v>
                </c:pt>
                <c:pt idx="599">
                  <c:v>1.3346340240641712</c:v>
                </c:pt>
                <c:pt idx="600">
                  <c:v>1.3368599598930484</c:v>
                </c:pt>
                <c:pt idx="601">
                  <c:v>1.3390858957219252</c:v>
                </c:pt>
                <c:pt idx="602">
                  <c:v>1.3413118315508024</c:v>
                </c:pt>
                <c:pt idx="603">
                  <c:v>1.3435377673796793</c:v>
                </c:pt>
                <c:pt idx="604">
                  <c:v>1.3457637032085561</c:v>
                </c:pt>
                <c:pt idx="605">
                  <c:v>1.3479896390374333</c:v>
                </c:pt>
                <c:pt idx="606">
                  <c:v>1.3502155748663105</c:v>
                </c:pt>
                <c:pt idx="607">
                  <c:v>1.3524415106951873</c:v>
                </c:pt>
                <c:pt idx="608">
                  <c:v>1.3546674465240642</c:v>
                </c:pt>
                <c:pt idx="609">
                  <c:v>1.3568933823529414</c:v>
                </c:pt>
                <c:pt idx="610">
                  <c:v>1.3591193181818182</c:v>
                </c:pt>
                <c:pt idx="611">
                  <c:v>1.3613452540106954</c:v>
                </c:pt>
                <c:pt idx="612">
                  <c:v>1.3635711898395724</c:v>
                </c:pt>
                <c:pt idx="613">
                  <c:v>1.3657971256684491</c:v>
                </c:pt>
                <c:pt idx="614">
                  <c:v>1.3680230614973263</c:v>
                </c:pt>
                <c:pt idx="615">
                  <c:v>1.3702489973262033</c:v>
                </c:pt>
                <c:pt idx="616">
                  <c:v>1.3724749331550805</c:v>
                </c:pt>
                <c:pt idx="617">
                  <c:v>1.3747008689839573</c:v>
                </c:pt>
                <c:pt idx="618">
                  <c:v>1.3769268048128345</c:v>
                </c:pt>
                <c:pt idx="619">
                  <c:v>1.3791527406417112</c:v>
                </c:pt>
                <c:pt idx="620">
                  <c:v>1.3813786764705882</c:v>
                </c:pt>
                <c:pt idx="621">
                  <c:v>1.3836046122994654</c:v>
                </c:pt>
                <c:pt idx="622">
                  <c:v>1.3858305481283426</c:v>
                </c:pt>
                <c:pt idx="623">
                  <c:v>1.3880564839572194</c:v>
                </c:pt>
                <c:pt idx="624">
                  <c:v>1.3902824197860963</c:v>
                </c:pt>
                <c:pt idx="625">
                  <c:v>1.3925083556149735</c:v>
                </c:pt>
                <c:pt idx="626">
                  <c:v>1.3947342914438503</c:v>
                </c:pt>
                <c:pt idx="627">
                  <c:v>1.3969602272727275</c:v>
                </c:pt>
                <c:pt idx="628">
                  <c:v>1.3991861631016045</c:v>
                </c:pt>
                <c:pt idx="629">
                  <c:v>1.4014120989304812</c:v>
                </c:pt>
                <c:pt idx="630">
                  <c:v>1.4036380347593584</c:v>
                </c:pt>
                <c:pt idx="631">
                  <c:v>1.4058639705882356</c:v>
                </c:pt>
                <c:pt idx="632">
                  <c:v>1.4080899064171124</c:v>
                </c:pt>
                <c:pt idx="633">
                  <c:v>1.4103158422459894</c:v>
                </c:pt>
                <c:pt idx="634">
                  <c:v>1.4125417780748666</c:v>
                </c:pt>
                <c:pt idx="635">
                  <c:v>1.4147677139037433</c:v>
                </c:pt>
                <c:pt idx="636">
                  <c:v>1.4169936497326205</c:v>
                </c:pt>
                <c:pt idx="637">
                  <c:v>1.4192195855614975</c:v>
                </c:pt>
                <c:pt idx="638">
                  <c:v>1.4214455213903743</c:v>
                </c:pt>
                <c:pt idx="639">
                  <c:v>1.4236714572192515</c:v>
                </c:pt>
                <c:pt idx="640">
                  <c:v>1.4258973930481287</c:v>
                </c:pt>
                <c:pt idx="641">
                  <c:v>1.4281233288770057</c:v>
                </c:pt>
                <c:pt idx="642">
                  <c:v>1.4303492647058824</c:v>
                </c:pt>
                <c:pt idx="643">
                  <c:v>1.4325752005347594</c:v>
                </c:pt>
                <c:pt idx="644">
                  <c:v>1.4348011363636364</c:v>
                </c:pt>
                <c:pt idx="645">
                  <c:v>1.4370270721925136</c:v>
                </c:pt>
                <c:pt idx="646">
                  <c:v>1.4392530080213906</c:v>
                </c:pt>
                <c:pt idx="647">
                  <c:v>1.4414789438502675</c:v>
                </c:pt>
                <c:pt idx="648">
                  <c:v>1.4437048796791443</c:v>
                </c:pt>
                <c:pt idx="649">
                  <c:v>1.4459308155080217</c:v>
                </c:pt>
                <c:pt idx="650">
                  <c:v>1.4481567513368987</c:v>
                </c:pt>
                <c:pt idx="651">
                  <c:v>1.4503826871657755</c:v>
                </c:pt>
                <c:pt idx="652">
                  <c:v>1.4526086229946524</c:v>
                </c:pt>
                <c:pt idx="653">
                  <c:v>1.4548345588235299</c:v>
                </c:pt>
                <c:pt idx="654">
                  <c:v>1.4570604946524066</c:v>
                </c:pt>
                <c:pt idx="655">
                  <c:v>1.4592864304812836</c:v>
                </c:pt>
                <c:pt idx="656">
                  <c:v>1.4615123663101606</c:v>
                </c:pt>
                <c:pt idx="657">
                  <c:v>1.4637383021390373</c:v>
                </c:pt>
                <c:pt idx="658">
                  <c:v>1.465964237967915</c:v>
                </c:pt>
                <c:pt idx="659">
                  <c:v>1.4681901737967917</c:v>
                </c:pt>
                <c:pt idx="660">
                  <c:v>1.4704161096256685</c:v>
                </c:pt>
                <c:pt idx="661">
                  <c:v>1.4726420454545457</c:v>
                </c:pt>
                <c:pt idx="662">
                  <c:v>1.4748679812834229</c:v>
                </c:pt>
                <c:pt idx="663">
                  <c:v>1.4770939171122994</c:v>
                </c:pt>
                <c:pt idx="664">
                  <c:v>1.4793198529411766</c:v>
                </c:pt>
                <c:pt idx="665">
                  <c:v>1.4815457887700538</c:v>
                </c:pt>
                <c:pt idx="666">
                  <c:v>1.4837717245989306</c:v>
                </c:pt>
                <c:pt idx="667">
                  <c:v>1.4859976604278078</c:v>
                </c:pt>
                <c:pt idx="668">
                  <c:v>1.4882235962566848</c:v>
                </c:pt>
                <c:pt idx="669">
                  <c:v>1.4904495320855615</c:v>
                </c:pt>
                <c:pt idx="670">
                  <c:v>1.4926754679144385</c:v>
                </c:pt>
                <c:pt idx="671">
                  <c:v>1.4949014037433157</c:v>
                </c:pt>
                <c:pt idx="672">
                  <c:v>1.4971273395721929</c:v>
                </c:pt>
                <c:pt idx="673">
                  <c:v>1.4993532754010699</c:v>
                </c:pt>
                <c:pt idx="674">
                  <c:v>1.5015792112299466</c:v>
                </c:pt>
                <c:pt idx="675">
                  <c:v>1.5038051470588241</c:v>
                </c:pt>
                <c:pt idx="676">
                  <c:v>1.5060310828877006</c:v>
                </c:pt>
                <c:pt idx="677">
                  <c:v>1.5082570187165778</c:v>
                </c:pt>
                <c:pt idx="678">
                  <c:v>1.5104829545454548</c:v>
                </c:pt>
                <c:pt idx="679">
                  <c:v>1.5127088903743315</c:v>
                </c:pt>
                <c:pt idx="680">
                  <c:v>1.5149348262032085</c:v>
                </c:pt>
                <c:pt idx="681">
                  <c:v>1.5171607620320862</c:v>
                </c:pt>
                <c:pt idx="682">
                  <c:v>1.5193866978609627</c:v>
                </c:pt>
                <c:pt idx="683">
                  <c:v>1.5216126336898397</c:v>
                </c:pt>
                <c:pt idx="684">
                  <c:v>1.5238385695187169</c:v>
                </c:pt>
                <c:pt idx="685">
                  <c:v>1.5260645053475936</c:v>
                </c:pt>
                <c:pt idx="686">
                  <c:v>1.5282904411764706</c:v>
                </c:pt>
                <c:pt idx="687">
                  <c:v>1.5305163770053478</c:v>
                </c:pt>
                <c:pt idx="688">
                  <c:v>1.5327423128342246</c:v>
                </c:pt>
                <c:pt idx="689">
                  <c:v>1.5349682486631018</c:v>
                </c:pt>
                <c:pt idx="690">
                  <c:v>1.537194184491979</c:v>
                </c:pt>
                <c:pt idx="691">
                  <c:v>1.539420120320856</c:v>
                </c:pt>
                <c:pt idx="692">
                  <c:v>1.5416460561497327</c:v>
                </c:pt>
                <c:pt idx="693">
                  <c:v>1.5438719919786099</c:v>
                </c:pt>
                <c:pt idx="694">
                  <c:v>1.5460979278074867</c:v>
                </c:pt>
                <c:pt idx="695">
                  <c:v>1.5483238636363639</c:v>
                </c:pt>
                <c:pt idx="696">
                  <c:v>1.5505497994652411</c:v>
                </c:pt>
                <c:pt idx="697">
                  <c:v>1.5527757352941178</c:v>
                </c:pt>
                <c:pt idx="698">
                  <c:v>1.5550016711229948</c:v>
                </c:pt>
                <c:pt idx="699">
                  <c:v>1.5572276069518718</c:v>
                </c:pt>
                <c:pt idx="700">
                  <c:v>1.559453542780749</c:v>
                </c:pt>
                <c:pt idx="701">
                  <c:v>1.5616794786096255</c:v>
                </c:pt>
                <c:pt idx="702">
                  <c:v>1.5639054144385029</c:v>
                </c:pt>
                <c:pt idx="703">
                  <c:v>1.5661313502673799</c:v>
                </c:pt>
                <c:pt idx="704">
                  <c:v>1.5683572860962567</c:v>
                </c:pt>
                <c:pt idx="705">
                  <c:v>1.5705832219251339</c:v>
                </c:pt>
                <c:pt idx="706">
                  <c:v>1.5728091577540109</c:v>
                </c:pt>
                <c:pt idx="707">
                  <c:v>1.5750350935828881</c:v>
                </c:pt>
                <c:pt idx="708">
                  <c:v>1.5772610294117648</c:v>
                </c:pt>
                <c:pt idx="709">
                  <c:v>1.5794869652406418</c:v>
                </c:pt>
                <c:pt idx="710">
                  <c:v>1.5817129010695188</c:v>
                </c:pt>
                <c:pt idx="711">
                  <c:v>1.5839388368983958</c:v>
                </c:pt>
                <c:pt idx="712">
                  <c:v>1.586164772727273</c:v>
                </c:pt>
                <c:pt idx="713">
                  <c:v>1.5883907085561497</c:v>
                </c:pt>
                <c:pt idx="714">
                  <c:v>1.5906166443850269</c:v>
                </c:pt>
                <c:pt idx="715">
                  <c:v>1.5928425802139039</c:v>
                </c:pt>
                <c:pt idx="716">
                  <c:v>1.5950685160427811</c:v>
                </c:pt>
                <c:pt idx="717">
                  <c:v>1.5972944518716579</c:v>
                </c:pt>
                <c:pt idx="718">
                  <c:v>1.5995203877005346</c:v>
                </c:pt>
                <c:pt idx="719">
                  <c:v>1.6017463235294118</c:v>
                </c:pt>
                <c:pt idx="720">
                  <c:v>1.603972259358289</c:v>
                </c:pt>
                <c:pt idx="721">
                  <c:v>1.606198195187166</c:v>
                </c:pt>
                <c:pt idx="722">
                  <c:v>1.608424131016043</c:v>
                </c:pt>
                <c:pt idx="723">
                  <c:v>1.61065006684492</c:v>
                </c:pt>
                <c:pt idx="724">
                  <c:v>1.6128760026737967</c:v>
                </c:pt>
                <c:pt idx="725">
                  <c:v>1.6151019385026741</c:v>
                </c:pt>
                <c:pt idx="726">
                  <c:v>1.6173278743315509</c:v>
                </c:pt>
                <c:pt idx="727">
                  <c:v>1.6195538101604279</c:v>
                </c:pt>
                <c:pt idx="728">
                  <c:v>1.6217797459893051</c:v>
                </c:pt>
                <c:pt idx="729">
                  <c:v>1.6234491978609626</c:v>
                </c:pt>
              </c:numCache>
            </c:numRef>
          </c:xVal>
          <c:yVal>
            <c:numRef>
              <c:f>'Wafer#04 SIMS'!$I$3:$I$732</c:f>
              <c:numCache>
                <c:formatCode>General</c:formatCode>
                <c:ptCount val="730"/>
                <c:pt idx="0">
                  <c:v>4.3815444993450977E+18</c:v>
                </c:pt>
                <c:pt idx="1">
                  <c:v>3.4372245180700776E+16</c:v>
                </c:pt>
                <c:pt idx="2">
                  <c:v>3.5934626474792184E+16</c:v>
                </c:pt>
                <c:pt idx="3">
                  <c:v>4.9996083607929632E+16</c:v>
                </c:pt>
                <c:pt idx="4">
                  <c:v>6.5619978671511208E+16</c:v>
                </c:pt>
                <c:pt idx="5">
                  <c:v>6.5619978671511208E+16</c:v>
                </c:pt>
                <c:pt idx="6">
                  <c:v>9.8430342657045504E+16</c:v>
                </c:pt>
                <c:pt idx="7">
                  <c:v>1.0546116743499269E+17</c:v>
                </c:pt>
                <c:pt idx="8">
                  <c:v>8.1243930371599456E+16</c:v>
                </c:pt>
                <c:pt idx="9">
                  <c:v>8.2806328656622064E+16</c:v>
                </c:pt>
                <c:pt idx="10">
                  <c:v>5.93704138497064E+16</c:v>
                </c:pt>
                <c:pt idx="11">
                  <c:v>7.0307158234697472E+16</c:v>
                </c:pt>
                <c:pt idx="12">
                  <c:v>4.37465414406844E+16</c:v>
                </c:pt>
                <c:pt idx="13">
                  <c:v>4.140296546421496E+16</c:v>
                </c:pt>
                <c:pt idx="14">
                  <c:v>2.9685104696597876E+16</c:v>
                </c:pt>
                <c:pt idx="15">
                  <c:v>3.4372245180700776E+16</c:v>
                </c:pt>
                <c:pt idx="16">
                  <c:v>2.49979693097487E+16</c:v>
                </c:pt>
                <c:pt idx="17">
                  <c:v>2.187321521698816E+16</c:v>
                </c:pt>
                <c:pt idx="18">
                  <c:v>1.6404901005878746E+16</c:v>
                </c:pt>
                <c:pt idx="19">
                  <c:v>1.9529651134114804E+16</c:v>
                </c:pt>
                <c:pt idx="20">
                  <c:v>1.7967275786816592E+16</c:v>
                </c:pt>
                <c:pt idx="21">
                  <c:v>1.328015314308355E+16</c:v>
                </c:pt>
                <c:pt idx="22">
                  <c:v>1.171778006122589E+16</c:v>
                </c:pt>
                <c:pt idx="23">
                  <c:v>1.0155407545727986E+16</c:v>
                </c:pt>
                <c:pt idx="24">
                  <c:v>1.1717780061225894E+16</c:v>
                </c:pt>
                <c:pt idx="25">
                  <c:v>1.0155407545727986E+16</c:v>
                </c:pt>
                <c:pt idx="26">
                  <c:v>8593035596589684</c:v>
                </c:pt>
                <c:pt idx="27">
                  <c:v>1.328015314308355E+16</c:v>
                </c:pt>
                <c:pt idx="28">
                  <c:v>6249478734806145</c:v>
                </c:pt>
                <c:pt idx="29">
                  <c:v>5468293397391267</c:v>
                </c:pt>
                <c:pt idx="30">
                  <c:v>7811849834405336</c:v>
                </c:pt>
                <c:pt idx="31">
                  <c:v>3124738234685257.5</c:v>
                </c:pt>
                <c:pt idx="32">
                  <c:v>6249478734806145</c:v>
                </c:pt>
                <c:pt idx="33">
                  <c:v>3905923147330841</c:v>
                </c:pt>
                <c:pt idx="34">
                  <c:v>5468293397391266</c:v>
                </c:pt>
                <c:pt idx="35">
                  <c:v>3124738234685257.5</c:v>
                </c:pt>
                <c:pt idx="36">
                  <c:v>4687108201566170</c:v>
                </c:pt>
                <c:pt idx="37">
                  <c:v>4687108201566170</c:v>
                </c:pt>
                <c:pt idx="38">
                  <c:v>5468293397391266</c:v>
                </c:pt>
                <c:pt idx="39">
                  <c:v>7030664213810828</c:v>
                </c:pt>
                <c:pt idx="40">
                  <c:v>1562368834163251.8</c:v>
                </c:pt>
                <c:pt idx="41">
                  <c:v>5468293397391266</c:v>
                </c:pt>
                <c:pt idx="42">
                  <c:v>3905923147330841</c:v>
                </c:pt>
                <c:pt idx="43">
                  <c:v>3124738234685257.5</c:v>
                </c:pt>
                <c:pt idx="44">
                  <c:v>2343553463629400.5</c:v>
                </c:pt>
                <c:pt idx="45">
                  <c:v>2343553463629400.5</c:v>
                </c:pt>
                <c:pt idx="46">
                  <c:v>3124738234685257.5</c:v>
                </c:pt>
                <c:pt idx="47">
                  <c:v>3905923147330841</c:v>
                </c:pt>
                <c:pt idx="48">
                  <c:v>2343553463629400.5</c:v>
                </c:pt>
                <c:pt idx="49">
                  <c:v>1562368834163251.8</c:v>
                </c:pt>
                <c:pt idx="50">
                  <c:v>781184346286791.5</c:v>
                </c:pt>
                <c:pt idx="51">
                  <c:v>7030664213810828</c:v>
                </c:pt>
                <c:pt idx="52">
                  <c:v>781184346286791.5</c:v>
                </c:pt>
                <c:pt idx="53">
                  <c:v>5468293397391267</c:v>
                </c:pt>
                <c:pt idx="54">
                  <c:v>3124738234685257.5</c:v>
                </c:pt>
                <c:pt idx="55">
                  <c:v>3124738234685257.5</c:v>
                </c:pt>
                <c:pt idx="56">
                  <c:v>2343553463629400.5</c:v>
                </c:pt>
                <c:pt idx="57">
                  <c:v>781184346286791.5</c:v>
                </c:pt>
                <c:pt idx="58">
                  <c:v>3124738234685257.5</c:v>
                </c:pt>
                <c:pt idx="59">
                  <c:v>2343553463629400.5</c:v>
                </c:pt>
                <c:pt idx="60">
                  <c:v>1562368834163251.8</c:v>
                </c:pt>
                <c:pt idx="61">
                  <c:v>781184346286791.5</c:v>
                </c:pt>
                <c:pt idx="62">
                  <c:v>3905923147330841</c:v>
                </c:pt>
                <c:pt idx="63">
                  <c:v>234355282647588.94</c:v>
                </c:pt>
                <c:pt idx="64">
                  <c:v>1562368834163251.8</c:v>
                </c:pt>
                <c:pt idx="65">
                  <c:v>781184346286791.5</c:v>
                </c:pt>
                <c:pt idx="66">
                  <c:v>234355282647588.94</c:v>
                </c:pt>
                <c:pt idx="67">
                  <c:v>3124738234685257.5</c:v>
                </c:pt>
                <c:pt idx="68">
                  <c:v>781184346286791.5</c:v>
                </c:pt>
                <c:pt idx="69">
                  <c:v>2343553463629400.5</c:v>
                </c:pt>
                <c:pt idx="70">
                  <c:v>781184346286791.5</c:v>
                </c:pt>
                <c:pt idx="71">
                  <c:v>781184346286791.5</c:v>
                </c:pt>
                <c:pt idx="72">
                  <c:v>781184346286791.5</c:v>
                </c:pt>
                <c:pt idx="73">
                  <c:v>781184346286791.5</c:v>
                </c:pt>
                <c:pt idx="74">
                  <c:v>781184346286791.5</c:v>
                </c:pt>
                <c:pt idx="75">
                  <c:v>234355282647588.94</c:v>
                </c:pt>
                <c:pt idx="76">
                  <c:v>781184346286791.5</c:v>
                </c:pt>
                <c:pt idx="77">
                  <c:v>2343553463629400.5</c:v>
                </c:pt>
                <c:pt idx="78">
                  <c:v>1562368834163251.8</c:v>
                </c:pt>
                <c:pt idx="79">
                  <c:v>781184346286791.5</c:v>
                </c:pt>
                <c:pt idx="80">
                  <c:v>1562368834163251.8</c:v>
                </c:pt>
                <c:pt idx="81">
                  <c:v>234355282647588.94</c:v>
                </c:pt>
                <c:pt idx="82">
                  <c:v>234355282647588.94</c:v>
                </c:pt>
                <c:pt idx="83">
                  <c:v>234355282647588.94</c:v>
                </c:pt>
                <c:pt idx="84">
                  <c:v>781184346286791.5</c:v>
                </c:pt>
                <c:pt idx="85">
                  <c:v>234355282647588.94</c:v>
                </c:pt>
                <c:pt idx="86">
                  <c:v>1562368834163251.8</c:v>
                </c:pt>
                <c:pt idx="87">
                  <c:v>1562368834163251.8</c:v>
                </c:pt>
                <c:pt idx="88">
                  <c:v>234355282647588.94</c:v>
                </c:pt>
                <c:pt idx="89">
                  <c:v>234355282647588.94</c:v>
                </c:pt>
                <c:pt idx="90">
                  <c:v>234355282647588.94</c:v>
                </c:pt>
                <c:pt idx="91">
                  <c:v>1562368834163251.8</c:v>
                </c:pt>
                <c:pt idx="92">
                  <c:v>234355282647588.94</c:v>
                </c:pt>
                <c:pt idx="93">
                  <c:v>2343553463629400.5</c:v>
                </c:pt>
                <c:pt idx="94">
                  <c:v>3905923147330841</c:v>
                </c:pt>
                <c:pt idx="95">
                  <c:v>781184346286791.5</c:v>
                </c:pt>
                <c:pt idx="96">
                  <c:v>234355282647588.94</c:v>
                </c:pt>
                <c:pt idx="97">
                  <c:v>234355282647588.94</c:v>
                </c:pt>
                <c:pt idx="98">
                  <c:v>1562368834163251.8</c:v>
                </c:pt>
                <c:pt idx="99">
                  <c:v>3124738234685257.5</c:v>
                </c:pt>
                <c:pt idx="100">
                  <c:v>781184346286791.5</c:v>
                </c:pt>
                <c:pt idx="101">
                  <c:v>781184346286791.5</c:v>
                </c:pt>
                <c:pt idx="102">
                  <c:v>781184346286791.5</c:v>
                </c:pt>
                <c:pt idx="103">
                  <c:v>2343553463629400.5</c:v>
                </c:pt>
                <c:pt idx="104">
                  <c:v>234355282647588.94</c:v>
                </c:pt>
                <c:pt idx="105">
                  <c:v>1562368834163251.8</c:v>
                </c:pt>
                <c:pt idx="106">
                  <c:v>781184346286791.5</c:v>
                </c:pt>
                <c:pt idx="107">
                  <c:v>781184346286791.5</c:v>
                </c:pt>
                <c:pt idx="108">
                  <c:v>234355282647588.94</c:v>
                </c:pt>
                <c:pt idx="109">
                  <c:v>781184346286791.5</c:v>
                </c:pt>
                <c:pt idx="110">
                  <c:v>1562368834163251.8</c:v>
                </c:pt>
                <c:pt idx="111">
                  <c:v>1562368834163251.8</c:v>
                </c:pt>
                <c:pt idx="112">
                  <c:v>781184346286791.5</c:v>
                </c:pt>
                <c:pt idx="113">
                  <c:v>234355282647588.94</c:v>
                </c:pt>
                <c:pt idx="114">
                  <c:v>1562368834163251.8</c:v>
                </c:pt>
                <c:pt idx="115">
                  <c:v>2343553463629400.5</c:v>
                </c:pt>
                <c:pt idx="116">
                  <c:v>781184346286791.5</c:v>
                </c:pt>
                <c:pt idx="117">
                  <c:v>781184346286791.5</c:v>
                </c:pt>
                <c:pt idx="118">
                  <c:v>781184346286791.5</c:v>
                </c:pt>
                <c:pt idx="119">
                  <c:v>234355282647588.94</c:v>
                </c:pt>
                <c:pt idx="120">
                  <c:v>781184346286791.5</c:v>
                </c:pt>
                <c:pt idx="121">
                  <c:v>781184346286791.5</c:v>
                </c:pt>
                <c:pt idx="122">
                  <c:v>781184346286791.5</c:v>
                </c:pt>
                <c:pt idx="123">
                  <c:v>234355282647588.94</c:v>
                </c:pt>
                <c:pt idx="124">
                  <c:v>234355282647588.94</c:v>
                </c:pt>
                <c:pt idx="125">
                  <c:v>234355282647588.94</c:v>
                </c:pt>
                <c:pt idx="126">
                  <c:v>234355282647588.94</c:v>
                </c:pt>
                <c:pt idx="127">
                  <c:v>1562368834163251.8</c:v>
                </c:pt>
                <c:pt idx="128">
                  <c:v>781184346286791.5</c:v>
                </c:pt>
                <c:pt idx="129">
                  <c:v>234355282647588.94</c:v>
                </c:pt>
                <c:pt idx="130">
                  <c:v>781184346286791.5</c:v>
                </c:pt>
                <c:pt idx="131">
                  <c:v>234355282647588.94</c:v>
                </c:pt>
                <c:pt idx="132">
                  <c:v>234355282647588.94</c:v>
                </c:pt>
                <c:pt idx="133">
                  <c:v>234355282647588.94</c:v>
                </c:pt>
                <c:pt idx="134">
                  <c:v>234355282647588.94</c:v>
                </c:pt>
                <c:pt idx="135">
                  <c:v>2343553463629400.5</c:v>
                </c:pt>
                <c:pt idx="136">
                  <c:v>1562368834163251.8</c:v>
                </c:pt>
                <c:pt idx="137">
                  <c:v>234355282647588.94</c:v>
                </c:pt>
                <c:pt idx="138">
                  <c:v>781184346286791.5</c:v>
                </c:pt>
                <c:pt idx="139">
                  <c:v>1562368834163251.8</c:v>
                </c:pt>
                <c:pt idx="140">
                  <c:v>1562368834163251.8</c:v>
                </c:pt>
                <c:pt idx="141">
                  <c:v>781184346286791.5</c:v>
                </c:pt>
                <c:pt idx="142">
                  <c:v>234355282647588.94</c:v>
                </c:pt>
                <c:pt idx="143">
                  <c:v>1562368834163251.8</c:v>
                </c:pt>
                <c:pt idx="144">
                  <c:v>781184346286791.5</c:v>
                </c:pt>
                <c:pt idx="145">
                  <c:v>2343553463629400.5</c:v>
                </c:pt>
                <c:pt idx="146">
                  <c:v>781184346286791.5</c:v>
                </c:pt>
                <c:pt idx="147">
                  <c:v>234355282647588.94</c:v>
                </c:pt>
                <c:pt idx="148">
                  <c:v>1562368834163251.8</c:v>
                </c:pt>
                <c:pt idx="149">
                  <c:v>781184346286791.5</c:v>
                </c:pt>
                <c:pt idx="150">
                  <c:v>234355282647588.94</c:v>
                </c:pt>
                <c:pt idx="151">
                  <c:v>781184346286791.5</c:v>
                </c:pt>
                <c:pt idx="152">
                  <c:v>234355282647588.94</c:v>
                </c:pt>
                <c:pt idx="153">
                  <c:v>234355282647588.94</c:v>
                </c:pt>
                <c:pt idx="154">
                  <c:v>1562368834163251.8</c:v>
                </c:pt>
                <c:pt idx="155">
                  <c:v>1562368834163251.8</c:v>
                </c:pt>
                <c:pt idx="156">
                  <c:v>234355282647588.94</c:v>
                </c:pt>
                <c:pt idx="157">
                  <c:v>1562368834163251.8</c:v>
                </c:pt>
                <c:pt idx="158">
                  <c:v>781184346286791.5</c:v>
                </c:pt>
                <c:pt idx="159">
                  <c:v>781184346286791.5</c:v>
                </c:pt>
                <c:pt idx="160">
                  <c:v>3124738234685257.5</c:v>
                </c:pt>
                <c:pt idx="161">
                  <c:v>781184346286791.5</c:v>
                </c:pt>
                <c:pt idx="162">
                  <c:v>781184346286791.5</c:v>
                </c:pt>
                <c:pt idx="163">
                  <c:v>4687108201566170</c:v>
                </c:pt>
                <c:pt idx="164">
                  <c:v>781184346286791.5</c:v>
                </c:pt>
                <c:pt idx="165">
                  <c:v>2343553463629400.5</c:v>
                </c:pt>
                <c:pt idx="166">
                  <c:v>2343553463629400.5</c:v>
                </c:pt>
                <c:pt idx="167">
                  <c:v>5468293397391267</c:v>
                </c:pt>
                <c:pt idx="168">
                  <c:v>781184346286791.5</c:v>
                </c:pt>
                <c:pt idx="169">
                  <c:v>781184346286791.5</c:v>
                </c:pt>
                <c:pt idx="170">
                  <c:v>781184346286791.5</c:v>
                </c:pt>
                <c:pt idx="171">
                  <c:v>234355282647588.94</c:v>
                </c:pt>
                <c:pt idx="172">
                  <c:v>1562368834163251.8</c:v>
                </c:pt>
                <c:pt idx="173">
                  <c:v>234355282647588.94</c:v>
                </c:pt>
                <c:pt idx="174">
                  <c:v>2343553463629400.5</c:v>
                </c:pt>
                <c:pt idx="175">
                  <c:v>3124738234685257.5</c:v>
                </c:pt>
                <c:pt idx="176">
                  <c:v>781184346286791.5</c:v>
                </c:pt>
                <c:pt idx="177">
                  <c:v>781184346286791.5</c:v>
                </c:pt>
                <c:pt idx="178">
                  <c:v>234355282647588.94</c:v>
                </c:pt>
                <c:pt idx="179">
                  <c:v>234355282647588.94</c:v>
                </c:pt>
                <c:pt idx="180">
                  <c:v>781184346286791.5</c:v>
                </c:pt>
                <c:pt idx="181">
                  <c:v>3124738234685257.5</c:v>
                </c:pt>
                <c:pt idx="182">
                  <c:v>234355282647588.94</c:v>
                </c:pt>
                <c:pt idx="183">
                  <c:v>781184346286791.5</c:v>
                </c:pt>
                <c:pt idx="184">
                  <c:v>781184346286791.5</c:v>
                </c:pt>
                <c:pt idx="185">
                  <c:v>1562368834163251.8</c:v>
                </c:pt>
                <c:pt idx="186">
                  <c:v>1562368834163251.8</c:v>
                </c:pt>
                <c:pt idx="187">
                  <c:v>1562368834163251.8</c:v>
                </c:pt>
                <c:pt idx="188">
                  <c:v>1562368834163251.8</c:v>
                </c:pt>
                <c:pt idx="189">
                  <c:v>1562368834163251.8</c:v>
                </c:pt>
                <c:pt idx="190">
                  <c:v>1562368834163251.8</c:v>
                </c:pt>
                <c:pt idx="191">
                  <c:v>781184346286791.5</c:v>
                </c:pt>
                <c:pt idx="192">
                  <c:v>781184346286791.5</c:v>
                </c:pt>
                <c:pt idx="193">
                  <c:v>2343553463629400.5</c:v>
                </c:pt>
                <c:pt idx="194">
                  <c:v>781184346286791.5</c:v>
                </c:pt>
                <c:pt idx="195">
                  <c:v>781184346286791.5</c:v>
                </c:pt>
                <c:pt idx="196">
                  <c:v>2343553463629400.5</c:v>
                </c:pt>
                <c:pt idx="197">
                  <c:v>2343553463629400.5</c:v>
                </c:pt>
                <c:pt idx="198">
                  <c:v>3905923147330841</c:v>
                </c:pt>
                <c:pt idx="199">
                  <c:v>5468293397391266</c:v>
                </c:pt>
                <c:pt idx="200">
                  <c:v>1562368834163251.8</c:v>
                </c:pt>
                <c:pt idx="201">
                  <c:v>3124738234685257.5</c:v>
                </c:pt>
                <c:pt idx="202">
                  <c:v>1562368834163251.8</c:v>
                </c:pt>
                <c:pt idx="203">
                  <c:v>234355282647588.94</c:v>
                </c:pt>
                <c:pt idx="204">
                  <c:v>781184346286791.5</c:v>
                </c:pt>
                <c:pt idx="205">
                  <c:v>2343553463629400.5</c:v>
                </c:pt>
                <c:pt idx="206">
                  <c:v>781184346286791.5</c:v>
                </c:pt>
                <c:pt idx="207">
                  <c:v>234355282647588.94</c:v>
                </c:pt>
                <c:pt idx="208">
                  <c:v>2343553463629400.5</c:v>
                </c:pt>
                <c:pt idx="209">
                  <c:v>781184346286791.5</c:v>
                </c:pt>
                <c:pt idx="210">
                  <c:v>3124738234685257.5</c:v>
                </c:pt>
                <c:pt idx="211">
                  <c:v>2343553463629400.5</c:v>
                </c:pt>
                <c:pt idx="212">
                  <c:v>2343553463629400.5</c:v>
                </c:pt>
                <c:pt idx="213">
                  <c:v>3124738234685257.5</c:v>
                </c:pt>
                <c:pt idx="214">
                  <c:v>4687108201566170</c:v>
                </c:pt>
                <c:pt idx="215">
                  <c:v>781184346286791.5</c:v>
                </c:pt>
                <c:pt idx="216">
                  <c:v>2343553463629400.5</c:v>
                </c:pt>
                <c:pt idx="217">
                  <c:v>3124738234685257.5</c:v>
                </c:pt>
                <c:pt idx="218">
                  <c:v>781184346286791.5</c:v>
                </c:pt>
                <c:pt idx="219">
                  <c:v>2343553463629400.5</c:v>
                </c:pt>
                <c:pt idx="220">
                  <c:v>3905923147330841</c:v>
                </c:pt>
                <c:pt idx="221">
                  <c:v>3124738234685257.5</c:v>
                </c:pt>
                <c:pt idx="222">
                  <c:v>2343553463629400.5</c:v>
                </c:pt>
                <c:pt idx="223">
                  <c:v>4687108201566170</c:v>
                </c:pt>
                <c:pt idx="224">
                  <c:v>4687108201566170</c:v>
                </c:pt>
                <c:pt idx="225">
                  <c:v>234355282647588.94</c:v>
                </c:pt>
                <c:pt idx="226">
                  <c:v>781184346286791.5</c:v>
                </c:pt>
                <c:pt idx="227">
                  <c:v>1562368834163251.8</c:v>
                </c:pt>
                <c:pt idx="228">
                  <c:v>2343553463629400.5</c:v>
                </c:pt>
                <c:pt idx="229">
                  <c:v>1562368834163251.8</c:v>
                </c:pt>
                <c:pt idx="230">
                  <c:v>3124738234685257.5</c:v>
                </c:pt>
                <c:pt idx="231">
                  <c:v>781184346286791.5</c:v>
                </c:pt>
                <c:pt idx="232">
                  <c:v>3905923147330841</c:v>
                </c:pt>
                <c:pt idx="233">
                  <c:v>1562368834163251.8</c:v>
                </c:pt>
                <c:pt idx="234">
                  <c:v>6249478734806145</c:v>
                </c:pt>
                <c:pt idx="235">
                  <c:v>781184346286791.5</c:v>
                </c:pt>
                <c:pt idx="236">
                  <c:v>2343553463629400.5</c:v>
                </c:pt>
                <c:pt idx="237">
                  <c:v>3905923147330841</c:v>
                </c:pt>
                <c:pt idx="238">
                  <c:v>781184346286791.5</c:v>
                </c:pt>
                <c:pt idx="239">
                  <c:v>3905923147330841</c:v>
                </c:pt>
                <c:pt idx="240">
                  <c:v>234355282647588.94</c:v>
                </c:pt>
                <c:pt idx="241">
                  <c:v>2343553463629400.5</c:v>
                </c:pt>
                <c:pt idx="242">
                  <c:v>2343553463629400.5</c:v>
                </c:pt>
                <c:pt idx="243">
                  <c:v>3905923147330841</c:v>
                </c:pt>
                <c:pt idx="244">
                  <c:v>3905923147330841</c:v>
                </c:pt>
                <c:pt idx="245">
                  <c:v>781184346286791.5</c:v>
                </c:pt>
                <c:pt idx="246">
                  <c:v>4687108201566171</c:v>
                </c:pt>
                <c:pt idx="247">
                  <c:v>3905923147330841</c:v>
                </c:pt>
                <c:pt idx="248">
                  <c:v>3905923147330841</c:v>
                </c:pt>
                <c:pt idx="249">
                  <c:v>2343553463629400.5</c:v>
                </c:pt>
                <c:pt idx="250">
                  <c:v>3124738234685257.5</c:v>
                </c:pt>
                <c:pt idx="251">
                  <c:v>1562368834163251.8</c:v>
                </c:pt>
                <c:pt idx="252">
                  <c:v>2343553463629400.5</c:v>
                </c:pt>
                <c:pt idx="253">
                  <c:v>4687108201566170</c:v>
                </c:pt>
                <c:pt idx="254">
                  <c:v>1562368834163251.8</c:v>
                </c:pt>
                <c:pt idx="255">
                  <c:v>3905923147330841</c:v>
                </c:pt>
                <c:pt idx="256">
                  <c:v>4687108201566170</c:v>
                </c:pt>
                <c:pt idx="257">
                  <c:v>3905923147330841</c:v>
                </c:pt>
                <c:pt idx="258">
                  <c:v>3905923147330841</c:v>
                </c:pt>
                <c:pt idx="259">
                  <c:v>2343553463629400.5</c:v>
                </c:pt>
                <c:pt idx="260">
                  <c:v>7030664213810828</c:v>
                </c:pt>
                <c:pt idx="261">
                  <c:v>3124738234685257.5</c:v>
                </c:pt>
                <c:pt idx="262">
                  <c:v>5468293397391267</c:v>
                </c:pt>
                <c:pt idx="263">
                  <c:v>7030664213810828</c:v>
                </c:pt>
                <c:pt idx="264">
                  <c:v>2343553463629400.5</c:v>
                </c:pt>
                <c:pt idx="265">
                  <c:v>5468293397391266</c:v>
                </c:pt>
                <c:pt idx="266">
                  <c:v>3124738234685257.5</c:v>
                </c:pt>
                <c:pt idx="267">
                  <c:v>3124738234685257.5</c:v>
                </c:pt>
                <c:pt idx="268">
                  <c:v>3905923147330841</c:v>
                </c:pt>
                <c:pt idx="269">
                  <c:v>2343553463629400.5</c:v>
                </c:pt>
                <c:pt idx="270">
                  <c:v>8593035596589684</c:v>
                </c:pt>
                <c:pt idx="271">
                  <c:v>2343553463629400.5</c:v>
                </c:pt>
                <c:pt idx="272">
                  <c:v>3905923147330841</c:v>
                </c:pt>
                <c:pt idx="273">
                  <c:v>3905923147330841</c:v>
                </c:pt>
                <c:pt idx="274">
                  <c:v>4687108201566170</c:v>
                </c:pt>
                <c:pt idx="275">
                  <c:v>4687108201566170</c:v>
                </c:pt>
                <c:pt idx="276">
                  <c:v>4687108201566170</c:v>
                </c:pt>
                <c:pt idx="277">
                  <c:v>6249478734806145</c:v>
                </c:pt>
                <c:pt idx="278">
                  <c:v>4687108201566170</c:v>
                </c:pt>
                <c:pt idx="279">
                  <c:v>1.0155407545727986E+16</c:v>
                </c:pt>
                <c:pt idx="280">
                  <c:v>4687108201566170</c:v>
                </c:pt>
                <c:pt idx="281">
                  <c:v>5468293397391267</c:v>
                </c:pt>
                <c:pt idx="282">
                  <c:v>7030664213810828</c:v>
                </c:pt>
                <c:pt idx="283">
                  <c:v>3905923147330841</c:v>
                </c:pt>
                <c:pt idx="284">
                  <c:v>6249478734806145</c:v>
                </c:pt>
                <c:pt idx="285">
                  <c:v>7030664213810828</c:v>
                </c:pt>
                <c:pt idx="286">
                  <c:v>6249478734806145</c:v>
                </c:pt>
                <c:pt idx="287">
                  <c:v>2343553463629400.5</c:v>
                </c:pt>
                <c:pt idx="288">
                  <c:v>8953461791257889</c:v>
                </c:pt>
                <c:pt idx="289">
                  <c:v>6249478734806145</c:v>
                </c:pt>
                <c:pt idx="290">
                  <c:v>6249478734806145</c:v>
                </c:pt>
                <c:pt idx="291">
                  <c:v>6249478734806145</c:v>
                </c:pt>
                <c:pt idx="292">
                  <c:v>6249478734806145</c:v>
                </c:pt>
                <c:pt idx="293">
                  <c:v>8593035596589684</c:v>
                </c:pt>
                <c:pt idx="294">
                  <c:v>7030664213810828</c:v>
                </c:pt>
                <c:pt idx="295">
                  <c:v>5468293397391266</c:v>
                </c:pt>
                <c:pt idx="296">
                  <c:v>1.0155407545727986E+16</c:v>
                </c:pt>
                <c:pt idx="297">
                  <c:v>9374221500363896</c:v>
                </c:pt>
                <c:pt idx="298">
                  <c:v>6249478734806145</c:v>
                </c:pt>
                <c:pt idx="299">
                  <c:v>3905923147330841</c:v>
                </c:pt>
                <c:pt idx="300">
                  <c:v>1.249896653135974E+16</c:v>
                </c:pt>
                <c:pt idx="301">
                  <c:v>5468293397391266</c:v>
                </c:pt>
                <c:pt idx="302">
                  <c:v>5468293397391266</c:v>
                </c:pt>
                <c:pt idx="303">
                  <c:v>7030664213810828</c:v>
                </c:pt>
                <c:pt idx="304">
                  <c:v>4687108201566170</c:v>
                </c:pt>
                <c:pt idx="305">
                  <c:v>9374221500363896</c:v>
                </c:pt>
                <c:pt idx="306">
                  <c:v>6249478734806145</c:v>
                </c:pt>
                <c:pt idx="307">
                  <c:v>7030664213810828</c:v>
                </c:pt>
                <c:pt idx="308">
                  <c:v>1.171778006122589E+16</c:v>
                </c:pt>
                <c:pt idx="309">
                  <c:v>1.249896653135974E+16</c:v>
                </c:pt>
                <c:pt idx="310">
                  <c:v>9374221500363896</c:v>
                </c:pt>
                <c:pt idx="311">
                  <c:v>5468293397391267</c:v>
                </c:pt>
                <c:pt idx="312">
                  <c:v>1.093659373268198E+16</c:v>
                </c:pt>
                <c:pt idx="313">
                  <c:v>1.249896653135974E+16</c:v>
                </c:pt>
                <c:pt idx="314">
                  <c:v>5468293397391266</c:v>
                </c:pt>
                <c:pt idx="315">
                  <c:v>8593035596589684</c:v>
                </c:pt>
                <c:pt idx="316">
                  <c:v>1.0155407545727986E+16</c:v>
                </c:pt>
                <c:pt idx="317">
                  <c:v>1.093659373268198E+16</c:v>
                </c:pt>
                <c:pt idx="318">
                  <c:v>7811849834405336</c:v>
                </c:pt>
                <c:pt idx="319">
                  <c:v>1.5623713827794912E+16</c:v>
                </c:pt>
                <c:pt idx="320">
                  <c:v>1.328015314308355E+16</c:v>
                </c:pt>
                <c:pt idx="321">
                  <c:v>1.093659373268198E+16</c:v>
                </c:pt>
                <c:pt idx="322">
                  <c:v>7811849834405336</c:v>
                </c:pt>
                <c:pt idx="323">
                  <c:v>1.0685157635809294E+16</c:v>
                </c:pt>
                <c:pt idx="324">
                  <c:v>1.328015314308355E+16</c:v>
                </c:pt>
                <c:pt idx="325">
                  <c:v>1.0703581442092072E+16</c:v>
                </c:pt>
                <c:pt idx="326">
                  <c:v>1.093659373268198E+16</c:v>
                </c:pt>
                <c:pt idx="327">
                  <c:v>1.328015314308355E+16</c:v>
                </c:pt>
                <c:pt idx="328">
                  <c:v>1.5623713827794912E+16</c:v>
                </c:pt>
                <c:pt idx="329">
                  <c:v>1.249896653135974E+16</c:v>
                </c:pt>
                <c:pt idx="330">
                  <c:v>1.6404901005878746E+16</c:v>
                </c:pt>
                <c:pt idx="331">
                  <c:v>1.093659373268198E+16</c:v>
                </c:pt>
                <c:pt idx="332">
                  <c:v>1.249896653135974E+16</c:v>
                </c:pt>
                <c:pt idx="333">
                  <c:v>9374221500363896</c:v>
                </c:pt>
                <c:pt idx="334">
                  <c:v>1.4842526791301114E+16</c:v>
                </c:pt>
                <c:pt idx="335">
                  <c:v>1.3917390883183772E+16</c:v>
                </c:pt>
                <c:pt idx="336">
                  <c:v>1.328015314308355E+16</c:v>
                </c:pt>
                <c:pt idx="337">
                  <c:v>1.249896653135974E+16</c:v>
                </c:pt>
                <c:pt idx="338">
                  <c:v>1.171778006122589E+16</c:v>
                </c:pt>
                <c:pt idx="339">
                  <c:v>1.171778006122589E+16</c:v>
                </c:pt>
                <c:pt idx="340">
                  <c:v>1.328015314308355E+16</c:v>
                </c:pt>
                <c:pt idx="341">
                  <c:v>1.249896653135974E+16</c:v>
                </c:pt>
                <c:pt idx="342">
                  <c:v>1.249896653135974E+16</c:v>
                </c:pt>
                <c:pt idx="343">
                  <c:v>1.4061339896397332E+16</c:v>
                </c:pt>
                <c:pt idx="344">
                  <c:v>1.5623713827794912E+16</c:v>
                </c:pt>
                <c:pt idx="345">
                  <c:v>2.03108390201491E+16</c:v>
                </c:pt>
                <c:pt idx="346">
                  <c:v>1.7967275786816592E+16</c:v>
                </c:pt>
                <c:pt idx="347">
                  <c:v>2.187321521698816E+16</c:v>
                </c:pt>
                <c:pt idx="348">
                  <c:v>1.4842526791301114E+16</c:v>
                </c:pt>
                <c:pt idx="349">
                  <c:v>1.4061339896397332E+16</c:v>
                </c:pt>
                <c:pt idx="350">
                  <c:v>2.03108390201491E+16</c:v>
                </c:pt>
                <c:pt idx="351">
                  <c:v>1.6404901005878746E+16</c:v>
                </c:pt>
                <c:pt idx="352">
                  <c:v>2.2654403527792964E+16</c:v>
                </c:pt>
                <c:pt idx="353">
                  <c:v>1.6404901005878746E+16</c:v>
                </c:pt>
                <c:pt idx="354">
                  <c:v>1.9529651134114804E+16</c:v>
                </c:pt>
                <c:pt idx="355">
                  <c:v>1.7535290109323732E+16</c:v>
                </c:pt>
                <c:pt idx="356">
                  <c:v>2.49979693097487E+16</c:v>
                </c:pt>
                <c:pt idx="357">
                  <c:v>1.7967275786816592E+16</c:v>
                </c:pt>
                <c:pt idx="358">
                  <c:v>2.5779158186914452E+16</c:v>
                </c:pt>
                <c:pt idx="359">
                  <c:v>1.9529651134114804E+16</c:v>
                </c:pt>
                <c:pt idx="360">
                  <c:v>1.6404901005878746E+16</c:v>
                </c:pt>
                <c:pt idx="361">
                  <c:v>2.3435591980187972E+16</c:v>
                </c:pt>
                <c:pt idx="362">
                  <c:v>2.1092027047773544E+16</c:v>
                </c:pt>
                <c:pt idx="363">
                  <c:v>1.9529651134114804E+16</c:v>
                </c:pt>
                <c:pt idx="364">
                  <c:v>1.7186088325552634E+16</c:v>
                </c:pt>
                <c:pt idx="365">
                  <c:v>2.03108390201491E+16</c:v>
                </c:pt>
                <c:pt idx="366">
                  <c:v>2.03108390201491E+16</c:v>
                </c:pt>
                <c:pt idx="367">
                  <c:v>2.6560347205670496E+16</c:v>
                </c:pt>
                <c:pt idx="368">
                  <c:v>1.4842526791301114E+16</c:v>
                </c:pt>
                <c:pt idx="369">
                  <c:v>2.49979693097487E+16</c:v>
                </c:pt>
                <c:pt idx="370">
                  <c:v>2.7341536366016836E+16</c:v>
                </c:pt>
                <c:pt idx="371">
                  <c:v>1.6404901005878746E+16</c:v>
                </c:pt>
                <c:pt idx="372">
                  <c:v>1.7967275786816592E+16</c:v>
                </c:pt>
                <c:pt idx="373">
                  <c:v>2.4216780574173224E+16</c:v>
                </c:pt>
                <c:pt idx="374">
                  <c:v>2.343559198018798E+16</c:v>
                </c:pt>
                <c:pt idx="375">
                  <c:v>1.4061339896397332E+16</c:v>
                </c:pt>
                <c:pt idx="376">
                  <c:v>3.5153435756951212E+16</c:v>
                </c:pt>
                <c:pt idx="377">
                  <c:v>2.1092027047773544E+16</c:v>
                </c:pt>
                <c:pt idx="378">
                  <c:v>2.187321521698816E+16</c:v>
                </c:pt>
                <c:pt idx="379">
                  <c:v>2.49979693097487E+16</c:v>
                </c:pt>
                <c:pt idx="380">
                  <c:v>2.6560347205670496E+16</c:v>
                </c:pt>
                <c:pt idx="381">
                  <c:v>2.9685104696597876E+16</c:v>
                </c:pt>
                <c:pt idx="382">
                  <c:v>2.187321521698816E+16</c:v>
                </c:pt>
                <c:pt idx="383">
                  <c:v>1.7186088325552634E+16</c:v>
                </c:pt>
                <c:pt idx="384">
                  <c:v>3.0466294423305624E+16</c:v>
                </c:pt>
                <c:pt idx="385">
                  <c:v>2.6560347205670496E+16</c:v>
                </c:pt>
                <c:pt idx="386">
                  <c:v>1.9529651134114804E+16</c:v>
                </c:pt>
                <c:pt idx="387">
                  <c:v>2.5779158186914452E+16</c:v>
                </c:pt>
                <c:pt idx="388">
                  <c:v>2.1092027047773544E+16</c:v>
                </c:pt>
                <c:pt idx="389">
                  <c:v>2.1092027047773544E+16</c:v>
                </c:pt>
                <c:pt idx="390">
                  <c:v>2.49979693097487E+16</c:v>
                </c:pt>
                <c:pt idx="391">
                  <c:v>2.6560347205670496E+16</c:v>
                </c:pt>
                <c:pt idx="392">
                  <c:v>2.4216780574173224E+16</c:v>
                </c:pt>
                <c:pt idx="393">
                  <c:v>2.2654403527792964E+16</c:v>
                </c:pt>
                <c:pt idx="394">
                  <c:v>2.49979693097487E+16</c:v>
                </c:pt>
                <c:pt idx="395">
                  <c:v>2.3435591980187972E+16</c:v>
                </c:pt>
                <c:pt idx="396">
                  <c:v>2.49979693097487E+16</c:v>
                </c:pt>
                <c:pt idx="397">
                  <c:v>2.343559198018798E+16</c:v>
                </c:pt>
                <c:pt idx="398">
                  <c:v>2.5779158186914452E+16</c:v>
                </c:pt>
                <c:pt idx="399">
                  <c:v>2.4216780574173224E+16</c:v>
                </c:pt>
                <c:pt idx="400">
                  <c:v>2.03108390201491E+16</c:v>
                </c:pt>
                <c:pt idx="401">
                  <c:v>2.6560347205670496E+16</c:v>
                </c:pt>
                <c:pt idx="402">
                  <c:v>2.8903915111480512E+16</c:v>
                </c:pt>
                <c:pt idx="403">
                  <c:v>2.4216780574173224E+16</c:v>
                </c:pt>
                <c:pt idx="404">
                  <c:v>2.03108390201491E+16</c:v>
                </c:pt>
                <c:pt idx="405">
                  <c:v>2.5779158186914452E+16</c:v>
                </c:pt>
                <c:pt idx="406">
                  <c:v>3.5153435756951212E+16</c:v>
                </c:pt>
                <c:pt idx="407">
                  <c:v>1.874846338967064E+16</c:v>
                </c:pt>
                <c:pt idx="408">
                  <c:v>3.1247484291603784E+16</c:v>
                </c:pt>
                <c:pt idx="409">
                  <c:v>2.3435591980187972E+16</c:v>
                </c:pt>
                <c:pt idx="410">
                  <c:v>2.1092027047773544E+16</c:v>
                </c:pt>
                <c:pt idx="411">
                  <c:v>2.2250291074585176E+16</c:v>
                </c:pt>
                <c:pt idx="412">
                  <c:v>2.49979693097487E+16</c:v>
                </c:pt>
                <c:pt idx="413">
                  <c:v>3.5153435756951212E+16</c:v>
                </c:pt>
                <c:pt idx="414">
                  <c:v>2.7341536366016836E+16</c:v>
                </c:pt>
                <c:pt idx="415">
                  <c:v>2.03108390201491E+16</c:v>
                </c:pt>
                <c:pt idx="416">
                  <c:v>2.7341536366016836E+16</c:v>
                </c:pt>
                <c:pt idx="417">
                  <c:v>2.1092027047773544E+16</c:v>
                </c:pt>
                <c:pt idx="418">
                  <c:v>2.187321521698816E+16</c:v>
                </c:pt>
                <c:pt idx="419">
                  <c:v>2.6560347205670496E+16</c:v>
                </c:pt>
                <c:pt idx="420">
                  <c:v>2.343559198018798E+16</c:v>
                </c:pt>
                <c:pt idx="421">
                  <c:v>2.49979693097487E+16</c:v>
                </c:pt>
                <c:pt idx="422">
                  <c:v>2.4655522344133016E+16</c:v>
                </c:pt>
                <c:pt idx="423">
                  <c:v>2.1092027047773544E+16</c:v>
                </c:pt>
                <c:pt idx="424">
                  <c:v>1.6404901005878746E+16</c:v>
                </c:pt>
                <c:pt idx="425">
                  <c:v>2.3435591980187972E+16</c:v>
                </c:pt>
                <c:pt idx="426">
                  <c:v>1.7186088325552634E+16</c:v>
                </c:pt>
                <c:pt idx="427">
                  <c:v>2.343559198018798E+16</c:v>
                </c:pt>
                <c:pt idx="428">
                  <c:v>1.874846338967064E+16</c:v>
                </c:pt>
                <c:pt idx="429">
                  <c:v>2.49979693097487E+16</c:v>
                </c:pt>
                <c:pt idx="430">
                  <c:v>1.9529651134114804E+16</c:v>
                </c:pt>
                <c:pt idx="431">
                  <c:v>1.9529651134114804E+16</c:v>
                </c:pt>
                <c:pt idx="432">
                  <c:v>2.6560347205670496E+16</c:v>
                </c:pt>
                <c:pt idx="433">
                  <c:v>2.03108390201491E+16</c:v>
                </c:pt>
                <c:pt idx="434">
                  <c:v>1.874846338967064E+16</c:v>
                </c:pt>
                <c:pt idx="435">
                  <c:v>2.49979693097487E+16</c:v>
                </c:pt>
                <c:pt idx="436">
                  <c:v>1.874846338967064E+16</c:v>
                </c:pt>
                <c:pt idx="437">
                  <c:v>2.03108390201491E+16</c:v>
                </c:pt>
                <c:pt idx="438">
                  <c:v>1.328015314308355E+16</c:v>
                </c:pt>
                <c:pt idx="439">
                  <c:v>2.1873215216988164E+16</c:v>
                </c:pt>
                <c:pt idx="440">
                  <c:v>2.252362603815656E+16</c:v>
                </c:pt>
                <c:pt idx="441">
                  <c:v>2.2654403527792964E+16</c:v>
                </c:pt>
                <c:pt idx="442">
                  <c:v>1.7967275786816592E+16</c:v>
                </c:pt>
                <c:pt idx="443">
                  <c:v>2.5779158186914452E+16</c:v>
                </c:pt>
                <c:pt idx="444">
                  <c:v>1.7967275786816592E+16</c:v>
                </c:pt>
                <c:pt idx="445">
                  <c:v>1.5623713827794912E+16</c:v>
                </c:pt>
                <c:pt idx="446">
                  <c:v>2.1925175668870176E+16</c:v>
                </c:pt>
                <c:pt idx="447">
                  <c:v>1.249896653135974E+16</c:v>
                </c:pt>
                <c:pt idx="448">
                  <c:v>2.187321521698816E+16</c:v>
                </c:pt>
                <c:pt idx="449">
                  <c:v>1.5623713827794912E+16</c:v>
                </c:pt>
                <c:pt idx="450">
                  <c:v>2.1873215216988164E+16</c:v>
                </c:pt>
                <c:pt idx="451">
                  <c:v>2.03108390201491E+16</c:v>
                </c:pt>
                <c:pt idx="452">
                  <c:v>1.0155407545727986E+16</c:v>
                </c:pt>
                <c:pt idx="453">
                  <c:v>1.6404901005878746E+16</c:v>
                </c:pt>
                <c:pt idx="454">
                  <c:v>1.7967275786816592E+16</c:v>
                </c:pt>
                <c:pt idx="455">
                  <c:v>1.9529651134114804E+16</c:v>
                </c:pt>
                <c:pt idx="456">
                  <c:v>1.4842526791301114E+16</c:v>
                </c:pt>
                <c:pt idx="457">
                  <c:v>1.328015314308355E+16</c:v>
                </c:pt>
                <c:pt idx="458">
                  <c:v>1.7967275786816592E+16</c:v>
                </c:pt>
                <c:pt idx="459">
                  <c:v>2.03108390201491E+16</c:v>
                </c:pt>
                <c:pt idx="460">
                  <c:v>1.093659373268198E+16</c:v>
                </c:pt>
                <c:pt idx="461">
                  <c:v>1.171778006122589E+16</c:v>
                </c:pt>
                <c:pt idx="462">
                  <c:v>1.7186088325552634E+16</c:v>
                </c:pt>
                <c:pt idx="463">
                  <c:v>1.4061339896397332E+16</c:v>
                </c:pt>
                <c:pt idx="464">
                  <c:v>1.0155407545727986E+16</c:v>
                </c:pt>
                <c:pt idx="465">
                  <c:v>1.6404901005878746E+16</c:v>
                </c:pt>
                <c:pt idx="466">
                  <c:v>1.328015314308355E+16</c:v>
                </c:pt>
                <c:pt idx="467">
                  <c:v>1.7967275786816592E+16</c:v>
                </c:pt>
                <c:pt idx="468">
                  <c:v>1.7186088325552634E+16</c:v>
                </c:pt>
                <c:pt idx="469">
                  <c:v>1.5623713827794912E+16</c:v>
                </c:pt>
                <c:pt idx="470">
                  <c:v>1.171778006122589E+16</c:v>
                </c:pt>
                <c:pt idx="471">
                  <c:v>1.5623713827794912E+16</c:v>
                </c:pt>
                <c:pt idx="472">
                  <c:v>1.171778006122589E+16</c:v>
                </c:pt>
                <c:pt idx="473">
                  <c:v>1.328015314308355E+16</c:v>
                </c:pt>
                <c:pt idx="474">
                  <c:v>1.5623713827794912E+16</c:v>
                </c:pt>
                <c:pt idx="475">
                  <c:v>7811849834405336</c:v>
                </c:pt>
                <c:pt idx="476">
                  <c:v>9374221500363896</c:v>
                </c:pt>
                <c:pt idx="477">
                  <c:v>6249478734806145</c:v>
                </c:pt>
                <c:pt idx="478">
                  <c:v>9374221500363896</c:v>
                </c:pt>
                <c:pt idx="479">
                  <c:v>1.328015314308355E+16</c:v>
                </c:pt>
                <c:pt idx="480">
                  <c:v>9374221500363896</c:v>
                </c:pt>
                <c:pt idx="481">
                  <c:v>1.328015314308355E+16</c:v>
                </c:pt>
                <c:pt idx="482">
                  <c:v>7811849834405336</c:v>
                </c:pt>
                <c:pt idx="483">
                  <c:v>1.171778006122589E+16</c:v>
                </c:pt>
                <c:pt idx="484">
                  <c:v>1.0155407545727986E+16</c:v>
                </c:pt>
                <c:pt idx="485">
                  <c:v>1.171778006122589E+16</c:v>
                </c:pt>
                <c:pt idx="486">
                  <c:v>1.249896653135974E+16</c:v>
                </c:pt>
                <c:pt idx="487">
                  <c:v>6249478734806145</c:v>
                </c:pt>
                <c:pt idx="488">
                  <c:v>5468293397391266</c:v>
                </c:pt>
                <c:pt idx="489">
                  <c:v>8593035596589684</c:v>
                </c:pt>
                <c:pt idx="490">
                  <c:v>7030664213810828</c:v>
                </c:pt>
                <c:pt idx="491">
                  <c:v>8593035596589684</c:v>
                </c:pt>
                <c:pt idx="492">
                  <c:v>4687108201566170</c:v>
                </c:pt>
                <c:pt idx="493">
                  <c:v>5468293397391266</c:v>
                </c:pt>
                <c:pt idx="494">
                  <c:v>5468293397391267</c:v>
                </c:pt>
                <c:pt idx="495">
                  <c:v>9374221500363896</c:v>
                </c:pt>
                <c:pt idx="496">
                  <c:v>5128222148895921</c:v>
                </c:pt>
                <c:pt idx="497">
                  <c:v>1.1537331690662178E+16</c:v>
                </c:pt>
                <c:pt idx="498">
                  <c:v>7030664213810828</c:v>
                </c:pt>
                <c:pt idx="499">
                  <c:v>6249478734806145</c:v>
                </c:pt>
                <c:pt idx="500">
                  <c:v>9374221500363896</c:v>
                </c:pt>
                <c:pt idx="501">
                  <c:v>9374221500363896</c:v>
                </c:pt>
                <c:pt idx="502">
                  <c:v>3124738234685257.5</c:v>
                </c:pt>
                <c:pt idx="503">
                  <c:v>4687108201566170</c:v>
                </c:pt>
                <c:pt idx="504">
                  <c:v>6249478734806145</c:v>
                </c:pt>
                <c:pt idx="505">
                  <c:v>5468293397391266</c:v>
                </c:pt>
                <c:pt idx="506">
                  <c:v>5468293397391266</c:v>
                </c:pt>
                <c:pt idx="507">
                  <c:v>7030664213810828</c:v>
                </c:pt>
                <c:pt idx="508">
                  <c:v>5468293397391266</c:v>
                </c:pt>
                <c:pt idx="509">
                  <c:v>5468293397391266</c:v>
                </c:pt>
                <c:pt idx="510">
                  <c:v>1562368834163251.8</c:v>
                </c:pt>
                <c:pt idx="511">
                  <c:v>2343553463629400.5</c:v>
                </c:pt>
                <c:pt idx="512">
                  <c:v>7030664213810828</c:v>
                </c:pt>
                <c:pt idx="513">
                  <c:v>4687108201566170</c:v>
                </c:pt>
                <c:pt idx="514">
                  <c:v>2343553463629400.5</c:v>
                </c:pt>
                <c:pt idx="515">
                  <c:v>3905923147330841</c:v>
                </c:pt>
                <c:pt idx="516">
                  <c:v>3905923147330841</c:v>
                </c:pt>
                <c:pt idx="517">
                  <c:v>8593035596589684</c:v>
                </c:pt>
                <c:pt idx="518">
                  <c:v>1562368834163251.8</c:v>
                </c:pt>
                <c:pt idx="519">
                  <c:v>5468293397391267</c:v>
                </c:pt>
                <c:pt idx="520">
                  <c:v>1861707915921912.5</c:v>
                </c:pt>
                <c:pt idx="521">
                  <c:v>7030664213810828</c:v>
                </c:pt>
                <c:pt idx="522">
                  <c:v>7030664213810828</c:v>
                </c:pt>
                <c:pt idx="523">
                  <c:v>4687108201566170</c:v>
                </c:pt>
                <c:pt idx="524">
                  <c:v>3905923147330841</c:v>
                </c:pt>
                <c:pt idx="525">
                  <c:v>5468293397391267</c:v>
                </c:pt>
                <c:pt idx="526">
                  <c:v>1562368834163251.8</c:v>
                </c:pt>
                <c:pt idx="527">
                  <c:v>3124738234685257.5</c:v>
                </c:pt>
                <c:pt idx="528">
                  <c:v>5468293397391266</c:v>
                </c:pt>
                <c:pt idx="529">
                  <c:v>3124738234685257.5</c:v>
                </c:pt>
                <c:pt idx="530">
                  <c:v>1562368834163251.8</c:v>
                </c:pt>
                <c:pt idx="531">
                  <c:v>3905923147330841</c:v>
                </c:pt>
                <c:pt idx="532">
                  <c:v>1562368834163251.8</c:v>
                </c:pt>
                <c:pt idx="533">
                  <c:v>3905923147330841</c:v>
                </c:pt>
                <c:pt idx="534">
                  <c:v>1562368834163251.8</c:v>
                </c:pt>
                <c:pt idx="535">
                  <c:v>3124738234685257.5</c:v>
                </c:pt>
                <c:pt idx="536">
                  <c:v>3124738234685257.5</c:v>
                </c:pt>
                <c:pt idx="537">
                  <c:v>781184346286791.5</c:v>
                </c:pt>
                <c:pt idx="538">
                  <c:v>3124738234685257.5</c:v>
                </c:pt>
                <c:pt idx="539">
                  <c:v>3905923147330841</c:v>
                </c:pt>
                <c:pt idx="540">
                  <c:v>3124738234685257.5</c:v>
                </c:pt>
                <c:pt idx="541">
                  <c:v>2343553463629400.5</c:v>
                </c:pt>
                <c:pt idx="542">
                  <c:v>3124738234685257.5</c:v>
                </c:pt>
                <c:pt idx="543">
                  <c:v>6249478734806145</c:v>
                </c:pt>
                <c:pt idx="544">
                  <c:v>2343553463629400.5</c:v>
                </c:pt>
                <c:pt idx="545">
                  <c:v>2343553463629400.5</c:v>
                </c:pt>
                <c:pt idx="546">
                  <c:v>1562368834163251.8</c:v>
                </c:pt>
                <c:pt idx="547">
                  <c:v>3905923147330841</c:v>
                </c:pt>
                <c:pt idx="548">
                  <c:v>2343553463629400.5</c:v>
                </c:pt>
                <c:pt idx="549">
                  <c:v>2343553463629400.5</c:v>
                </c:pt>
                <c:pt idx="550">
                  <c:v>1562368834163251.8</c:v>
                </c:pt>
                <c:pt idx="551">
                  <c:v>3124738234685257.5</c:v>
                </c:pt>
                <c:pt idx="552">
                  <c:v>5468293397391267</c:v>
                </c:pt>
                <c:pt idx="553">
                  <c:v>1562368834163251.8</c:v>
                </c:pt>
                <c:pt idx="554">
                  <c:v>2343553463629400.5</c:v>
                </c:pt>
                <c:pt idx="555">
                  <c:v>2343553463629400.5</c:v>
                </c:pt>
                <c:pt idx="556">
                  <c:v>781184346286791.5</c:v>
                </c:pt>
                <c:pt idx="557">
                  <c:v>781184346286791.5</c:v>
                </c:pt>
                <c:pt idx="558">
                  <c:v>781184346286791.5</c:v>
                </c:pt>
                <c:pt idx="559">
                  <c:v>781184346286791.5</c:v>
                </c:pt>
                <c:pt idx="560">
                  <c:v>3905923147330841</c:v>
                </c:pt>
                <c:pt idx="561">
                  <c:v>781184346286791.5</c:v>
                </c:pt>
                <c:pt idx="562">
                  <c:v>781184346286791.5</c:v>
                </c:pt>
                <c:pt idx="563">
                  <c:v>781184346286791.5</c:v>
                </c:pt>
                <c:pt idx="564">
                  <c:v>781184346286791.5</c:v>
                </c:pt>
                <c:pt idx="565">
                  <c:v>2343553463629400.5</c:v>
                </c:pt>
                <c:pt idx="566">
                  <c:v>781184346286791.5</c:v>
                </c:pt>
                <c:pt idx="567">
                  <c:v>2343553463629400.5</c:v>
                </c:pt>
                <c:pt idx="568">
                  <c:v>1562368834163251.8</c:v>
                </c:pt>
                <c:pt idx="569">
                  <c:v>2343553463629400.5</c:v>
                </c:pt>
                <c:pt idx="570">
                  <c:v>1562368834163251.8</c:v>
                </c:pt>
                <c:pt idx="571">
                  <c:v>781184346286791.5</c:v>
                </c:pt>
                <c:pt idx="572">
                  <c:v>781184346286791.5</c:v>
                </c:pt>
                <c:pt idx="573">
                  <c:v>234355282647588.94</c:v>
                </c:pt>
                <c:pt idx="574">
                  <c:v>234355282647588.94</c:v>
                </c:pt>
                <c:pt idx="575">
                  <c:v>781184346286791.5</c:v>
                </c:pt>
                <c:pt idx="576">
                  <c:v>1562368834163251.8</c:v>
                </c:pt>
                <c:pt idx="577">
                  <c:v>781184346286791.5</c:v>
                </c:pt>
                <c:pt idx="578">
                  <c:v>2343553463629400.5</c:v>
                </c:pt>
                <c:pt idx="579">
                  <c:v>234355282647588.94</c:v>
                </c:pt>
                <c:pt idx="580">
                  <c:v>3124738234685257.5</c:v>
                </c:pt>
                <c:pt idx="581">
                  <c:v>781184346286791.5</c:v>
                </c:pt>
                <c:pt idx="582">
                  <c:v>2343553463629400.5</c:v>
                </c:pt>
                <c:pt idx="583">
                  <c:v>1562368834163251.8</c:v>
                </c:pt>
                <c:pt idx="584">
                  <c:v>1562368834163251.8</c:v>
                </c:pt>
                <c:pt idx="585">
                  <c:v>781184346286791.5</c:v>
                </c:pt>
                <c:pt idx="586">
                  <c:v>2343553463629400.5</c:v>
                </c:pt>
                <c:pt idx="587">
                  <c:v>781184346286791.5</c:v>
                </c:pt>
                <c:pt idx="588">
                  <c:v>2343553463629400.5</c:v>
                </c:pt>
                <c:pt idx="589">
                  <c:v>1562368834163251.8</c:v>
                </c:pt>
                <c:pt idx="590">
                  <c:v>781184346286791.5</c:v>
                </c:pt>
                <c:pt idx="591">
                  <c:v>1562368834163251.8</c:v>
                </c:pt>
                <c:pt idx="592">
                  <c:v>1562368834163251.8</c:v>
                </c:pt>
                <c:pt idx="593">
                  <c:v>1562368834163251.8</c:v>
                </c:pt>
                <c:pt idx="594">
                  <c:v>234355282647588.94</c:v>
                </c:pt>
                <c:pt idx="595">
                  <c:v>2343553463629400.5</c:v>
                </c:pt>
                <c:pt idx="596">
                  <c:v>1562368834163251.8</c:v>
                </c:pt>
                <c:pt idx="597">
                  <c:v>1562368834163251.8</c:v>
                </c:pt>
                <c:pt idx="598">
                  <c:v>781184346286791.5</c:v>
                </c:pt>
                <c:pt idx="599">
                  <c:v>1562368834163251.8</c:v>
                </c:pt>
                <c:pt idx="600">
                  <c:v>1562368834163251.8</c:v>
                </c:pt>
                <c:pt idx="601">
                  <c:v>781184346286791.5</c:v>
                </c:pt>
                <c:pt idx="602">
                  <c:v>234355282647588.94</c:v>
                </c:pt>
                <c:pt idx="603">
                  <c:v>1562368834163251.8</c:v>
                </c:pt>
                <c:pt idx="604">
                  <c:v>1562368834163251.8</c:v>
                </c:pt>
                <c:pt idx="605">
                  <c:v>781184346286791.5</c:v>
                </c:pt>
                <c:pt idx="606">
                  <c:v>781184346286791.5</c:v>
                </c:pt>
                <c:pt idx="607">
                  <c:v>781184346286791.5</c:v>
                </c:pt>
                <c:pt idx="608">
                  <c:v>781184346286791.5</c:v>
                </c:pt>
                <c:pt idx="609">
                  <c:v>234355282647588.94</c:v>
                </c:pt>
                <c:pt idx="610">
                  <c:v>781184346286791.5</c:v>
                </c:pt>
                <c:pt idx="611">
                  <c:v>781184346286791.5</c:v>
                </c:pt>
                <c:pt idx="612">
                  <c:v>1562368834163251.8</c:v>
                </c:pt>
                <c:pt idx="613">
                  <c:v>234355282647588.94</c:v>
                </c:pt>
                <c:pt idx="614">
                  <c:v>234355282647588.94</c:v>
                </c:pt>
                <c:pt idx="615">
                  <c:v>781184346286791.5</c:v>
                </c:pt>
                <c:pt idx="616">
                  <c:v>234355282647588.94</c:v>
                </c:pt>
                <c:pt idx="617">
                  <c:v>781184346286791.5</c:v>
                </c:pt>
                <c:pt idx="618">
                  <c:v>234355282647588.94</c:v>
                </c:pt>
                <c:pt idx="619">
                  <c:v>781184346286791.5</c:v>
                </c:pt>
                <c:pt idx="620">
                  <c:v>234355282647588.94</c:v>
                </c:pt>
                <c:pt idx="621">
                  <c:v>1562368834163251.8</c:v>
                </c:pt>
                <c:pt idx="622">
                  <c:v>234355282647588.94</c:v>
                </c:pt>
                <c:pt idx="623">
                  <c:v>234355282647588.94</c:v>
                </c:pt>
                <c:pt idx="624">
                  <c:v>234355282647588.94</c:v>
                </c:pt>
                <c:pt idx="625">
                  <c:v>234355282647588.94</c:v>
                </c:pt>
                <c:pt idx="626">
                  <c:v>781184346286791.5</c:v>
                </c:pt>
                <c:pt idx="627">
                  <c:v>234355282647588.94</c:v>
                </c:pt>
                <c:pt idx="628">
                  <c:v>234355282647588.94</c:v>
                </c:pt>
                <c:pt idx="629">
                  <c:v>234355282647588.94</c:v>
                </c:pt>
                <c:pt idx="630">
                  <c:v>781184346286791.5</c:v>
                </c:pt>
                <c:pt idx="631">
                  <c:v>234355282647588.94</c:v>
                </c:pt>
                <c:pt idx="632">
                  <c:v>234355282647588.94</c:v>
                </c:pt>
                <c:pt idx="633">
                  <c:v>781184346286791.5</c:v>
                </c:pt>
                <c:pt idx="634">
                  <c:v>234355282647588.94</c:v>
                </c:pt>
                <c:pt idx="635">
                  <c:v>781184346286791.5</c:v>
                </c:pt>
                <c:pt idx="636">
                  <c:v>234355282647588.94</c:v>
                </c:pt>
                <c:pt idx="637">
                  <c:v>234355282647588.94</c:v>
                </c:pt>
                <c:pt idx="638">
                  <c:v>781184346286791.5</c:v>
                </c:pt>
                <c:pt idx="639">
                  <c:v>781184346286791.5</c:v>
                </c:pt>
                <c:pt idx="640">
                  <c:v>1562368834163251.8</c:v>
                </c:pt>
                <c:pt idx="641">
                  <c:v>234355282647588.94</c:v>
                </c:pt>
                <c:pt idx="642">
                  <c:v>781184346286791.5</c:v>
                </c:pt>
                <c:pt idx="643">
                  <c:v>781184346286791.5</c:v>
                </c:pt>
                <c:pt idx="644">
                  <c:v>781184346286791.5</c:v>
                </c:pt>
                <c:pt idx="645">
                  <c:v>234355282647588.94</c:v>
                </c:pt>
                <c:pt idx="646">
                  <c:v>234355282647588.94</c:v>
                </c:pt>
                <c:pt idx="647">
                  <c:v>781184346286791.5</c:v>
                </c:pt>
                <c:pt idx="648">
                  <c:v>234355282647588.94</c:v>
                </c:pt>
                <c:pt idx="649">
                  <c:v>234355282647588.94</c:v>
                </c:pt>
                <c:pt idx="650">
                  <c:v>781184346286791.5</c:v>
                </c:pt>
                <c:pt idx="651">
                  <c:v>781184346286791.5</c:v>
                </c:pt>
                <c:pt idx="652">
                  <c:v>781184346286791.5</c:v>
                </c:pt>
                <c:pt idx="653">
                  <c:v>234355282647588.94</c:v>
                </c:pt>
                <c:pt idx="654">
                  <c:v>781184346286791.5</c:v>
                </c:pt>
                <c:pt idx="655">
                  <c:v>234355282647588.94</c:v>
                </c:pt>
                <c:pt idx="656">
                  <c:v>234355282647588.94</c:v>
                </c:pt>
                <c:pt idx="657">
                  <c:v>234355282647588.94</c:v>
                </c:pt>
                <c:pt idx="658">
                  <c:v>234355282647588.94</c:v>
                </c:pt>
                <c:pt idx="659">
                  <c:v>234355282647588.94</c:v>
                </c:pt>
                <c:pt idx="660">
                  <c:v>234355282647588.94</c:v>
                </c:pt>
                <c:pt idx="661">
                  <c:v>234355282647588.94</c:v>
                </c:pt>
                <c:pt idx="662">
                  <c:v>781184346286791.5</c:v>
                </c:pt>
                <c:pt idx="663">
                  <c:v>234355282647588.94</c:v>
                </c:pt>
                <c:pt idx="664">
                  <c:v>234355282647588.94</c:v>
                </c:pt>
                <c:pt idx="665">
                  <c:v>234355282647588.94</c:v>
                </c:pt>
                <c:pt idx="666">
                  <c:v>234355282647588.94</c:v>
                </c:pt>
                <c:pt idx="667">
                  <c:v>234355282647588.94</c:v>
                </c:pt>
                <c:pt idx="668">
                  <c:v>781184346286791.5</c:v>
                </c:pt>
                <c:pt idx="669">
                  <c:v>234355282647588.94</c:v>
                </c:pt>
                <c:pt idx="670">
                  <c:v>234355282647588.94</c:v>
                </c:pt>
                <c:pt idx="671">
                  <c:v>234355282647588.94</c:v>
                </c:pt>
                <c:pt idx="672">
                  <c:v>234355282647588.94</c:v>
                </c:pt>
                <c:pt idx="673">
                  <c:v>234355282647588.94</c:v>
                </c:pt>
                <c:pt idx="674">
                  <c:v>234355282647588.94</c:v>
                </c:pt>
                <c:pt idx="675">
                  <c:v>1562368834163251.8</c:v>
                </c:pt>
                <c:pt idx="676">
                  <c:v>234355282647588.94</c:v>
                </c:pt>
                <c:pt idx="677">
                  <c:v>781184346286791.5</c:v>
                </c:pt>
                <c:pt idx="678">
                  <c:v>234355282647588.94</c:v>
                </c:pt>
                <c:pt idx="679">
                  <c:v>234355282647588.94</c:v>
                </c:pt>
                <c:pt idx="680">
                  <c:v>234355282647588.94</c:v>
                </c:pt>
                <c:pt idx="681">
                  <c:v>234355282647588.94</c:v>
                </c:pt>
                <c:pt idx="682">
                  <c:v>234355282647588.94</c:v>
                </c:pt>
                <c:pt idx="683">
                  <c:v>781184346286791.5</c:v>
                </c:pt>
                <c:pt idx="684">
                  <c:v>781184346286791.5</c:v>
                </c:pt>
                <c:pt idx="685">
                  <c:v>781184346286791.5</c:v>
                </c:pt>
                <c:pt idx="686">
                  <c:v>234355282647588.94</c:v>
                </c:pt>
                <c:pt idx="687">
                  <c:v>234355282647588.94</c:v>
                </c:pt>
                <c:pt idx="688">
                  <c:v>234355282647588.94</c:v>
                </c:pt>
                <c:pt idx="689">
                  <c:v>234355282647588.94</c:v>
                </c:pt>
                <c:pt idx="690">
                  <c:v>234355282647588.94</c:v>
                </c:pt>
                <c:pt idx="691">
                  <c:v>781184346286791.5</c:v>
                </c:pt>
                <c:pt idx="692">
                  <c:v>781184346286791.5</c:v>
                </c:pt>
                <c:pt idx="693">
                  <c:v>781184346286791.5</c:v>
                </c:pt>
                <c:pt idx="694">
                  <c:v>234355282647588.94</c:v>
                </c:pt>
                <c:pt idx="695">
                  <c:v>781184346286791.5</c:v>
                </c:pt>
                <c:pt idx="696">
                  <c:v>234355282647588.94</c:v>
                </c:pt>
                <c:pt idx="697">
                  <c:v>234355282647588.94</c:v>
                </c:pt>
                <c:pt idx="698">
                  <c:v>234355282647588.94</c:v>
                </c:pt>
                <c:pt idx="699">
                  <c:v>781184346286791.5</c:v>
                </c:pt>
                <c:pt idx="700">
                  <c:v>1562368834163251.8</c:v>
                </c:pt>
                <c:pt idx="701">
                  <c:v>234355282647588.94</c:v>
                </c:pt>
                <c:pt idx="702">
                  <c:v>234355282647588.94</c:v>
                </c:pt>
                <c:pt idx="703">
                  <c:v>234355282647588.94</c:v>
                </c:pt>
                <c:pt idx="704">
                  <c:v>781184346286791.5</c:v>
                </c:pt>
                <c:pt idx="705">
                  <c:v>1562368834163251.8</c:v>
                </c:pt>
                <c:pt idx="706">
                  <c:v>234355282647588.94</c:v>
                </c:pt>
                <c:pt idx="707">
                  <c:v>234355282647588.94</c:v>
                </c:pt>
                <c:pt idx="708">
                  <c:v>781184346286791.5</c:v>
                </c:pt>
                <c:pt idx="709">
                  <c:v>234355282647588.94</c:v>
                </c:pt>
                <c:pt idx="710">
                  <c:v>234355282647588.94</c:v>
                </c:pt>
                <c:pt idx="711">
                  <c:v>781184346286791.5</c:v>
                </c:pt>
                <c:pt idx="712">
                  <c:v>1562368834163251.8</c:v>
                </c:pt>
                <c:pt idx="713">
                  <c:v>234355282647588.94</c:v>
                </c:pt>
                <c:pt idx="714">
                  <c:v>234355282647588.94</c:v>
                </c:pt>
                <c:pt idx="715">
                  <c:v>234355282647588.94</c:v>
                </c:pt>
                <c:pt idx="716">
                  <c:v>234355282647588.94</c:v>
                </c:pt>
                <c:pt idx="717">
                  <c:v>234355282647588.94</c:v>
                </c:pt>
                <c:pt idx="718">
                  <c:v>234355282647588.94</c:v>
                </c:pt>
                <c:pt idx="719">
                  <c:v>234355282647588.94</c:v>
                </c:pt>
                <c:pt idx="720">
                  <c:v>781184346286791.5</c:v>
                </c:pt>
                <c:pt idx="721">
                  <c:v>781184346286791.5</c:v>
                </c:pt>
                <c:pt idx="722">
                  <c:v>234355282647588.94</c:v>
                </c:pt>
                <c:pt idx="723">
                  <c:v>234355282647588.94</c:v>
                </c:pt>
                <c:pt idx="724">
                  <c:v>234355282647588.94</c:v>
                </c:pt>
                <c:pt idx="725">
                  <c:v>234355282647588.94</c:v>
                </c:pt>
                <c:pt idx="726">
                  <c:v>781184346286791.5</c:v>
                </c:pt>
                <c:pt idx="727">
                  <c:v>781184346286791.5</c:v>
                </c:pt>
                <c:pt idx="728">
                  <c:v>234355282647588.94</c:v>
                </c:pt>
                <c:pt idx="729">
                  <c:v>468710565295177.88</c:v>
                </c:pt>
              </c:numCache>
            </c:numRef>
          </c:yVal>
          <c:smooth val="0"/>
          <c:extLst>
            <c:ext xmlns:c16="http://schemas.microsoft.com/office/drawing/2014/chart" uri="{C3380CC4-5D6E-409C-BE32-E72D297353CC}">
              <c16:uniqueId val="{00000004-0CC0-42C1-B8C4-E8222563A26F}"/>
            </c:ext>
          </c:extLst>
        </c:ser>
        <c:ser>
          <c:idx val="6"/>
          <c:order val="7"/>
          <c:tx>
            <c:v>SIMS As Edge</c:v>
          </c:tx>
          <c:spPr>
            <a:ln w="19050">
              <a:noFill/>
              <a:prstDash val="sysDash"/>
            </a:ln>
          </c:spPr>
          <c:marker>
            <c:symbol val="triangle"/>
            <c:size val="5"/>
            <c:spPr>
              <a:noFill/>
              <a:ln>
                <a:solidFill>
                  <a:srgbClr val="00B0F0"/>
                </a:solidFill>
              </a:ln>
            </c:spPr>
          </c:marker>
          <c:xVal>
            <c:numRef>
              <c:f>'Wafer#04 SIMS'!$F$3:$F$1109</c:f>
              <c:numCache>
                <c:formatCode>General</c:formatCode>
                <c:ptCount val="1107"/>
                <c:pt idx="0">
                  <c:v>7.0793882010196645E-4</c:v>
                </c:pt>
                <c:pt idx="1">
                  <c:v>1.7698470502549165E-3</c:v>
                </c:pt>
                <c:pt idx="2">
                  <c:v>2.8317552804078658E-3</c:v>
                </c:pt>
                <c:pt idx="3">
                  <c:v>3.8936635105608153E-3</c:v>
                </c:pt>
                <c:pt idx="4">
                  <c:v>4.9555717407137653E-3</c:v>
                </c:pt>
                <c:pt idx="5">
                  <c:v>6.0174799708667152E-3</c:v>
                </c:pt>
                <c:pt idx="6">
                  <c:v>7.0793882010196643E-3</c:v>
                </c:pt>
                <c:pt idx="7">
                  <c:v>8.1412964311726142E-3</c:v>
                </c:pt>
                <c:pt idx="8">
                  <c:v>9.2032046613255633E-3</c:v>
                </c:pt>
                <c:pt idx="9">
                  <c:v>1.0265112891478512E-2</c:v>
                </c:pt>
                <c:pt idx="10">
                  <c:v>1.1327021121631463E-2</c:v>
                </c:pt>
                <c:pt idx="11">
                  <c:v>1.2388929351784412E-2</c:v>
                </c:pt>
                <c:pt idx="12">
                  <c:v>1.3450837581937361E-2</c:v>
                </c:pt>
                <c:pt idx="13">
                  <c:v>1.451274581209031E-2</c:v>
                </c:pt>
                <c:pt idx="14">
                  <c:v>1.5574654042243261E-2</c:v>
                </c:pt>
                <c:pt idx="15">
                  <c:v>1.6636562272396214E-2</c:v>
                </c:pt>
                <c:pt idx="16">
                  <c:v>1.7698470502549159E-2</c:v>
                </c:pt>
                <c:pt idx="17">
                  <c:v>1.8760378732702112E-2</c:v>
                </c:pt>
                <c:pt idx="18">
                  <c:v>1.9822286962855061E-2</c:v>
                </c:pt>
                <c:pt idx="19">
                  <c:v>2.0884195193008007E-2</c:v>
                </c:pt>
                <c:pt idx="20">
                  <c:v>2.1946103423160959E-2</c:v>
                </c:pt>
                <c:pt idx="21">
                  <c:v>2.3008011653313908E-2</c:v>
                </c:pt>
                <c:pt idx="22">
                  <c:v>2.4069919883466861E-2</c:v>
                </c:pt>
                <c:pt idx="23">
                  <c:v>2.5131828113619806E-2</c:v>
                </c:pt>
                <c:pt idx="24">
                  <c:v>2.6193736343772756E-2</c:v>
                </c:pt>
                <c:pt idx="25">
                  <c:v>2.7255644573925708E-2</c:v>
                </c:pt>
                <c:pt idx="26">
                  <c:v>2.8317552804078661E-2</c:v>
                </c:pt>
                <c:pt idx="27">
                  <c:v>2.9379461034231603E-2</c:v>
                </c:pt>
                <c:pt idx="28">
                  <c:v>3.0441369264384555E-2</c:v>
                </c:pt>
                <c:pt idx="29">
                  <c:v>3.1503277494537504E-2</c:v>
                </c:pt>
                <c:pt idx="30">
                  <c:v>3.2565185724690457E-2</c:v>
                </c:pt>
                <c:pt idx="31">
                  <c:v>3.3627093954843403E-2</c:v>
                </c:pt>
                <c:pt idx="32">
                  <c:v>3.4689002184996355E-2</c:v>
                </c:pt>
                <c:pt idx="33">
                  <c:v>3.5750910415149308E-2</c:v>
                </c:pt>
                <c:pt idx="34">
                  <c:v>3.6812818645302253E-2</c:v>
                </c:pt>
                <c:pt idx="35">
                  <c:v>3.7874726875455206E-2</c:v>
                </c:pt>
                <c:pt idx="36">
                  <c:v>3.8936635105608158E-2</c:v>
                </c:pt>
                <c:pt idx="37">
                  <c:v>3.9998543335761104E-2</c:v>
                </c:pt>
                <c:pt idx="38">
                  <c:v>4.106045156591405E-2</c:v>
                </c:pt>
                <c:pt idx="39">
                  <c:v>4.2122359796067002E-2</c:v>
                </c:pt>
                <c:pt idx="40">
                  <c:v>4.3184268026219948E-2</c:v>
                </c:pt>
                <c:pt idx="41">
                  <c:v>4.42461762563729E-2</c:v>
                </c:pt>
                <c:pt idx="42">
                  <c:v>4.5308084486525853E-2</c:v>
                </c:pt>
                <c:pt idx="43">
                  <c:v>4.6369992716678805E-2</c:v>
                </c:pt>
                <c:pt idx="44">
                  <c:v>4.7431900946831751E-2</c:v>
                </c:pt>
                <c:pt idx="45">
                  <c:v>4.8493809176984704E-2</c:v>
                </c:pt>
                <c:pt idx="46">
                  <c:v>4.9555717407137649E-2</c:v>
                </c:pt>
                <c:pt idx="47">
                  <c:v>5.0617625637290595E-2</c:v>
                </c:pt>
                <c:pt idx="48">
                  <c:v>5.1679533867443547E-2</c:v>
                </c:pt>
                <c:pt idx="49">
                  <c:v>5.27414420975965E-2</c:v>
                </c:pt>
                <c:pt idx="50">
                  <c:v>5.3803350327749452E-2</c:v>
                </c:pt>
                <c:pt idx="51">
                  <c:v>5.4865258557902405E-2</c:v>
                </c:pt>
                <c:pt idx="52">
                  <c:v>5.5927166788055344E-2</c:v>
                </c:pt>
                <c:pt idx="53">
                  <c:v>5.6989075018208296E-2</c:v>
                </c:pt>
                <c:pt idx="54">
                  <c:v>5.8050983248361256E-2</c:v>
                </c:pt>
                <c:pt idx="55">
                  <c:v>5.9112891478514187E-2</c:v>
                </c:pt>
                <c:pt idx="56">
                  <c:v>6.0174799708667147E-2</c:v>
                </c:pt>
                <c:pt idx="57">
                  <c:v>6.1236707938820099E-2</c:v>
                </c:pt>
                <c:pt idx="58">
                  <c:v>6.2298616168973045E-2</c:v>
                </c:pt>
                <c:pt idx="59">
                  <c:v>6.3360524399125998E-2</c:v>
                </c:pt>
                <c:pt idx="60">
                  <c:v>6.442243262927895E-2</c:v>
                </c:pt>
                <c:pt idx="61">
                  <c:v>6.5484340859431903E-2</c:v>
                </c:pt>
                <c:pt idx="62">
                  <c:v>6.6546249089584855E-2</c:v>
                </c:pt>
                <c:pt idx="63">
                  <c:v>6.7608157319737794E-2</c:v>
                </c:pt>
                <c:pt idx="64">
                  <c:v>6.8670065549890733E-2</c:v>
                </c:pt>
                <c:pt idx="65">
                  <c:v>6.9731973780043685E-2</c:v>
                </c:pt>
                <c:pt idx="66">
                  <c:v>7.0793882010196638E-2</c:v>
                </c:pt>
                <c:pt idx="67">
                  <c:v>7.185579024034959E-2</c:v>
                </c:pt>
                <c:pt idx="68">
                  <c:v>7.2917698470502543E-2</c:v>
                </c:pt>
                <c:pt idx="69">
                  <c:v>7.3979606700655481E-2</c:v>
                </c:pt>
                <c:pt idx="70">
                  <c:v>7.5041514930808448E-2</c:v>
                </c:pt>
                <c:pt idx="71">
                  <c:v>7.6103423160961386E-2</c:v>
                </c:pt>
                <c:pt idx="72">
                  <c:v>7.7165331391114353E-2</c:v>
                </c:pt>
                <c:pt idx="73">
                  <c:v>7.8227239621267292E-2</c:v>
                </c:pt>
                <c:pt idx="74">
                  <c:v>7.9289147851420244E-2</c:v>
                </c:pt>
                <c:pt idx="75">
                  <c:v>8.0351056081573197E-2</c:v>
                </c:pt>
                <c:pt idx="76">
                  <c:v>8.1412964311726149E-2</c:v>
                </c:pt>
                <c:pt idx="77">
                  <c:v>8.2474872541879102E-2</c:v>
                </c:pt>
                <c:pt idx="78">
                  <c:v>8.3536780772032027E-2</c:v>
                </c:pt>
                <c:pt idx="79">
                  <c:v>8.4598689002184979E-2</c:v>
                </c:pt>
                <c:pt idx="80">
                  <c:v>8.5660597232337932E-2</c:v>
                </c:pt>
                <c:pt idx="81">
                  <c:v>8.6722505462490884E-2</c:v>
                </c:pt>
                <c:pt idx="82">
                  <c:v>8.7784413692643837E-2</c:v>
                </c:pt>
                <c:pt idx="83">
                  <c:v>8.8846321922796789E-2</c:v>
                </c:pt>
                <c:pt idx="84">
                  <c:v>8.9908230152949728E-2</c:v>
                </c:pt>
                <c:pt idx="85">
                  <c:v>9.0970138383102681E-2</c:v>
                </c:pt>
                <c:pt idx="86">
                  <c:v>9.2032046613255633E-2</c:v>
                </c:pt>
                <c:pt idx="87">
                  <c:v>9.3093954843408586E-2</c:v>
                </c:pt>
                <c:pt idx="88">
                  <c:v>9.4155863073561538E-2</c:v>
                </c:pt>
                <c:pt idx="89">
                  <c:v>9.5217771303714491E-2</c:v>
                </c:pt>
                <c:pt idx="90">
                  <c:v>9.6279679533867443E-2</c:v>
                </c:pt>
                <c:pt idx="91">
                  <c:v>9.7341587764020382E-2</c:v>
                </c:pt>
                <c:pt idx="92">
                  <c:v>9.8403495994173348E-2</c:v>
                </c:pt>
                <c:pt idx="93">
                  <c:v>9.9465404224326273E-2</c:v>
                </c:pt>
                <c:pt idx="94">
                  <c:v>0.10052731245447923</c:v>
                </c:pt>
                <c:pt idx="95">
                  <c:v>0.10158922068463218</c:v>
                </c:pt>
                <c:pt idx="96">
                  <c:v>0.10265112891478512</c:v>
                </c:pt>
                <c:pt idx="97">
                  <c:v>0.10371303714493808</c:v>
                </c:pt>
                <c:pt idx="98">
                  <c:v>0.10477494537509102</c:v>
                </c:pt>
                <c:pt idx="99">
                  <c:v>0.105836853605244</c:v>
                </c:pt>
                <c:pt idx="100">
                  <c:v>0.10689876183539693</c:v>
                </c:pt>
                <c:pt idx="101">
                  <c:v>0.10796067006554989</c:v>
                </c:pt>
                <c:pt idx="102">
                  <c:v>0.10902257829570283</c:v>
                </c:pt>
                <c:pt idx="103">
                  <c:v>0.11008448652585578</c:v>
                </c:pt>
                <c:pt idx="104">
                  <c:v>0.11114639475600874</c:v>
                </c:pt>
                <c:pt idx="105">
                  <c:v>0.11220830298616168</c:v>
                </c:pt>
                <c:pt idx="106">
                  <c:v>0.11327021121631464</c:v>
                </c:pt>
                <c:pt idx="107">
                  <c:v>0.11433211944646758</c:v>
                </c:pt>
                <c:pt idx="108">
                  <c:v>0.11539402767662053</c:v>
                </c:pt>
                <c:pt idx="109">
                  <c:v>0.11645593590677347</c:v>
                </c:pt>
                <c:pt idx="110">
                  <c:v>0.11751784413692642</c:v>
                </c:pt>
                <c:pt idx="111">
                  <c:v>0.11857975236707938</c:v>
                </c:pt>
                <c:pt idx="112">
                  <c:v>0.1196416605972323</c:v>
                </c:pt>
                <c:pt idx="113">
                  <c:v>0.1207035688273853</c:v>
                </c:pt>
                <c:pt idx="114">
                  <c:v>0.12176547705753822</c:v>
                </c:pt>
                <c:pt idx="115">
                  <c:v>0.12282738528769117</c:v>
                </c:pt>
                <c:pt idx="116">
                  <c:v>0.12388929351784413</c:v>
                </c:pt>
                <c:pt idx="117">
                  <c:v>0.12495120174799709</c:v>
                </c:pt>
                <c:pt idx="118">
                  <c:v>0.12601310997815002</c:v>
                </c:pt>
                <c:pt idx="119">
                  <c:v>0.12707501820830297</c:v>
                </c:pt>
                <c:pt idx="120">
                  <c:v>0.12813692643845592</c:v>
                </c:pt>
                <c:pt idx="121">
                  <c:v>0.12919883466860888</c:v>
                </c:pt>
                <c:pt idx="122">
                  <c:v>0.13026074289876183</c:v>
                </c:pt>
                <c:pt idx="123">
                  <c:v>0.13132265112891478</c:v>
                </c:pt>
                <c:pt idx="124">
                  <c:v>0.13238455935906773</c:v>
                </c:pt>
                <c:pt idx="125">
                  <c:v>0.13344646758922069</c:v>
                </c:pt>
                <c:pt idx="126">
                  <c:v>0.13450837581937361</c:v>
                </c:pt>
                <c:pt idx="127">
                  <c:v>0.13557028404952659</c:v>
                </c:pt>
                <c:pt idx="128">
                  <c:v>0.13663219227967952</c:v>
                </c:pt>
                <c:pt idx="129">
                  <c:v>0.1376941005098325</c:v>
                </c:pt>
                <c:pt idx="130">
                  <c:v>0.13875600873998542</c:v>
                </c:pt>
                <c:pt idx="131">
                  <c:v>0.1398179169701384</c:v>
                </c:pt>
                <c:pt idx="132">
                  <c:v>0.14087982520029133</c:v>
                </c:pt>
                <c:pt idx="133">
                  <c:v>0.14194173343044425</c:v>
                </c:pt>
                <c:pt idx="134">
                  <c:v>0.14300364166059723</c:v>
                </c:pt>
                <c:pt idx="135">
                  <c:v>0.14406554989075016</c:v>
                </c:pt>
                <c:pt idx="136">
                  <c:v>0.14512745812090311</c:v>
                </c:pt>
                <c:pt idx="137">
                  <c:v>0.14618936635105606</c:v>
                </c:pt>
                <c:pt idx="138">
                  <c:v>0.14725127458120901</c:v>
                </c:pt>
                <c:pt idx="139">
                  <c:v>0.14831318281136194</c:v>
                </c:pt>
                <c:pt idx="140">
                  <c:v>0.14937509104151492</c:v>
                </c:pt>
                <c:pt idx="141">
                  <c:v>0.15043699927166787</c:v>
                </c:pt>
                <c:pt idx="142">
                  <c:v>0.15149890750182082</c:v>
                </c:pt>
                <c:pt idx="143">
                  <c:v>0.15256081573197375</c:v>
                </c:pt>
                <c:pt idx="144">
                  <c:v>0.15362272396212673</c:v>
                </c:pt>
                <c:pt idx="145">
                  <c:v>0.15468463219227965</c:v>
                </c:pt>
                <c:pt idx="146">
                  <c:v>0.15574654042243263</c:v>
                </c:pt>
                <c:pt idx="147">
                  <c:v>0.15680844865258556</c:v>
                </c:pt>
                <c:pt idx="148">
                  <c:v>0.15787035688273851</c:v>
                </c:pt>
                <c:pt idx="149">
                  <c:v>0.15893226511289146</c:v>
                </c:pt>
                <c:pt idx="150">
                  <c:v>0.15999417334304442</c:v>
                </c:pt>
                <c:pt idx="151">
                  <c:v>0.16105608157319737</c:v>
                </c:pt>
                <c:pt idx="152">
                  <c:v>0.16211798980335029</c:v>
                </c:pt>
                <c:pt idx="153">
                  <c:v>0.16317989803350327</c:v>
                </c:pt>
                <c:pt idx="154">
                  <c:v>0.1642418062636562</c:v>
                </c:pt>
                <c:pt idx="155">
                  <c:v>0.16530371449380915</c:v>
                </c:pt>
                <c:pt idx="156">
                  <c:v>0.1663656227239621</c:v>
                </c:pt>
                <c:pt idx="157">
                  <c:v>0.16742753095411508</c:v>
                </c:pt>
                <c:pt idx="158">
                  <c:v>0.16848943918426801</c:v>
                </c:pt>
                <c:pt idx="159">
                  <c:v>0.16955134741442096</c:v>
                </c:pt>
                <c:pt idx="160">
                  <c:v>0.17061325564457391</c:v>
                </c:pt>
                <c:pt idx="161">
                  <c:v>0.17167516387472689</c:v>
                </c:pt>
                <c:pt idx="162">
                  <c:v>0.17273707210487979</c:v>
                </c:pt>
                <c:pt idx="163">
                  <c:v>0.17379898033503274</c:v>
                </c:pt>
                <c:pt idx="164">
                  <c:v>0.17486088856518572</c:v>
                </c:pt>
                <c:pt idx="165">
                  <c:v>0.17592279679533865</c:v>
                </c:pt>
                <c:pt idx="166">
                  <c:v>0.17698470502549163</c:v>
                </c:pt>
                <c:pt idx="167">
                  <c:v>0.17804661325564455</c:v>
                </c:pt>
                <c:pt idx="168">
                  <c:v>0.17910852148579753</c:v>
                </c:pt>
                <c:pt idx="169">
                  <c:v>0.18017042971595043</c:v>
                </c:pt>
                <c:pt idx="170">
                  <c:v>0.18123233794610341</c:v>
                </c:pt>
                <c:pt idx="171">
                  <c:v>0.18229424617625636</c:v>
                </c:pt>
                <c:pt idx="172">
                  <c:v>0.18335615440640929</c:v>
                </c:pt>
                <c:pt idx="173">
                  <c:v>0.18441806263656224</c:v>
                </c:pt>
                <c:pt idx="174">
                  <c:v>0.18547997086671522</c:v>
                </c:pt>
                <c:pt idx="175">
                  <c:v>0.18654187909686815</c:v>
                </c:pt>
                <c:pt idx="176">
                  <c:v>0.1876037873270211</c:v>
                </c:pt>
                <c:pt idx="177">
                  <c:v>0.18866569555717405</c:v>
                </c:pt>
                <c:pt idx="178">
                  <c:v>0.189727603787327</c:v>
                </c:pt>
                <c:pt idx="179">
                  <c:v>0.19078951201747993</c:v>
                </c:pt>
                <c:pt idx="180">
                  <c:v>0.19185142024763291</c:v>
                </c:pt>
                <c:pt idx="181">
                  <c:v>0.19291332847778586</c:v>
                </c:pt>
                <c:pt idx="182">
                  <c:v>0.19397523670793881</c:v>
                </c:pt>
                <c:pt idx="183">
                  <c:v>0.19503714493809174</c:v>
                </c:pt>
                <c:pt idx="184">
                  <c:v>0.19609905316824469</c:v>
                </c:pt>
                <c:pt idx="185">
                  <c:v>0.19716096139839767</c:v>
                </c:pt>
                <c:pt idx="186">
                  <c:v>0.1982228696285506</c:v>
                </c:pt>
                <c:pt idx="187">
                  <c:v>0.19928477785870355</c:v>
                </c:pt>
                <c:pt idx="188">
                  <c:v>0.2003466860888565</c:v>
                </c:pt>
                <c:pt idx="189">
                  <c:v>0.20140859431900948</c:v>
                </c:pt>
                <c:pt idx="190">
                  <c:v>0.20247050254916238</c:v>
                </c:pt>
                <c:pt idx="191">
                  <c:v>0.20353241077931536</c:v>
                </c:pt>
                <c:pt idx="192">
                  <c:v>0.20459431900946831</c:v>
                </c:pt>
                <c:pt idx="193">
                  <c:v>0.20565622723962124</c:v>
                </c:pt>
                <c:pt idx="194">
                  <c:v>0.20671813546977419</c:v>
                </c:pt>
                <c:pt idx="195">
                  <c:v>0.20778004369992714</c:v>
                </c:pt>
                <c:pt idx="196">
                  <c:v>0.20884195193008012</c:v>
                </c:pt>
                <c:pt idx="197">
                  <c:v>0.20990386016023302</c:v>
                </c:pt>
                <c:pt idx="198">
                  <c:v>0.210965768390386</c:v>
                </c:pt>
                <c:pt idx="199">
                  <c:v>0.21202767662053895</c:v>
                </c:pt>
                <c:pt idx="200">
                  <c:v>0.2130895848506919</c:v>
                </c:pt>
                <c:pt idx="201">
                  <c:v>0.21415149308084483</c:v>
                </c:pt>
                <c:pt idx="202">
                  <c:v>0.21521340131099781</c:v>
                </c:pt>
                <c:pt idx="203">
                  <c:v>0.21627530954115071</c:v>
                </c:pt>
                <c:pt idx="204">
                  <c:v>0.21733721777130371</c:v>
                </c:pt>
                <c:pt idx="205">
                  <c:v>0.21839912600145664</c:v>
                </c:pt>
                <c:pt idx="206">
                  <c:v>0.21946103423160962</c:v>
                </c:pt>
                <c:pt idx="207">
                  <c:v>0.22052294246176257</c:v>
                </c:pt>
                <c:pt idx="208">
                  <c:v>0.22158485069191547</c:v>
                </c:pt>
                <c:pt idx="209">
                  <c:v>0.22264675892206845</c:v>
                </c:pt>
                <c:pt idx="210">
                  <c:v>0.22370866715222137</c:v>
                </c:pt>
                <c:pt idx="211">
                  <c:v>0.22477057538237438</c:v>
                </c:pt>
                <c:pt idx="212">
                  <c:v>0.22583248361252725</c:v>
                </c:pt>
                <c:pt idx="213">
                  <c:v>0.22689439184268026</c:v>
                </c:pt>
                <c:pt idx="214">
                  <c:v>0.22795630007283318</c:v>
                </c:pt>
                <c:pt idx="215">
                  <c:v>0.22901820830298614</c:v>
                </c:pt>
                <c:pt idx="216">
                  <c:v>0.23008011653313909</c:v>
                </c:pt>
                <c:pt idx="217">
                  <c:v>0.23114202476329204</c:v>
                </c:pt>
                <c:pt idx="218">
                  <c:v>0.23220393299344499</c:v>
                </c:pt>
                <c:pt idx="219">
                  <c:v>0.23326584122359795</c:v>
                </c:pt>
                <c:pt idx="220">
                  <c:v>0.23432774945375087</c:v>
                </c:pt>
                <c:pt idx="221">
                  <c:v>0.23538965768390385</c:v>
                </c:pt>
                <c:pt idx="222">
                  <c:v>0.23645156591405678</c:v>
                </c:pt>
                <c:pt idx="223">
                  <c:v>0.23751347414420973</c:v>
                </c:pt>
                <c:pt idx="224">
                  <c:v>0.23857538237436268</c:v>
                </c:pt>
                <c:pt idx="225">
                  <c:v>0.23963729060451566</c:v>
                </c:pt>
                <c:pt idx="226">
                  <c:v>0.24069919883466859</c:v>
                </c:pt>
                <c:pt idx="227">
                  <c:v>0.24176110706482151</c:v>
                </c:pt>
                <c:pt idx="228">
                  <c:v>0.24282301529497449</c:v>
                </c:pt>
                <c:pt idx="229">
                  <c:v>0.24388492352512747</c:v>
                </c:pt>
                <c:pt idx="230">
                  <c:v>0.24494683175528037</c:v>
                </c:pt>
                <c:pt idx="231">
                  <c:v>0.24600873998543332</c:v>
                </c:pt>
                <c:pt idx="232">
                  <c:v>0.2470706482155863</c:v>
                </c:pt>
                <c:pt idx="233">
                  <c:v>0.24813255644573923</c:v>
                </c:pt>
                <c:pt idx="234">
                  <c:v>0.24919446467589218</c:v>
                </c:pt>
                <c:pt idx="235">
                  <c:v>0.25025637290604513</c:v>
                </c:pt>
                <c:pt idx="236">
                  <c:v>0.25131828113619809</c:v>
                </c:pt>
                <c:pt idx="237">
                  <c:v>0.25238018936635098</c:v>
                </c:pt>
                <c:pt idx="238">
                  <c:v>0.25344209759650399</c:v>
                </c:pt>
                <c:pt idx="239">
                  <c:v>0.25450400582665694</c:v>
                </c:pt>
                <c:pt idx="240">
                  <c:v>0.2555659140568099</c:v>
                </c:pt>
                <c:pt idx="241">
                  <c:v>0.25662782228696285</c:v>
                </c:pt>
                <c:pt idx="242">
                  <c:v>0.2576897305171158</c:v>
                </c:pt>
                <c:pt idx="243">
                  <c:v>0.2587516387472687</c:v>
                </c:pt>
                <c:pt idx="244">
                  <c:v>0.25981354697742165</c:v>
                </c:pt>
                <c:pt idx="245">
                  <c:v>0.26087545520757466</c:v>
                </c:pt>
                <c:pt idx="246">
                  <c:v>0.26193736343772761</c:v>
                </c:pt>
                <c:pt idx="247">
                  <c:v>0.26299927166788051</c:v>
                </c:pt>
                <c:pt idx="248">
                  <c:v>0.26406117989803346</c:v>
                </c:pt>
                <c:pt idx="249">
                  <c:v>0.26512308812818641</c:v>
                </c:pt>
                <c:pt idx="250">
                  <c:v>0.26618499635833942</c:v>
                </c:pt>
                <c:pt idx="251">
                  <c:v>0.26724690458849232</c:v>
                </c:pt>
                <c:pt idx="252">
                  <c:v>0.26830881281864527</c:v>
                </c:pt>
                <c:pt idx="253">
                  <c:v>0.26937072104879822</c:v>
                </c:pt>
                <c:pt idx="254">
                  <c:v>0.27043262927895118</c:v>
                </c:pt>
                <c:pt idx="255">
                  <c:v>0.27149453750910413</c:v>
                </c:pt>
                <c:pt idx="256">
                  <c:v>0.27255644573925708</c:v>
                </c:pt>
                <c:pt idx="257">
                  <c:v>0.27361835396941003</c:v>
                </c:pt>
                <c:pt idx="258">
                  <c:v>0.27468026219956293</c:v>
                </c:pt>
                <c:pt idx="259">
                  <c:v>0.27574217042971594</c:v>
                </c:pt>
                <c:pt idx="260">
                  <c:v>0.27680407865986889</c:v>
                </c:pt>
                <c:pt idx="261">
                  <c:v>0.27786598689002184</c:v>
                </c:pt>
                <c:pt idx="262">
                  <c:v>0.27892789512017474</c:v>
                </c:pt>
                <c:pt idx="263">
                  <c:v>0.27998980335032769</c:v>
                </c:pt>
                <c:pt idx="264">
                  <c:v>0.2810517115804807</c:v>
                </c:pt>
                <c:pt idx="265">
                  <c:v>0.28211361981063365</c:v>
                </c:pt>
                <c:pt idx="266">
                  <c:v>0.28317552804078655</c:v>
                </c:pt>
                <c:pt idx="267">
                  <c:v>0.2842374362709395</c:v>
                </c:pt>
                <c:pt idx="268">
                  <c:v>0.28529934450109251</c:v>
                </c:pt>
                <c:pt idx="269">
                  <c:v>0.28636125273124541</c:v>
                </c:pt>
                <c:pt idx="270">
                  <c:v>0.28742316096139836</c:v>
                </c:pt>
                <c:pt idx="271">
                  <c:v>0.28848506919155131</c:v>
                </c:pt>
                <c:pt idx="272">
                  <c:v>0.28954697742170427</c:v>
                </c:pt>
                <c:pt idx="273">
                  <c:v>0.29060888565185722</c:v>
                </c:pt>
                <c:pt idx="274">
                  <c:v>0.29167079388201017</c:v>
                </c:pt>
                <c:pt idx="275">
                  <c:v>0.29273270211216312</c:v>
                </c:pt>
                <c:pt idx="276">
                  <c:v>0.29379461034231619</c:v>
                </c:pt>
                <c:pt idx="277">
                  <c:v>0.29485651857246897</c:v>
                </c:pt>
                <c:pt idx="278">
                  <c:v>0.29591842680262193</c:v>
                </c:pt>
                <c:pt idx="279">
                  <c:v>0.29698033503277493</c:v>
                </c:pt>
                <c:pt idx="280">
                  <c:v>0.29804224326292789</c:v>
                </c:pt>
                <c:pt idx="281">
                  <c:v>0.29910415149308078</c:v>
                </c:pt>
                <c:pt idx="282">
                  <c:v>0.30016605972323379</c:v>
                </c:pt>
                <c:pt idx="283">
                  <c:v>0.30122796795338674</c:v>
                </c:pt>
                <c:pt idx="284">
                  <c:v>0.30228987618353964</c:v>
                </c:pt>
                <c:pt idx="285">
                  <c:v>0.30335178441369259</c:v>
                </c:pt>
                <c:pt idx="286">
                  <c:v>0.30441369264384555</c:v>
                </c:pt>
                <c:pt idx="287">
                  <c:v>0.30547560087399855</c:v>
                </c:pt>
                <c:pt idx="288">
                  <c:v>0.3065375091041514</c:v>
                </c:pt>
                <c:pt idx="289">
                  <c:v>0.3075994173343044</c:v>
                </c:pt>
                <c:pt idx="290">
                  <c:v>0.30866132556445741</c:v>
                </c:pt>
                <c:pt idx="291">
                  <c:v>0.30972323379461031</c:v>
                </c:pt>
                <c:pt idx="292">
                  <c:v>0.31078514202476321</c:v>
                </c:pt>
                <c:pt idx="293">
                  <c:v>0.31184705025491621</c:v>
                </c:pt>
                <c:pt idx="294">
                  <c:v>0.31290895848506917</c:v>
                </c:pt>
                <c:pt idx="295">
                  <c:v>0.31397086671522212</c:v>
                </c:pt>
                <c:pt idx="296">
                  <c:v>0.31503277494537502</c:v>
                </c:pt>
                <c:pt idx="297">
                  <c:v>0.31609468317552802</c:v>
                </c:pt>
                <c:pt idx="298">
                  <c:v>0.31715659140568098</c:v>
                </c:pt>
                <c:pt idx="299">
                  <c:v>0.31821849963583387</c:v>
                </c:pt>
                <c:pt idx="300">
                  <c:v>0.31928040786598683</c:v>
                </c:pt>
                <c:pt idx="301">
                  <c:v>0.32034231609613983</c:v>
                </c:pt>
                <c:pt idx="302">
                  <c:v>0.32140422432629279</c:v>
                </c:pt>
                <c:pt idx="303">
                  <c:v>0.32246613255644568</c:v>
                </c:pt>
                <c:pt idx="304">
                  <c:v>0.32352804078659864</c:v>
                </c:pt>
                <c:pt idx="305">
                  <c:v>0.32458994901675164</c:v>
                </c:pt>
                <c:pt idx="306">
                  <c:v>0.3256518572469046</c:v>
                </c:pt>
                <c:pt idx="307">
                  <c:v>0.32671376547705749</c:v>
                </c:pt>
                <c:pt idx="308">
                  <c:v>0.32777567370721045</c:v>
                </c:pt>
                <c:pt idx="309">
                  <c:v>0.32883758193736345</c:v>
                </c:pt>
                <c:pt idx="310">
                  <c:v>0.32989949016751641</c:v>
                </c:pt>
                <c:pt idx="311">
                  <c:v>0.33096139839766925</c:v>
                </c:pt>
                <c:pt idx="312">
                  <c:v>0.33202330662782226</c:v>
                </c:pt>
                <c:pt idx="313">
                  <c:v>0.33308521485797521</c:v>
                </c:pt>
                <c:pt idx="314">
                  <c:v>0.33414712308812811</c:v>
                </c:pt>
                <c:pt idx="315">
                  <c:v>0.33520903131828111</c:v>
                </c:pt>
                <c:pt idx="316">
                  <c:v>0.33627093954843407</c:v>
                </c:pt>
                <c:pt idx="317">
                  <c:v>0.33733284777858702</c:v>
                </c:pt>
                <c:pt idx="318">
                  <c:v>0.33839475600873992</c:v>
                </c:pt>
                <c:pt idx="319">
                  <c:v>0.33945666423889287</c:v>
                </c:pt>
                <c:pt idx="320">
                  <c:v>0.34051857246904588</c:v>
                </c:pt>
                <c:pt idx="321">
                  <c:v>0.34158048069919883</c:v>
                </c:pt>
                <c:pt idx="322">
                  <c:v>0.34264238892935173</c:v>
                </c:pt>
                <c:pt idx="323">
                  <c:v>0.34370429715950468</c:v>
                </c:pt>
                <c:pt idx="324">
                  <c:v>0.34476620538965769</c:v>
                </c:pt>
                <c:pt idx="325">
                  <c:v>0.34582811361981058</c:v>
                </c:pt>
                <c:pt idx="326">
                  <c:v>0.34689002184996354</c:v>
                </c:pt>
                <c:pt idx="327">
                  <c:v>0.34795193008011649</c:v>
                </c:pt>
                <c:pt idx="328">
                  <c:v>0.34901383831026944</c:v>
                </c:pt>
                <c:pt idx="329">
                  <c:v>0.35007574654042239</c:v>
                </c:pt>
                <c:pt idx="330">
                  <c:v>0.35113765477057535</c:v>
                </c:pt>
                <c:pt idx="331">
                  <c:v>0.35219956300072836</c:v>
                </c:pt>
                <c:pt idx="332">
                  <c:v>0.35326147123088131</c:v>
                </c:pt>
                <c:pt idx="333">
                  <c:v>0.3543233794610342</c:v>
                </c:pt>
                <c:pt idx="334">
                  <c:v>0.35538528769118716</c:v>
                </c:pt>
                <c:pt idx="335">
                  <c:v>0.35644719592134011</c:v>
                </c:pt>
                <c:pt idx="336">
                  <c:v>0.35750910415149306</c:v>
                </c:pt>
                <c:pt idx="337">
                  <c:v>0.35857101238164601</c:v>
                </c:pt>
                <c:pt idx="338">
                  <c:v>0.35963292061179891</c:v>
                </c:pt>
                <c:pt idx="339">
                  <c:v>0.36069482884195186</c:v>
                </c:pt>
                <c:pt idx="340">
                  <c:v>0.36175673707210487</c:v>
                </c:pt>
                <c:pt idx="341">
                  <c:v>0.36281864530225777</c:v>
                </c:pt>
                <c:pt idx="342">
                  <c:v>0.36388055353241078</c:v>
                </c:pt>
                <c:pt idx="343">
                  <c:v>0.36494246176256373</c:v>
                </c:pt>
                <c:pt idx="344">
                  <c:v>0.36600436999271663</c:v>
                </c:pt>
                <c:pt idx="345">
                  <c:v>0.36706627822286964</c:v>
                </c:pt>
                <c:pt idx="346">
                  <c:v>0.36812818645302253</c:v>
                </c:pt>
                <c:pt idx="347">
                  <c:v>0.36919009468317548</c:v>
                </c:pt>
                <c:pt idx="348">
                  <c:v>0.37025200291332844</c:v>
                </c:pt>
                <c:pt idx="349">
                  <c:v>0.37131391114348139</c:v>
                </c:pt>
                <c:pt idx="350">
                  <c:v>0.37237581937363434</c:v>
                </c:pt>
                <c:pt idx="351">
                  <c:v>0.37343772760378735</c:v>
                </c:pt>
                <c:pt idx="352">
                  <c:v>0.37449963583394025</c:v>
                </c:pt>
                <c:pt idx="353">
                  <c:v>0.37556154406409314</c:v>
                </c:pt>
                <c:pt idx="354">
                  <c:v>0.37662345229424615</c:v>
                </c:pt>
                <c:pt idx="355">
                  <c:v>0.37768536052439911</c:v>
                </c:pt>
                <c:pt idx="356">
                  <c:v>0.37874726875455206</c:v>
                </c:pt>
                <c:pt idx="357">
                  <c:v>0.37980917698470501</c:v>
                </c:pt>
                <c:pt idx="358">
                  <c:v>0.38087108521485796</c:v>
                </c:pt>
                <c:pt idx="359">
                  <c:v>0.38193299344501086</c:v>
                </c:pt>
                <c:pt idx="360">
                  <c:v>0.38299490167516381</c:v>
                </c:pt>
                <c:pt idx="361">
                  <c:v>0.38405680990531676</c:v>
                </c:pt>
                <c:pt idx="362">
                  <c:v>0.38511871813546977</c:v>
                </c:pt>
                <c:pt idx="363">
                  <c:v>0.38618062636562267</c:v>
                </c:pt>
                <c:pt idx="364">
                  <c:v>0.38724253459577562</c:v>
                </c:pt>
                <c:pt idx="365">
                  <c:v>0.38830444282592863</c:v>
                </c:pt>
                <c:pt idx="366">
                  <c:v>0.38936635105608153</c:v>
                </c:pt>
                <c:pt idx="367">
                  <c:v>0.39042825928623442</c:v>
                </c:pt>
                <c:pt idx="368">
                  <c:v>0.39149016751638743</c:v>
                </c:pt>
                <c:pt idx="369">
                  <c:v>0.39255207574654044</c:v>
                </c:pt>
                <c:pt idx="370">
                  <c:v>0.39361398397669339</c:v>
                </c:pt>
                <c:pt idx="371">
                  <c:v>0.39467589220684629</c:v>
                </c:pt>
                <c:pt idx="372">
                  <c:v>0.39573780043699919</c:v>
                </c:pt>
                <c:pt idx="373">
                  <c:v>0.3967997086671522</c:v>
                </c:pt>
                <c:pt idx="374">
                  <c:v>0.39786161689730509</c:v>
                </c:pt>
                <c:pt idx="375">
                  <c:v>0.39892352512745805</c:v>
                </c:pt>
                <c:pt idx="376">
                  <c:v>0.39998543335761105</c:v>
                </c:pt>
                <c:pt idx="377">
                  <c:v>0.40104734158776401</c:v>
                </c:pt>
                <c:pt idx="378">
                  <c:v>0.4021092498179169</c:v>
                </c:pt>
                <c:pt idx="379">
                  <c:v>0.40317115804806991</c:v>
                </c:pt>
                <c:pt idx="380">
                  <c:v>0.40423306627822275</c:v>
                </c:pt>
                <c:pt idx="381">
                  <c:v>0.40529497450837582</c:v>
                </c:pt>
                <c:pt idx="382">
                  <c:v>0.40635688273852871</c:v>
                </c:pt>
                <c:pt idx="383">
                  <c:v>0.40741879096868167</c:v>
                </c:pt>
                <c:pt idx="384">
                  <c:v>0.40848069919883467</c:v>
                </c:pt>
                <c:pt idx="385">
                  <c:v>0.40954260742898763</c:v>
                </c:pt>
                <c:pt idx="386">
                  <c:v>0.41060451565914047</c:v>
                </c:pt>
                <c:pt idx="387">
                  <c:v>0.41166642388929348</c:v>
                </c:pt>
                <c:pt idx="388">
                  <c:v>0.41272833211944637</c:v>
                </c:pt>
                <c:pt idx="389">
                  <c:v>0.41379024034959933</c:v>
                </c:pt>
                <c:pt idx="390">
                  <c:v>0.41485214857975233</c:v>
                </c:pt>
                <c:pt idx="391">
                  <c:v>0.41591405680990529</c:v>
                </c:pt>
                <c:pt idx="392">
                  <c:v>0.41697596504005824</c:v>
                </c:pt>
                <c:pt idx="393">
                  <c:v>0.41803787327021114</c:v>
                </c:pt>
                <c:pt idx="394">
                  <c:v>0.41909978150036409</c:v>
                </c:pt>
                <c:pt idx="395">
                  <c:v>0.4201616897305171</c:v>
                </c:pt>
                <c:pt idx="396">
                  <c:v>0.4212235979606701</c:v>
                </c:pt>
                <c:pt idx="397">
                  <c:v>0.422285506190823</c:v>
                </c:pt>
                <c:pt idx="398">
                  <c:v>0.42334741442097595</c:v>
                </c:pt>
                <c:pt idx="399">
                  <c:v>0.42440932265112891</c:v>
                </c:pt>
                <c:pt idx="400">
                  <c:v>0.4254712308812818</c:v>
                </c:pt>
                <c:pt idx="401">
                  <c:v>0.42653313911143476</c:v>
                </c:pt>
                <c:pt idx="402">
                  <c:v>0.42759504734158771</c:v>
                </c:pt>
                <c:pt idx="403">
                  <c:v>0.42865695557174066</c:v>
                </c:pt>
                <c:pt idx="404">
                  <c:v>0.42971886380189372</c:v>
                </c:pt>
                <c:pt idx="405">
                  <c:v>0.43078077203204657</c:v>
                </c:pt>
                <c:pt idx="406">
                  <c:v>0.43184268026219957</c:v>
                </c:pt>
                <c:pt idx="407">
                  <c:v>0.43290458849235247</c:v>
                </c:pt>
                <c:pt idx="408">
                  <c:v>0.43396649672250531</c:v>
                </c:pt>
                <c:pt idx="409">
                  <c:v>0.43502840495265838</c:v>
                </c:pt>
                <c:pt idx="410">
                  <c:v>0.43609031318281133</c:v>
                </c:pt>
                <c:pt idx="411">
                  <c:v>0.43715222141296428</c:v>
                </c:pt>
                <c:pt idx="412">
                  <c:v>0.43821412964311723</c:v>
                </c:pt>
                <c:pt idx="413">
                  <c:v>0.43927603787327019</c:v>
                </c:pt>
                <c:pt idx="414">
                  <c:v>0.44033794610342308</c:v>
                </c:pt>
                <c:pt idx="415">
                  <c:v>0.44139985433357604</c:v>
                </c:pt>
                <c:pt idx="416">
                  <c:v>0.44246176256372899</c:v>
                </c:pt>
                <c:pt idx="417">
                  <c:v>0.443523670793882</c:v>
                </c:pt>
                <c:pt idx="418">
                  <c:v>0.44458557902403495</c:v>
                </c:pt>
                <c:pt idx="419">
                  <c:v>0.4456474872541879</c:v>
                </c:pt>
                <c:pt idx="420">
                  <c:v>0.44670939548434085</c:v>
                </c:pt>
                <c:pt idx="421">
                  <c:v>0.44777130371449375</c:v>
                </c:pt>
                <c:pt idx="422">
                  <c:v>0.4488332119446467</c:v>
                </c:pt>
                <c:pt idx="423">
                  <c:v>0.44989512017479966</c:v>
                </c:pt>
                <c:pt idx="424">
                  <c:v>0.45095702840495266</c:v>
                </c:pt>
                <c:pt idx="425">
                  <c:v>0.45201893663510556</c:v>
                </c:pt>
                <c:pt idx="426">
                  <c:v>0.45308084486525857</c:v>
                </c:pt>
                <c:pt idx="427">
                  <c:v>0.45414275309541141</c:v>
                </c:pt>
                <c:pt idx="428">
                  <c:v>0.45520466132556436</c:v>
                </c:pt>
                <c:pt idx="429">
                  <c:v>0.45626656955571737</c:v>
                </c:pt>
                <c:pt idx="430">
                  <c:v>0.45732847778587032</c:v>
                </c:pt>
                <c:pt idx="431">
                  <c:v>0.45839038601602328</c:v>
                </c:pt>
                <c:pt idx="432">
                  <c:v>0.45945229424617628</c:v>
                </c:pt>
                <c:pt idx="433">
                  <c:v>0.46051420247632913</c:v>
                </c:pt>
                <c:pt idx="434">
                  <c:v>0.46157611070648213</c:v>
                </c:pt>
                <c:pt idx="435">
                  <c:v>0.46263801893663503</c:v>
                </c:pt>
                <c:pt idx="436">
                  <c:v>0.46369992716678798</c:v>
                </c:pt>
                <c:pt idx="437">
                  <c:v>0.46476183539694099</c:v>
                </c:pt>
                <c:pt idx="438">
                  <c:v>0.46582374362709389</c:v>
                </c:pt>
                <c:pt idx="439">
                  <c:v>0.46688565185724684</c:v>
                </c:pt>
                <c:pt idx="440">
                  <c:v>0.46794756008739985</c:v>
                </c:pt>
                <c:pt idx="441">
                  <c:v>0.46900946831755275</c:v>
                </c:pt>
                <c:pt idx="442">
                  <c:v>0.47007137654770575</c:v>
                </c:pt>
                <c:pt idx="443">
                  <c:v>0.4711332847778586</c:v>
                </c:pt>
                <c:pt idx="444">
                  <c:v>0.4721951930080116</c:v>
                </c:pt>
                <c:pt idx="445">
                  <c:v>0.47325710123816461</c:v>
                </c:pt>
                <c:pt idx="446">
                  <c:v>0.47431900946831751</c:v>
                </c:pt>
                <c:pt idx="447">
                  <c:v>0.47538091769847046</c:v>
                </c:pt>
                <c:pt idx="448">
                  <c:v>0.47644282592862341</c:v>
                </c:pt>
                <c:pt idx="449">
                  <c:v>0.47750473415877637</c:v>
                </c:pt>
                <c:pt idx="450">
                  <c:v>0.47856664238892926</c:v>
                </c:pt>
                <c:pt idx="451">
                  <c:v>0.47962855061908227</c:v>
                </c:pt>
                <c:pt idx="452">
                  <c:v>0.48069045884923522</c:v>
                </c:pt>
                <c:pt idx="453">
                  <c:v>0.48175236707938812</c:v>
                </c:pt>
                <c:pt idx="454">
                  <c:v>0.48281427530954113</c:v>
                </c:pt>
                <c:pt idx="455">
                  <c:v>0.48387618353969403</c:v>
                </c:pt>
                <c:pt idx="456">
                  <c:v>0.48493809176984704</c:v>
                </c:pt>
                <c:pt idx="457">
                  <c:v>0.48599999999999993</c:v>
                </c:pt>
                <c:pt idx="458">
                  <c:v>0.48706190823015288</c:v>
                </c:pt>
                <c:pt idx="459">
                  <c:v>0.48812381646030589</c:v>
                </c:pt>
                <c:pt idx="460">
                  <c:v>0.48918572469045885</c:v>
                </c:pt>
                <c:pt idx="461">
                  <c:v>0.49024763292061169</c:v>
                </c:pt>
                <c:pt idx="462">
                  <c:v>0.49130954115076469</c:v>
                </c:pt>
                <c:pt idx="463">
                  <c:v>0.49237144938091765</c:v>
                </c:pt>
                <c:pt idx="464">
                  <c:v>0.4934333576110706</c:v>
                </c:pt>
                <c:pt idx="465">
                  <c:v>0.49449526584122355</c:v>
                </c:pt>
                <c:pt idx="466">
                  <c:v>0.4955571740713765</c:v>
                </c:pt>
                <c:pt idx="467">
                  <c:v>0.49661908230152951</c:v>
                </c:pt>
                <c:pt idx="468">
                  <c:v>0.49768099053168235</c:v>
                </c:pt>
                <c:pt idx="469">
                  <c:v>0.49874289876183531</c:v>
                </c:pt>
                <c:pt idx="470">
                  <c:v>0.49980480699198832</c:v>
                </c:pt>
                <c:pt idx="471">
                  <c:v>0.50086671522214121</c:v>
                </c:pt>
                <c:pt idx="472">
                  <c:v>0.50192862345229416</c:v>
                </c:pt>
                <c:pt idx="473">
                  <c:v>0.50299053168244723</c:v>
                </c:pt>
                <c:pt idx="474">
                  <c:v>0.50405243991260007</c:v>
                </c:pt>
                <c:pt idx="475">
                  <c:v>0.50511434814275302</c:v>
                </c:pt>
                <c:pt idx="476">
                  <c:v>0.50617625637290597</c:v>
                </c:pt>
                <c:pt idx="477">
                  <c:v>0.50723816460305893</c:v>
                </c:pt>
                <c:pt idx="478">
                  <c:v>0.50830007283321188</c:v>
                </c:pt>
                <c:pt idx="479">
                  <c:v>0.50936198106336483</c:v>
                </c:pt>
                <c:pt idx="480">
                  <c:v>0.51042388929351779</c:v>
                </c:pt>
                <c:pt idx="481">
                  <c:v>0.51148579752367085</c:v>
                </c:pt>
                <c:pt idx="482">
                  <c:v>0.51254770575382369</c:v>
                </c:pt>
                <c:pt idx="483">
                  <c:v>0.51360961398397664</c:v>
                </c:pt>
                <c:pt idx="484">
                  <c:v>0.5146715222141296</c:v>
                </c:pt>
                <c:pt idx="485">
                  <c:v>0.51573343044428244</c:v>
                </c:pt>
                <c:pt idx="486">
                  <c:v>0.5167953386744355</c:v>
                </c:pt>
                <c:pt idx="487">
                  <c:v>0.51785724690458845</c:v>
                </c:pt>
                <c:pt idx="488">
                  <c:v>0.51891915513474141</c:v>
                </c:pt>
                <c:pt idx="489">
                  <c:v>0.51998106336489436</c:v>
                </c:pt>
                <c:pt idx="490">
                  <c:v>0.52104297159504731</c:v>
                </c:pt>
                <c:pt idx="491">
                  <c:v>0.52210487982520026</c:v>
                </c:pt>
                <c:pt idx="492">
                  <c:v>0.52316678805535322</c:v>
                </c:pt>
                <c:pt idx="493">
                  <c:v>0.52422869628550606</c:v>
                </c:pt>
                <c:pt idx="494">
                  <c:v>0.52529060451565912</c:v>
                </c:pt>
                <c:pt idx="495">
                  <c:v>0.52635251274581207</c:v>
                </c:pt>
                <c:pt idx="496">
                  <c:v>0.52741442097596491</c:v>
                </c:pt>
                <c:pt idx="497">
                  <c:v>0.52847632920611798</c:v>
                </c:pt>
                <c:pt idx="498">
                  <c:v>0.52953823743627093</c:v>
                </c:pt>
                <c:pt idx="499">
                  <c:v>0.53060014566642388</c:v>
                </c:pt>
                <c:pt idx="500">
                  <c:v>0.53166205389657673</c:v>
                </c:pt>
                <c:pt idx="501">
                  <c:v>0.53272396212672968</c:v>
                </c:pt>
                <c:pt idx="502">
                  <c:v>0.53378587035688274</c:v>
                </c:pt>
                <c:pt idx="503">
                  <c:v>0.53484777858703558</c:v>
                </c:pt>
                <c:pt idx="504">
                  <c:v>0.53590968681718854</c:v>
                </c:pt>
                <c:pt idx="505">
                  <c:v>0.5369715950473416</c:v>
                </c:pt>
                <c:pt idx="506">
                  <c:v>0.53803350327749444</c:v>
                </c:pt>
                <c:pt idx="507">
                  <c:v>0.5390954115076475</c:v>
                </c:pt>
                <c:pt idx="508">
                  <c:v>0.54015731973780035</c:v>
                </c:pt>
                <c:pt idx="509">
                  <c:v>0.5412192279679533</c:v>
                </c:pt>
                <c:pt idx="510">
                  <c:v>0.54228113619810636</c:v>
                </c:pt>
                <c:pt idx="511">
                  <c:v>0.5433430444282592</c:v>
                </c:pt>
                <c:pt idx="512">
                  <c:v>0.54440495265841216</c:v>
                </c:pt>
                <c:pt idx="513">
                  <c:v>0.54546686088856511</c:v>
                </c:pt>
                <c:pt idx="514">
                  <c:v>0.54652876911871806</c:v>
                </c:pt>
                <c:pt idx="515">
                  <c:v>0.54759067734887101</c:v>
                </c:pt>
                <c:pt idx="516">
                  <c:v>0.54865258557902397</c:v>
                </c:pt>
                <c:pt idx="517">
                  <c:v>0.54971449380917692</c:v>
                </c:pt>
                <c:pt idx="518">
                  <c:v>0.55077640203932998</c:v>
                </c:pt>
                <c:pt idx="519">
                  <c:v>0.55183831026948282</c:v>
                </c:pt>
                <c:pt idx="520">
                  <c:v>0.55290021849963578</c:v>
                </c:pt>
                <c:pt idx="521">
                  <c:v>0.55396212672978873</c:v>
                </c:pt>
                <c:pt idx="522">
                  <c:v>0.55502403495994168</c:v>
                </c:pt>
                <c:pt idx="523">
                  <c:v>0.55608594319009463</c:v>
                </c:pt>
                <c:pt idx="524">
                  <c:v>0.55714785142024759</c:v>
                </c:pt>
                <c:pt idx="525">
                  <c:v>0.55820975965040054</c:v>
                </c:pt>
                <c:pt idx="526">
                  <c:v>0.5592716678805536</c:v>
                </c:pt>
                <c:pt idx="527">
                  <c:v>0.56033357611070644</c:v>
                </c:pt>
                <c:pt idx="528">
                  <c:v>0.5613954843408594</c:v>
                </c:pt>
                <c:pt idx="529">
                  <c:v>0.56245739257101235</c:v>
                </c:pt>
                <c:pt idx="530">
                  <c:v>0.5635193008011653</c:v>
                </c:pt>
                <c:pt idx="531">
                  <c:v>0.56458120903131825</c:v>
                </c:pt>
                <c:pt idx="532">
                  <c:v>0.56564311726147121</c:v>
                </c:pt>
                <c:pt idx="533">
                  <c:v>0.56670502549162416</c:v>
                </c:pt>
                <c:pt idx="534">
                  <c:v>0.567766933721777</c:v>
                </c:pt>
                <c:pt idx="535">
                  <c:v>0.56882884195193006</c:v>
                </c:pt>
                <c:pt idx="536">
                  <c:v>0.56989075018208302</c:v>
                </c:pt>
                <c:pt idx="537">
                  <c:v>0.57095265841223597</c:v>
                </c:pt>
                <c:pt idx="538">
                  <c:v>0.57201456664238892</c:v>
                </c:pt>
                <c:pt idx="539">
                  <c:v>0.57307647487254187</c:v>
                </c:pt>
                <c:pt idx="540">
                  <c:v>0.57413838310269472</c:v>
                </c:pt>
                <c:pt idx="541">
                  <c:v>0.57520029133284767</c:v>
                </c:pt>
                <c:pt idx="542">
                  <c:v>0.57626219956300062</c:v>
                </c:pt>
                <c:pt idx="543">
                  <c:v>0.57732410779315357</c:v>
                </c:pt>
                <c:pt idx="544">
                  <c:v>0.57838601602330653</c:v>
                </c:pt>
                <c:pt idx="545">
                  <c:v>0.57944792425345948</c:v>
                </c:pt>
                <c:pt idx="546">
                  <c:v>0.58050983248361243</c:v>
                </c:pt>
                <c:pt idx="547">
                  <c:v>0.58157174071376538</c:v>
                </c:pt>
                <c:pt idx="548">
                  <c:v>0.58263364894391845</c:v>
                </c:pt>
                <c:pt idx="549">
                  <c:v>0.5836955571740714</c:v>
                </c:pt>
                <c:pt idx="550">
                  <c:v>0.58475746540422424</c:v>
                </c:pt>
                <c:pt idx="551">
                  <c:v>0.58581937363437731</c:v>
                </c:pt>
                <c:pt idx="552">
                  <c:v>0.58688128186453026</c:v>
                </c:pt>
                <c:pt idx="553">
                  <c:v>0.58794319009468299</c:v>
                </c:pt>
                <c:pt idx="554">
                  <c:v>0.58900509832483605</c:v>
                </c:pt>
                <c:pt idx="555">
                  <c:v>0.590067006554989</c:v>
                </c:pt>
                <c:pt idx="556">
                  <c:v>0.59112891478514185</c:v>
                </c:pt>
                <c:pt idx="557">
                  <c:v>0.5921908230152948</c:v>
                </c:pt>
                <c:pt idx="558">
                  <c:v>0.59325273124544786</c:v>
                </c:pt>
                <c:pt idx="559">
                  <c:v>0.59431463947560081</c:v>
                </c:pt>
                <c:pt idx="560">
                  <c:v>0.59537654770575377</c:v>
                </c:pt>
                <c:pt idx="561">
                  <c:v>0.59643845593590672</c:v>
                </c:pt>
                <c:pt idx="562">
                  <c:v>0.59750036416605967</c:v>
                </c:pt>
                <c:pt idx="563">
                  <c:v>0.59856227239621262</c:v>
                </c:pt>
                <c:pt idx="564">
                  <c:v>0.59962418062636558</c:v>
                </c:pt>
                <c:pt idx="565">
                  <c:v>0.60068608885651853</c:v>
                </c:pt>
                <c:pt idx="566">
                  <c:v>0.60174799708667148</c:v>
                </c:pt>
                <c:pt idx="567">
                  <c:v>0.60280990531682455</c:v>
                </c:pt>
                <c:pt idx="568">
                  <c:v>0.60387181354697728</c:v>
                </c:pt>
                <c:pt idx="569">
                  <c:v>0.60493372177713023</c:v>
                </c:pt>
                <c:pt idx="570">
                  <c:v>0.60599563000728329</c:v>
                </c:pt>
                <c:pt idx="571">
                  <c:v>0.60705753823743624</c:v>
                </c:pt>
                <c:pt idx="572">
                  <c:v>0.60811944646758909</c:v>
                </c:pt>
                <c:pt idx="573">
                  <c:v>0.60918135469774226</c:v>
                </c:pt>
                <c:pt idx="574">
                  <c:v>0.61024326292789499</c:v>
                </c:pt>
                <c:pt idx="575">
                  <c:v>0.61130517115804806</c:v>
                </c:pt>
                <c:pt idx="576">
                  <c:v>0.61236707938820101</c:v>
                </c:pt>
                <c:pt idx="577">
                  <c:v>0.61342898761835396</c:v>
                </c:pt>
                <c:pt idx="578">
                  <c:v>0.61449089584850691</c:v>
                </c:pt>
                <c:pt idx="579">
                  <c:v>0.61555280407865987</c:v>
                </c:pt>
                <c:pt idx="580">
                  <c:v>0.61661471230881282</c:v>
                </c:pt>
                <c:pt idx="581">
                  <c:v>0.61767662053896566</c:v>
                </c:pt>
                <c:pt idx="582">
                  <c:v>0.61873852876911861</c:v>
                </c:pt>
                <c:pt idx="583">
                  <c:v>0.61980043699927156</c:v>
                </c:pt>
                <c:pt idx="584">
                  <c:v>0.62086234522942452</c:v>
                </c:pt>
                <c:pt idx="585">
                  <c:v>0.62192425345957747</c:v>
                </c:pt>
                <c:pt idx="586">
                  <c:v>0.62298616168973053</c:v>
                </c:pt>
                <c:pt idx="587">
                  <c:v>0.62404806991988337</c:v>
                </c:pt>
                <c:pt idx="588">
                  <c:v>0.62510997815003633</c:v>
                </c:pt>
                <c:pt idx="589">
                  <c:v>0.62617188638018939</c:v>
                </c:pt>
                <c:pt idx="590">
                  <c:v>0.62723379461034223</c:v>
                </c:pt>
                <c:pt idx="591">
                  <c:v>0.62829570284049518</c:v>
                </c:pt>
                <c:pt idx="592">
                  <c:v>0.62935761107064814</c:v>
                </c:pt>
                <c:pt idx="593">
                  <c:v>0.6304195193008012</c:v>
                </c:pt>
                <c:pt idx="594">
                  <c:v>0.63148142753095404</c:v>
                </c:pt>
                <c:pt idx="595">
                  <c:v>0.632543335761107</c:v>
                </c:pt>
                <c:pt idx="596">
                  <c:v>0.63360524399125995</c:v>
                </c:pt>
                <c:pt idx="597">
                  <c:v>0.6346671522214129</c:v>
                </c:pt>
                <c:pt idx="598">
                  <c:v>0.63572906045156585</c:v>
                </c:pt>
                <c:pt idx="599">
                  <c:v>0.63679096868171881</c:v>
                </c:pt>
                <c:pt idx="600">
                  <c:v>0.63785287691187176</c:v>
                </c:pt>
                <c:pt idx="601">
                  <c:v>0.63891478514202471</c:v>
                </c:pt>
                <c:pt idx="602">
                  <c:v>0.63997669337217766</c:v>
                </c:pt>
                <c:pt idx="603">
                  <c:v>0.64103860160233062</c:v>
                </c:pt>
                <c:pt idx="604">
                  <c:v>0.64210050983248357</c:v>
                </c:pt>
                <c:pt idx="605">
                  <c:v>0.64316241806263652</c:v>
                </c:pt>
                <c:pt idx="606">
                  <c:v>0.64422432629278947</c:v>
                </c:pt>
                <c:pt idx="607">
                  <c:v>0.64528623452294243</c:v>
                </c:pt>
                <c:pt idx="608">
                  <c:v>0.6463481427530956</c:v>
                </c:pt>
                <c:pt idx="609">
                  <c:v>0.64741005098324822</c:v>
                </c:pt>
                <c:pt idx="610">
                  <c:v>0.64847195921340117</c:v>
                </c:pt>
                <c:pt idx="611">
                  <c:v>0.64953386744355412</c:v>
                </c:pt>
                <c:pt idx="612">
                  <c:v>0.65059577567370719</c:v>
                </c:pt>
                <c:pt idx="613">
                  <c:v>0.65165768390386003</c:v>
                </c:pt>
                <c:pt idx="614">
                  <c:v>0.65271959213401309</c:v>
                </c:pt>
                <c:pt idx="615">
                  <c:v>0.65378150036416594</c:v>
                </c:pt>
                <c:pt idx="616">
                  <c:v>0.654843408594319</c:v>
                </c:pt>
                <c:pt idx="617">
                  <c:v>0.65590531682447195</c:v>
                </c:pt>
                <c:pt idx="618">
                  <c:v>0.65696722505462479</c:v>
                </c:pt>
                <c:pt idx="619">
                  <c:v>0.65802913328477786</c:v>
                </c:pt>
                <c:pt idx="620">
                  <c:v>0.65909104151493081</c:v>
                </c:pt>
                <c:pt idx="621">
                  <c:v>0.66015294974508376</c:v>
                </c:pt>
                <c:pt idx="622">
                  <c:v>0.6612148579752366</c:v>
                </c:pt>
                <c:pt idx="623">
                  <c:v>0.66227676620538956</c:v>
                </c:pt>
                <c:pt idx="624">
                  <c:v>0.66333867443554251</c:v>
                </c:pt>
                <c:pt idx="625">
                  <c:v>0.66440058266569546</c:v>
                </c:pt>
                <c:pt idx="626">
                  <c:v>0.66546249089584841</c:v>
                </c:pt>
                <c:pt idx="627">
                  <c:v>0.66652439912600159</c:v>
                </c:pt>
                <c:pt idx="628">
                  <c:v>0.66758630735615432</c:v>
                </c:pt>
                <c:pt idx="629">
                  <c:v>0.66864821558630738</c:v>
                </c:pt>
                <c:pt idx="630">
                  <c:v>0.66971012381646033</c:v>
                </c:pt>
                <c:pt idx="631">
                  <c:v>0.67077203204661306</c:v>
                </c:pt>
                <c:pt idx="632">
                  <c:v>0.67183394027676613</c:v>
                </c:pt>
                <c:pt idx="633">
                  <c:v>0.67289584850691919</c:v>
                </c:pt>
                <c:pt idx="634">
                  <c:v>0.67395775673707203</c:v>
                </c:pt>
                <c:pt idx="635">
                  <c:v>0.67501966496722499</c:v>
                </c:pt>
                <c:pt idx="636">
                  <c:v>0.67608157319737794</c:v>
                </c:pt>
                <c:pt idx="637">
                  <c:v>0.67714348142753078</c:v>
                </c:pt>
                <c:pt idx="638">
                  <c:v>0.67820538965768384</c:v>
                </c:pt>
                <c:pt idx="639">
                  <c:v>0.6792672978878368</c:v>
                </c:pt>
                <c:pt idx="640">
                  <c:v>0.68032920611798964</c:v>
                </c:pt>
                <c:pt idx="641">
                  <c:v>0.6813911143481427</c:v>
                </c:pt>
                <c:pt idx="642">
                  <c:v>0.68245302257829565</c:v>
                </c:pt>
                <c:pt idx="643">
                  <c:v>0.6835149308084485</c:v>
                </c:pt>
                <c:pt idx="644">
                  <c:v>0.68457683903860156</c:v>
                </c:pt>
                <c:pt idx="645">
                  <c:v>0.68563874726875451</c:v>
                </c:pt>
                <c:pt idx="646">
                  <c:v>0.68670065549890758</c:v>
                </c:pt>
                <c:pt idx="647">
                  <c:v>0.68776256372906053</c:v>
                </c:pt>
                <c:pt idx="648">
                  <c:v>0.68882447195921326</c:v>
                </c:pt>
                <c:pt idx="649">
                  <c:v>0.68988638018936643</c:v>
                </c:pt>
                <c:pt idx="650">
                  <c:v>0.69094828841951905</c:v>
                </c:pt>
                <c:pt idx="651">
                  <c:v>0.692010196649672</c:v>
                </c:pt>
                <c:pt idx="652">
                  <c:v>0.69307210487982518</c:v>
                </c:pt>
                <c:pt idx="653">
                  <c:v>0.69413401310997802</c:v>
                </c:pt>
                <c:pt idx="654">
                  <c:v>0.69519592134013097</c:v>
                </c:pt>
                <c:pt idx="655">
                  <c:v>0.69625782957028404</c:v>
                </c:pt>
                <c:pt idx="656">
                  <c:v>0.69731973780043688</c:v>
                </c:pt>
                <c:pt idx="657">
                  <c:v>0.69838164603058994</c:v>
                </c:pt>
                <c:pt idx="658">
                  <c:v>0.69944355426074289</c:v>
                </c:pt>
                <c:pt idx="659">
                  <c:v>0.70050546249089574</c:v>
                </c:pt>
                <c:pt idx="660">
                  <c:v>0.7015673707210488</c:v>
                </c:pt>
                <c:pt idx="661">
                  <c:v>0.70262927895120175</c:v>
                </c:pt>
                <c:pt idx="662">
                  <c:v>0.70369118718135459</c:v>
                </c:pt>
                <c:pt idx="663">
                  <c:v>0.70475309541150755</c:v>
                </c:pt>
                <c:pt idx="664">
                  <c:v>0.7058150036416605</c:v>
                </c:pt>
                <c:pt idx="665">
                  <c:v>0.70687691187181334</c:v>
                </c:pt>
                <c:pt idx="666">
                  <c:v>0.70793882010196651</c:v>
                </c:pt>
                <c:pt idx="667">
                  <c:v>0.70900072833211925</c:v>
                </c:pt>
                <c:pt idx="668">
                  <c:v>0.71006263656227231</c:v>
                </c:pt>
                <c:pt idx="669">
                  <c:v>0.71112454479242526</c:v>
                </c:pt>
                <c:pt idx="670">
                  <c:v>0.71218645302257821</c:v>
                </c:pt>
                <c:pt idx="671">
                  <c:v>0.71324836125273128</c:v>
                </c:pt>
                <c:pt idx="672">
                  <c:v>0.71431026948288412</c:v>
                </c:pt>
                <c:pt idx="673">
                  <c:v>0.71537217771303707</c:v>
                </c:pt>
                <c:pt idx="674">
                  <c:v>0.71643408594319014</c:v>
                </c:pt>
                <c:pt idx="675">
                  <c:v>0.71749599417334298</c:v>
                </c:pt>
                <c:pt idx="676">
                  <c:v>0.71855790240349604</c:v>
                </c:pt>
                <c:pt idx="677">
                  <c:v>0.71961981063364899</c:v>
                </c:pt>
                <c:pt idx="678">
                  <c:v>0.72068171886380172</c:v>
                </c:pt>
                <c:pt idx="679">
                  <c:v>0.72174362709395479</c:v>
                </c:pt>
                <c:pt idx="680">
                  <c:v>0.72280553532410774</c:v>
                </c:pt>
                <c:pt idx="681">
                  <c:v>0.72386744355426058</c:v>
                </c:pt>
                <c:pt idx="682">
                  <c:v>0.72492935178441364</c:v>
                </c:pt>
                <c:pt idx="683">
                  <c:v>0.72599126001456671</c:v>
                </c:pt>
                <c:pt idx="684">
                  <c:v>0.72705316824471944</c:v>
                </c:pt>
                <c:pt idx="685">
                  <c:v>0.7281150764748725</c:v>
                </c:pt>
                <c:pt idx="686">
                  <c:v>0.72917698470502545</c:v>
                </c:pt>
                <c:pt idx="687">
                  <c:v>0.73023889293517841</c:v>
                </c:pt>
                <c:pt idx="688">
                  <c:v>0.73130080116533136</c:v>
                </c:pt>
                <c:pt idx="689">
                  <c:v>0.73236270939548431</c:v>
                </c:pt>
                <c:pt idx="690">
                  <c:v>0.73342461762563715</c:v>
                </c:pt>
                <c:pt idx="691">
                  <c:v>0.73448652585579011</c:v>
                </c:pt>
                <c:pt idx="692">
                  <c:v>0.73554843408594306</c:v>
                </c:pt>
                <c:pt idx="693">
                  <c:v>0.73661034231609601</c:v>
                </c:pt>
                <c:pt idx="694">
                  <c:v>0.73767225054624896</c:v>
                </c:pt>
                <c:pt idx="695">
                  <c:v>0.73873415877640192</c:v>
                </c:pt>
                <c:pt idx="696">
                  <c:v>0.73979606700655498</c:v>
                </c:pt>
                <c:pt idx="697">
                  <c:v>0.74085797523670782</c:v>
                </c:pt>
                <c:pt idx="698">
                  <c:v>0.74191988346686089</c:v>
                </c:pt>
                <c:pt idx="699">
                  <c:v>0.74298179169701384</c:v>
                </c:pt>
                <c:pt idx="700">
                  <c:v>0.74404369992716668</c:v>
                </c:pt>
                <c:pt idx="701">
                  <c:v>0.74510560815731963</c:v>
                </c:pt>
                <c:pt idx="702">
                  <c:v>0.74616751638747258</c:v>
                </c:pt>
                <c:pt idx="703">
                  <c:v>0.74722942461762565</c:v>
                </c:pt>
                <c:pt idx="704">
                  <c:v>0.74829133284777838</c:v>
                </c:pt>
                <c:pt idx="705">
                  <c:v>0.74935324107793144</c:v>
                </c:pt>
                <c:pt idx="706">
                  <c:v>0.75041514930808439</c:v>
                </c:pt>
                <c:pt idx="707">
                  <c:v>0.75147705753823735</c:v>
                </c:pt>
                <c:pt idx="708">
                  <c:v>0.7525389657683903</c:v>
                </c:pt>
                <c:pt idx="709">
                  <c:v>0.75360087399854325</c:v>
                </c:pt>
                <c:pt idx="710">
                  <c:v>0.75466278222869621</c:v>
                </c:pt>
                <c:pt idx="711">
                  <c:v>0.75572469045884916</c:v>
                </c:pt>
                <c:pt idx="712">
                  <c:v>0.75678659868900211</c:v>
                </c:pt>
                <c:pt idx="713">
                  <c:v>0.75784850691915506</c:v>
                </c:pt>
                <c:pt idx="714">
                  <c:v>0.75891041514930802</c:v>
                </c:pt>
                <c:pt idx="715">
                  <c:v>0.75997232337946097</c:v>
                </c:pt>
                <c:pt idx="716">
                  <c:v>0.76103423160961392</c:v>
                </c:pt>
                <c:pt idx="717">
                  <c:v>0.76209613983976698</c:v>
                </c:pt>
                <c:pt idx="718">
                  <c:v>0.76315804806991971</c:v>
                </c:pt>
                <c:pt idx="719">
                  <c:v>0.76421995630007267</c:v>
                </c:pt>
                <c:pt idx="720">
                  <c:v>0.76528186453022584</c:v>
                </c:pt>
                <c:pt idx="721">
                  <c:v>0.76634377276037857</c:v>
                </c:pt>
                <c:pt idx="722">
                  <c:v>0.76740568099053152</c:v>
                </c:pt>
                <c:pt idx="723">
                  <c:v>0.76846758922068459</c:v>
                </c:pt>
                <c:pt idx="724">
                  <c:v>0.76952949745083754</c:v>
                </c:pt>
                <c:pt idx="725">
                  <c:v>0.77059140568099038</c:v>
                </c:pt>
                <c:pt idx="726">
                  <c:v>0.77165331391114345</c:v>
                </c:pt>
                <c:pt idx="727">
                  <c:v>0.7727152221412964</c:v>
                </c:pt>
                <c:pt idx="728">
                  <c:v>0.77377713037144935</c:v>
                </c:pt>
                <c:pt idx="729">
                  <c:v>0.7748390386016023</c:v>
                </c:pt>
                <c:pt idx="730">
                  <c:v>0.77590094683175526</c:v>
                </c:pt>
                <c:pt idx="731">
                  <c:v>0.7769628550619081</c:v>
                </c:pt>
                <c:pt idx="732">
                  <c:v>0.77802476329206105</c:v>
                </c:pt>
                <c:pt idx="733">
                  <c:v>0.779086671522214</c:v>
                </c:pt>
                <c:pt idx="734">
                  <c:v>0.78014857975236696</c:v>
                </c:pt>
                <c:pt idx="735">
                  <c:v>0.78121048798251991</c:v>
                </c:pt>
                <c:pt idx="736">
                  <c:v>0.78227239621267297</c:v>
                </c:pt>
                <c:pt idx="737">
                  <c:v>0.78333430444282581</c:v>
                </c:pt>
                <c:pt idx="738">
                  <c:v>0.78439621267297877</c:v>
                </c:pt>
                <c:pt idx="739">
                  <c:v>0.78545812090313183</c:v>
                </c:pt>
                <c:pt idx="740">
                  <c:v>0.78652002913328456</c:v>
                </c:pt>
                <c:pt idx="741">
                  <c:v>0.78758193736343762</c:v>
                </c:pt>
                <c:pt idx="742">
                  <c:v>0.78864384559359069</c:v>
                </c:pt>
                <c:pt idx="743">
                  <c:v>0.78970575382374353</c:v>
                </c:pt>
                <c:pt idx="744">
                  <c:v>0.79076766205389648</c:v>
                </c:pt>
                <c:pt idx="745">
                  <c:v>0.79182957028404954</c:v>
                </c:pt>
                <c:pt idx="746">
                  <c:v>0.79289147851420239</c:v>
                </c:pt>
                <c:pt idx="747">
                  <c:v>0.79395338674435534</c:v>
                </c:pt>
                <c:pt idx="748">
                  <c:v>0.79501529497450829</c:v>
                </c:pt>
                <c:pt idx="749">
                  <c:v>0.79607720320466124</c:v>
                </c:pt>
                <c:pt idx="750">
                  <c:v>0.7971391114348142</c:v>
                </c:pt>
                <c:pt idx="751">
                  <c:v>0.79820101966496715</c:v>
                </c:pt>
                <c:pt idx="752">
                  <c:v>0.7992629278951201</c:v>
                </c:pt>
                <c:pt idx="753">
                  <c:v>0.80032483612527305</c:v>
                </c:pt>
                <c:pt idx="754">
                  <c:v>0.80138674435542601</c:v>
                </c:pt>
                <c:pt idx="755">
                  <c:v>0.80244865258557896</c:v>
                </c:pt>
                <c:pt idx="756">
                  <c:v>0.80351056081573202</c:v>
                </c:pt>
                <c:pt idx="757">
                  <c:v>0.80457246904588475</c:v>
                </c:pt>
                <c:pt idx="758">
                  <c:v>0.80563437727603793</c:v>
                </c:pt>
                <c:pt idx="759">
                  <c:v>0.80669628550619077</c:v>
                </c:pt>
                <c:pt idx="760">
                  <c:v>0.8077581937363435</c:v>
                </c:pt>
                <c:pt idx="761">
                  <c:v>0.80882010196649667</c:v>
                </c:pt>
                <c:pt idx="762">
                  <c:v>0.80988201019664952</c:v>
                </c:pt>
                <c:pt idx="763">
                  <c:v>0.81094391842680247</c:v>
                </c:pt>
                <c:pt idx="764">
                  <c:v>0.81200582665695553</c:v>
                </c:pt>
                <c:pt idx="765">
                  <c:v>0.81306773488710837</c:v>
                </c:pt>
                <c:pt idx="766">
                  <c:v>0.81412964311726144</c:v>
                </c:pt>
                <c:pt idx="767">
                  <c:v>0.81519155134741439</c:v>
                </c:pt>
                <c:pt idx="768">
                  <c:v>0.81625345957756723</c:v>
                </c:pt>
                <c:pt idx="769">
                  <c:v>0.81731536780772029</c:v>
                </c:pt>
                <c:pt idx="770">
                  <c:v>0.81837727603787325</c:v>
                </c:pt>
                <c:pt idx="771">
                  <c:v>0.8194391842680262</c:v>
                </c:pt>
                <c:pt idx="772">
                  <c:v>0.82050109249817904</c:v>
                </c:pt>
                <c:pt idx="773">
                  <c:v>0.82156300072833199</c:v>
                </c:pt>
                <c:pt idx="774">
                  <c:v>0.82262490895848495</c:v>
                </c:pt>
                <c:pt idx="775">
                  <c:v>0.8236868171886379</c:v>
                </c:pt>
                <c:pt idx="776">
                  <c:v>0.82474872541879096</c:v>
                </c:pt>
                <c:pt idx="777">
                  <c:v>0.82581063364894391</c:v>
                </c:pt>
                <c:pt idx="778">
                  <c:v>0.82687254187909665</c:v>
                </c:pt>
                <c:pt idx="779">
                  <c:v>0.82793445010924971</c:v>
                </c:pt>
                <c:pt idx="780">
                  <c:v>0.82899635833940277</c:v>
                </c:pt>
                <c:pt idx="781">
                  <c:v>0.83005826656955561</c:v>
                </c:pt>
                <c:pt idx="782">
                  <c:v>0.83112017479970857</c:v>
                </c:pt>
                <c:pt idx="783">
                  <c:v>0.83218208302986163</c:v>
                </c:pt>
                <c:pt idx="784">
                  <c:v>0.83324399126001447</c:v>
                </c:pt>
                <c:pt idx="785">
                  <c:v>0.83430589949016754</c:v>
                </c:pt>
                <c:pt idx="786">
                  <c:v>0.83536780772032049</c:v>
                </c:pt>
                <c:pt idx="787">
                  <c:v>0.83642971595047322</c:v>
                </c:pt>
                <c:pt idx="788">
                  <c:v>0.83749162418062628</c:v>
                </c:pt>
                <c:pt idx="789">
                  <c:v>0.83855353241077923</c:v>
                </c:pt>
                <c:pt idx="790">
                  <c:v>0.83961544064093208</c:v>
                </c:pt>
                <c:pt idx="791">
                  <c:v>0.84067734887108514</c:v>
                </c:pt>
                <c:pt idx="792">
                  <c:v>0.84173925710123809</c:v>
                </c:pt>
                <c:pt idx="793">
                  <c:v>0.84280116533139093</c:v>
                </c:pt>
                <c:pt idx="794">
                  <c:v>0.843863073561544</c:v>
                </c:pt>
                <c:pt idx="795">
                  <c:v>0.84492498179169695</c:v>
                </c:pt>
                <c:pt idx="796">
                  <c:v>0.84598689002185001</c:v>
                </c:pt>
                <c:pt idx="797">
                  <c:v>0.84704879825200285</c:v>
                </c:pt>
                <c:pt idx="798">
                  <c:v>0.84811070648215581</c:v>
                </c:pt>
                <c:pt idx="799">
                  <c:v>0.84917261471230887</c:v>
                </c:pt>
                <c:pt idx="800">
                  <c:v>0.8502345229424616</c:v>
                </c:pt>
                <c:pt idx="801">
                  <c:v>0.85129643117261455</c:v>
                </c:pt>
                <c:pt idx="802">
                  <c:v>0.85235833940276762</c:v>
                </c:pt>
                <c:pt idx="803">
                  <c:v>0.85342024763292046</c:v>
                </c:pt>
                <c:pt idx="804">
                  <c:v>0.85448215586307341</c:v>
                </c:pt>
                <c:pt idx="805">
                  <c:v>0.85554406409322648</c:v>
                </c:pt>
                <c:pt idx="806">
                  <c:v>0.85660597232337932</c:v>
                </c:pt>
                <c:pt idx="807">
                  <c:v>0.85766788055353238</c:v>
                </c:pt>
                <c:pt idx="808">
                  <c:v>0.85872978878368533</c:v>
                </c:pt>
                <c:pt idx="809">
                  <c:v>0.85979169701383817</c:v>
                </c:pt>
                <c:pt idx="810">
                  <c:v>0.86085360524399135</c:v>
                </c:pt>
                <c:pt idx="811">
                  <c:v>0.86191551347414408</c:v>
                </c:pt>
                <c:pt idx="812">
                  <c:v>0.86297742170429703</c:v>
                </c:pt>
                <c:pt idx="813">
                  <c:v>0.8640393299344501</c:v>
                </c:pt>
                <c:pt idx="814">
                  <c:v>0.86510123816460283</c:v>
                </c:pt>
                <c:pt idx="815">
                  <c:v>0.86616314639475589</c:v>
                </c:pt>
                <c:pt idx="816">
                  <c:v>0.86722505462490884</c:v>
                </c:pt>
                <c:pt idx="817">
                  <c:v>0.86828696285506179</c:v>
                </c:pt>
                <c:pt idx="818">
                  <c:v>0.86934887108521486</c:v>
                </c:pt>
                <c:pt idx="819">
                  <c:v>0.8704107793153677</c:v>
                </c:pt>
                <c:pt idx="820">
                  <c:v>0.87147268754552065</c:v>
                </c:pt>
                <c:pt idx="821">
                  <c:v>0.87253459577567372</c:v>
                </c:pt>
                <c:pt idx="822">
                  <c:v>0.87359650400582656</c:v>
                </c:pt>
                <c:pt idx="823">
                  <c:v>0.87465841223597951</c:v>
                </c:pt>
                <c:pt idx="824">
                  <c:v>0.87572032046613257</c:v>
                </c:pt>
                <c:pt idx="825">
                  <c:v>0.87678222869628542</c:v>
                </c:pt>
                <c:pt idx="826">
                  <c:v>0.87784413692643848</c:v>
                </c:pt>
                <c:pt idx="827">
                  <c:v>0.87890604515659154</c:v>
                </c:pt>
                <c:pt idx="828">
                  <c:v>0.87996795338674416</c:v>
                </c:pt>
                <c:pt idx="829">
                  <c:v>0.88102986161689723</c:v>
                </c:pt>
                <c:pt idx="830">
                  <c:v>0.88209176984705029</c:v>
                </c:pt>
                <c:pt idx="831">
                  <c:v>0.88315367807720302</c:v>
                </c:pt>
                <c:pt idx="832">
                  <c:v>0.88421558630735608</c:v>
                </c:pt>
                <c:pt idx="833">
                  <c:v>0.88527749453750904</c:v>
                </c:pt>
                <c:pt idx="834">
                  <c:v>0.88633940276766177</c:v>
                </c:pt>
                <c:pt idx="835">
                  <c:v>0.88740131099781494</c:v>
                </c:pt>
                <c:pt idx="836">
                  <c:v>0.88846321922796789</c:v>
                </c:pt>
                <c:pt idx="837">
                  <c:v>0.88952512745812085</c:v>
                </c:pt>
                <c:pt idx="838">
                  <c:v>0.8905870356882738</c:v>
                </c:pt>
                <c:pt idx="839">
                  <c:v>0.89164894391842675</c:v>
                </c:pt>
                <c:pt idx="840">
                  <c:v>0.89271085214857959</c:v>
                </c:pt>
                <c:pt idx="841">
                  <c:v>0.89377276037873254</c:v>
                </c:pt>
                <c:pt idx="842">
                  <c:v>0.8948346686088855</c:v>
                </c:pt>
                <c:pt idx="843">
                  <c:v>0.89589657683903856</c:v>
                </c:pt>
                <c:pt idx="844">
                  <c:v>0.8969584850691914</c:v>
                </c:pt>
                <c:pt idx="845">
                  <c:v>0.89802039329934435</c:v>
                </c:pt>
                <c:pt idx="846">
                  <c:v>0.89908230152949742</c:v>
                </c:pt>
                <c:pt idx="847">
                  <c:v>0.90014420975965026</c:v>
                </c:pt>
                <c:pt idx="848">
                  <c:v>0.90120611798980321</c:v>
                </c:pt>
                <c:pt idx="849">
                  <c:v>0.90226802621995617</c:v>
                </c:pt>
                <c:pt idx="850">
                  <c:v>0.90332993445010901</c:v>
                </c:pt>
                <c:pt idx="851">
                  <c:v>0.90439184268026218</c:v>
                </c:pt>
                <c:pt idx="852">
                  <c:v>0.90545375091041513</c:v>
                </c:pt>
                <c:pt idx="853">
                  <c:v>0.90651565914056798</c:v>
                </c:pt>
                <c:pt idx="854">
                  <c:v>0.90757756737072104</c:v>
                </c:pt>
                <c:pt idx="855">
                  <c:v>0.90863947560087388</c:v>
                </c:pt>
                <c:pt idx="856">
                  <c:v>0.90970138383102683</c:v>
                </c:pt>
                <c:pt idx="857">
                  <c:v>0.91076329206117979</c:v>
                </c:pt>
                <c:pt idx="858">
                  <c:v>0.91182520029133274</c:v>
                </c:pt>
                <c:pt idx="859">
                  <c:v>0.91288710852148569</c:v>
                </c:pt>
                <c:pt idx="860">
                  <c:v>0.91394901675163864</c:v>
                </c:pt>
                <c:pt idx="861">
                  <c:v>0.9150109249817916</c:v>
                </c:pt>
                <c:pt idx="862">
                  <c:v>0.91607283321194455</c:v>
                </c:pt>
                <c:pt idx="863">
                  <c:v>0.9171347414420975</c:v>
                </c:pt>
                <c:pt idx="864">
                  <c:v>0.91819664967225045</c:v>
                </c:pt>
                <c:pt idx="865">
                  <c:v>0.91925855790240341</c:v>
                </c:pt>
                <c:pt idx="866">
                  <c:v>0.92032046613255647</c:v>
                </c:pt>
                <c:pt idx="867">
                  <c:v>0.92138237436270942</c:v>
                </c:pt>
                <c:pt idx="868">
                  <c:v>0.92244428259286237</c:v>
                </c:pt>
                <c:pt idx="869">
                  <c:v>0.92350619082301522</c:v>
                </c:pt>
                <c:pt idx="870">
                  <c:v>0.92456809905316817</c:v>
                </c:pt>
                <c:pt idx="871">
                  <c:v>0.92563000728332112</c:v>
                </c:pt>
                <c:pt idx="872">
                  <c:v>0.92669191551347396</c:v>
                </c:pt>
                <c:pt idx="873">
                  <c:v>0.92775382374362703</c:v>
                </c:pt>
                <c:pt idx="874">
                  <c:v>0.92881573197377998</c:v>
                </c:pt>
                <c:pt idx="875">
                  <c:v>0.92987764020393282</c:v>
                </c:pt>
                <c:pt idx="876">
                  <c:v>0.93093954843408588</c:v>
                </c:pt>
                <c:pt idx="877">
                  <c:v>0.93200145666423884</c:v>
                </c:pt>
                <c:pt idx="878">
                  <c:v>0.93306336489439179</c:v>
                </c:pt>
                <c:pt idx="879">
                  <c:v>0.93412527312454474</c:v>
                </c:pt>
                <c:pt idx="880">
                  <c:v>0.93518718135469769</c:v>
                </c:pt>
                <c:pt idx="881">
                  <c:v>0.93624908958485065</c:v>
                </c:pt>
                <c:pt idx="882">
                  <c:v>0.93731099781500349</c:v>
                </c:pt>
                <c:pt idx="883">
                  <c:v>0.93837290604515644</c:v>
                </c:pt>
                <c:pt idx="884">
                  <c:v>0.93943481427530939</c:v>
                </c:pt>
                <c:pt idx="885">
                  <c:v>0.94049672250546235</c:v>
                </c:pt>
                <c:pt idx="886">
                  <c:v>0.94155863073561541</c:v>
                </c:pt>
                <c:pt idx="887">
                  <c:v>0.94262053896576814</c:v>
                </c:pt>
                <c:pt idx="888">
                  <c:v>0.9436824471959212</c:v>
                </c:pt>
                <c:pt idx="889">
                  <c:v>0.94474435542607427</c:v>
                </c:pt>
                <c:pt idx="890">
                  <c:v>0.94580626365622711</c:v>
                </c:pt>
                <c:pt idx="891">
                  <c:v>0.94686817188638006</c:v>
                </c:pt>
                <c:pt idx="892">
                  <c:v>0.94793008011653312</c:v>
                </c:pt>
                <c:pt idx="893">
                  <c:v>0.94899198834668608</c:v>
                </c:pt>
                <c:pt idx="894">
                  <c:v>0.95005389657683892</c:v>
                </c:pt>
                <c:pt idx="895">
                  <c:v>0.95111580480699198</c:v>
                </c:pt>
                <c:pt idx="896">
                  <c:v>0.95217771303714482</c:v>
                </c:pt>
                <c:pt idx="897">
                  <c:v>0.95323962126729778</c:v>
                </c:pt>
                <c:pt idx="898">
                  <c:v>0.95430152949745073</c:v>
                </c:pt>
                <c:pt idx="899">
                  <c:v>0.95536343772760368</c:v>
                </c:pt>
                <c:pt idx="900">
                  <c:v>0.95642534595775663</c:v>
                </c:pt>
                <c:pt idx="901">
                  <c:v>0.95748725418790959</c:v>
                </c:pt>
                <c:pt idx="902">
                  <c:v>0.95854916241806254</c:v>
                </c:pt>
                <c:pt idx="903">
                  <c:v>0.9596110706482156</c:v>
                </c:pt>
                <c:pt idx="904">
                  <c:v>0.96067297887836833</c:v>
                </c:pt>
                <c:pt idx="905">
                  <c:v>0.96173488710852151</c:v>
                </c:pt>
                <c:pt idx="906">
                  <c:v>0.96279679533867435</c:v>
                </c:pt>
                <c:pt idx="907">
                  <c:v>0.9638587035688273</c:v>
                </c:pt>
                <c:pt idx="908">
                  <c:v>0.96492061179898037</c:v>
                </c:pt>
                <c:pt idx="909">
                  <c:v>0.9659825200291331</c:v>
                </c:pt>
                <c:pt idx="910">
                  <c:v>0.96704442825928605</c:v>
                </c:pt>
                <c:pt idx="911">
                  <c:v>0.96810633648943911</c:v>
                </c:pt>
                <c:pt idx="912">
                  <c:v>0.96916824471959195</c:v>
                </c:pt>
                <c:pt idx="913">
                  <c:v>0.97023015294974491</c:v>
                </c:pt>
                <c:pt idx="914">
                  <c:v>0.97129206117989797</c:v>
                </c:pt>
                <c:pt idx="915">
                  <c:v>0.97235396941005081</c:v>
                </c:pt>
                <c:pt idx="916">
                  <c:v>0.97341587764020387</c:v>
                </c:pt>
                <c:pt idx="917">
                  <c:v>0.97447778587035683</c:v>
                </c:pt>
                <c:pt idx="918">
                  <c:v>0.97553969410050978</c:v>
                </c:pt>
                <c:pt idx="919">
                  <c:v>0.97660160233066273</c:v>
                </c:pt>
                <c:pt idx="920">
                  <c:v>0.97766351056081569</c:v>
                </c:pt>
                <c:pt idx="921">
                  <c:v>0.97872541879096853</c:v>
                </c:pt>
                <c:pt idx="922">
                  <c:v>0.97978732702112159</c:v>
                </c:pt>
                <c:pt idx="923">
                  <c:v>0.98084923525127432</c:v>
                </c:pt>
                <c:pt idx="924">
                  <c:v>0.98191114348142738</c:v>
                </c:pt>
                <c:pt idx="925">
                  <c:v>0.98297305171158034</c:v>
                </c:pt>
                <c:pt idx="926">
                  <c:v>0.98403495994173329</c:v>
                </c:pt>
                <c:pt idx="927">
                  <c:v>0.98509686817188635</c:v>
                </c:pt>
                <c:pt idx="928">
                  <c:v>0.98615877640203919</c:v>
                </c:pt>
                <c:pt idx="929">
                  <c:v>0.98722068463219215</c:v>
                </c:pt>
                <c:pt idx="930">
                  <c:v>0.98828259286234521</c:v>
                </c:pt>
                <c:pt idx="931">
                  <c:v>0.98934450109249805</c:v>
                </c:pt>
                <c:pt idx="932">
                  <c:v>0.990406409322651</c:v>
                </c:pt>
                <c:pt idx="933">
                  <c:v>0.99146831755280407</c:v>
                </c:pt>
                <c:pt idx="934">
                  <c:v>0.99253022578295691</c:v>
                </c:pt>
                <c:pt idx="935">
                  <c:v>0.99359213401310997</c:v>
                </c:pt>
                <c:pt idx="936">
                  <c:v>0.99465404224326293</c:v>
                </c:pt>
                <c:pt idx="937">
                  <c:v>0.99571595047341566</c:v>
                </c:pt>
                <c:pt idx="938">
                  <c:v>0.99677785870356872</c:v>
                </c:pt>
                <c:pt idx="939">
                  <c:v>0.99783976693372178</c:v>
                </c:pt>
                <c:pt idx="940">
                  <c:v>0.99890167516387451</c:v>
                </c:pt>
                <c:pt idx="941">
                  <c:v>0.99996358339402747</c:v>
                </c:pt>
                <c:pt idx="942">
                  <c:v>1.0010254916241805</c:v>
                </c:pt>
                <c:pt idx="943">
                  <c:v>1.0020873998543336</c:v>
                </c:pt>
                <c:pt idx="944">
                  <c:v>1.0031493080844864</c:v>
                </c:pt>
                <c:pt idx="945">
                  <c:v>1.0042112163146395</c:v>
                </c:pt>
                <c:pt idx="946">
                  <c:v>1.0052731245447923</c:v>
                </c:pt>
                <c:pt idx="947">
                  <c:v>1.0063350327749452</c:v>
                </c:pt>
                <c:pt idx="948">
                  <c:v>1.0073969410050982</c:v>
                </c:pt>
                <c:pt idx="949">
                  <c:v>1.0084588492352513</c:v>
                </c:pt>
                <c:pt idx="950">
                  <c:v>1.0095207574654039</c:v>
                </c:pt>
                <c:pt idx="951">
                  <c:v>1.010582665695557</c:v>
                </c:pt>
                <c:pt idx="952">
                  <c:v>1.0116445739257101</c:v>
                </c:pt>
                <c:pt idx="953">
                  <c:v>1.0127064821558629</c:v>
                </c:pt>
                <c:pt idx="954">
                  <c:v>1.013768390386016</c:v>
                </c:pt>
                <c:pt idx="955">
                  <c:v>1.0148302986161688</c:v>
                </c:pt>
                <c:pt idx="956">
                  <c:v>1.0158922068463219</c:v>
                </c:pt>
                <c:pt idx="957">
                  <c:v>1.0169541150764747</c:v>
                </c:pt>
                <c:pt idx="958">
                  <c:v>1.0180160233066278</c:v>
                </c:pt>
                <c:pt idx="959">
                  <c:v>1.0190779315367806</c:v>
                </c:pt>
                <c:pt idx="960">
                  <c:v>1.0201398397669337</c:v>
                </c:pt>
                <c:pt idx="961">
                  <c:v>1.0212017479970867</c:v>
                </c:pt>
                <c:pt idx="962">
                  <c:v>1.0222636562272396</c:v>
                </c:pt>
                <c:pt idx="963">
                  <c:v>1.0233255644573924</c:v>
                </c:pt>
                <c:pt idx="964">
                  <c:v>1.0243874726875455</c:v>
                </c:pt>
                <c:pt idx="965">
                  <c:v>1.0254493809176983</c:v>
                </c:pt>
                <c:pt idx="966">
                  <c:v>1.0265112891478514</c:v>
                </c:pt>
                <c:pt idx="967">
                  <c:v>1.0275731973780045</c:v>
                </c:pt>
                <c:pt idx="968">
                  <c:v>1.0286351056081573</c:v>
                </c:pt>
                <c:pt idx="969">
                  <c:v>1.0296970138383101</c:v>
                </c:pt>
                <c:pt idx="970">
                  <c:v>1.0307589220684632</c:v>
                </c:pt>
                <c:pt idx="971">
                  <c:v>1.031820830298616</c:v>
                </c:pt>
                <c:pt idx="972">
                  <c:v>1.0328827385287691</c:v>
                </c:pt>
                <c:pt idx="973">
                  <c:v>1.0339446467589219</c:v>
                </c:pt>
                <c:pt idx="974">
                  <c:v>1.0350065549890748</c:v>
                </c:pt>
                <c:pt idx="975">
                  <c:v>1.0360684632192279</c:v>
                </c:pt>
                <c:pt idx="976">
                  <c:v>1.0371303714493809</c:v>
                </c:pt>
                <c:pt idx="977">
                  <c:v>1.0381922796795338</c:v>
                </c:pt>
                <c:pt idx="978">
                  <c:v>1.0392541879096866</c:v>
                </c:pt>
                <c:pt idx="979">
                  <c:v>1.0403160961398397</c:v>
                </c:pt>
                <c:pt idx="980">
                  <c:v>1.0413780043699927</c:v>
                </c:pt>
                <c:pt idx="981">
                  <c:v>1.0424399126001456</c:v>
                </c:pt>
                <c:pt idx="982">
                  <c:v>1.0435018208302986</c:v>
                </c:pt>
                <c:pt idx="983">
                  <c:v>1.0445637290604517</c:v>
                </c:pt>
                <c:pt idx="984">
                  <c:v>1.0456256372906043</c:v>
                </c:pt>
                <c:pt idx="985">
                  <c:v>1.0466875455207574</c:v>
                </c:pt>
                <c:pt idx="986">
                  <c:v>1.0477494537509104</c:v>
                </c:pt>
                <c:pt idx="987">
                  <c:v>1.0488113619810631</c:v>
                </c:pt>
                <c:pt idx="988">
                  <c:v>1.0498732702112161</c:v>
                </c:pt>
                <c:pt idx="989">
                  <c:v>1.0509351784413692</c:v>
                </c:pt>
                <c:pt idx="990">
                  <c:v>1.051997086671522</c:v>
                </c:pt>
                <c:pt idx="991">
                  <c:v>1.0530589949016751</c:v>
                </c:pt>
                <c:pt idx="992">
                  <c:v>1.0541209031318282</c:v>
                </c:pt>
                <c:pt idx="993">
                  <c:v>1.055182811361981</c:v>
                </c:pt>
                <c:pt idx="994">
                  <c:v>1.0562447195921338</c:v>
                </c:pt>
                <c:pt idx="995">
                  <c:v>1.0573066278222869</c:v>
                </c:pt>
                <c:pt idx="996">
                  <c:v>1.0583685360524397</c:v>
                </c:pt>
                <c:pt idx="997">
                  <c:v>1.0594304442825928</c:v>
                </c:pt>
                <c:pt idx="998">
                  <c:v>1.0604923525127457</c:v>
                </c:pt>
                <c:pt idx="999">
                  <c:v>1.0615542607428985</c:v>
                </c:pt>
                <c:pt idx="1000">
                  <c:v>1.0626161689730516</c:v>
                </c:pt>
                <c:pt idx="1001">
                  <c:v>1.0636780772032046</c:v>
                </c:pt>
                <c:pt idx="1002">
                  <c:v>1.0647399854333579</c:v>
                </c:pt>
                <c:pt idx="1003">
                  <c:v>1.0658018936635103</c:v>
                </c:pt>
                <c:pt idx="1004">
                  <c:v>1.0668638018936634</c:v>
                </c:pt>
                <c:pt idx="1005">
                  <c:v>1.0679257101238164</c:v>
                </c:pt>
                <c:pt idx="1006">
                  <c:v>1.0689876183539693</c:v>
                </c:pt>
                <c:pt idx="1007">
                  <c:v>1.0700495265841223</c:v>
                </c:pt>
                <c:pt idx="1008">
                  <c:v>1.0711114348142754</c:v>
                </c:pt>
                <c:pt idx="1009">
                  <c:v>1.072173343044428</c:v>
                </c:pt>
                <c:pt idx="1010">
                  <c:v>1.0732352512745811</c:v>
                </c:pt>
                <c:pt idx="1011">
                  <c:v>1.0742971595047341</c:v>
                </c:pt>
                <c:pt idx="1012">
                  <c:v>1.0753590677348868</c:v>
                </c:pt>
                <c:pt idx="1013">
                  <c:v>1.0764209759650398</c:v>
                </c:pt>
                <c:pt idx="1014">
                  <c:v>1.0774828841951929</c:v>
                </c:pt>
                <c:pt idx="1015">
                  <c:v>1.0785447924253457</c:v>
                </c:pt>
                <c:pt idx="1016">
                  <c:v>1.0796067006554988</c:v>
                </c:pt>
                <c:pt idx="1017">
                  <c:v>1.0806686088856519</c:v>
                </c:pt>
                <c:pt idx="1018">
                  <c:v>1.0817305171158047</c:v>
                </c:pt>
                <c:pt idx="1019">
                  <c:v>1.0827924253459575</c:v>
                </c:pt>
                <c:pt idx="1020">
                  <c:v>1.0838543335761106</c:v>
                </c:pt>
                <c:pt idx="1021">
                  <c:v>1.0849162418062637</c:v>
                </c:pt>
                <c:pt idx="1022">
                  <c:v>1.0859781500364165</c:v>
                </c:pt>
                <c:pt idx="1023">
                  <c:v>1.0870400582665696</c:v>
                </c:pt>
                <c:pt idx="1024">
                  <c:v>1.0881019664967226</c:v>
                </c:pt>
                <c:pt idx="1025">
                  <c:v>1.0891638747268753</c:v>
                </c:pt>
                <c:pt idx="1026">
                  <c:v>1.0902257829570283</c:v>
                </c:pt>
                <c:pt idx="1027">
                  <c:v>1.0912876911871814</c:v>
                </c:pt>
                <c:pt idx="1028">
                  <c:v>1.092349599417334</c:v>
                </c:pt>
                <c:pt idx="1029">
                  <c:v>1.0934115076474871</c:v>
                </c:pt>
                <c:pt idx="1030">
                  <c:v>1.0944734158776401</c:v>
                </c:pt>
                <c:pt idx="1031">
                  <c:v>1.095535324107793</c:v>
                </c:pt>
                <c:pt idx="1032">
                  <c:v>1.096597232337946</c:v>
                </c:pt>
                <c:pt idx="1033">
                  <c:v>1.0976591405680991</c:v>
                </c:pt>
                <c:pt idx="1034">
                  <c:v>1.0987210487982517</c:v>
                </c:pt>
                <c:pt idx="1035">
                  <c:v>1.0997829570284048</c:v>
                </c:pt>
                <c:pt idx="1036">
                  <c:v>1.1008448652585578</c:v>
                </c:pt>
                <c:pt idx="1037">
                  <c:v>1.1019067734887107</c:v>
                </c:pt>
                <c:pt idx="1038">
                  <c:v>1.1029686817188638</c:v>
                </c:pt>
                <c:pt idx="1039">
                  <c:v>1.1040305899490168</c:v>
                </c:pt>
                <c:pt idx="1040">
                  <c:v>1.1050924981791697</c:v>
                </c:pt>
                <c:pt idx="1041">
                  <c:v>1.1061544064093225</c:v>
                </c:pt>
                <c:pt idx="1042">
                  <c:v>1.1072163146394756</c:v>
                </c:pt>
                <c:pt idx="1043">
                  <c:v>1.1082782228696286</c:v>
                </c:pt>
                <c:pt idx="1044">
                  <c:v>1.1093401310997812</c:v>
                </c:pt>
                <c:pt idx="1045">
                  <c:v>1.1104020393299343</c:v>
                </c:pt>
                <c:pt idx="1046">
                  <c:v>1.1114639475600874</c:v>
                </c:pt>
                <c:pt idx="1047">
                  <c:v>1.1125258557902402</c:v>
                </c:pt>
                <c:pt idx="1048">
                  <c:v>1.1135877640203933</c:v>
                </c:pt>
                <c:pt idx="1049">
                  <c:v>1.1146496722505463</c:v>
                </c:pt>
                <c:pt idx="1050">
                  <c:v>1.115711580480699</c:v>
                </c:pt>
                <c:pt idx="1051">
                  <c:v>1.116773488710852</c:v>
                </c:pt>
                <c:pt idx="1052">
                  <c:v>1.1178353969410051</c:v>
                </c:pt>
                <c:pt idx="1053">
                  <c:v>1.1188973051711577</c:v>
                </c:pt>
                <c:pt idx="1054">
                  <c:v>1.1199592134013108</c:v>
                </c:pt>
                <c:pt idx="1055">
                  <c:v>1.1210211216314638</c:v>
                </c:pt>
                <c:pt idx="1056">
                  <c:v>1.1220830298616167</c:v>
                </c:pt>
                <c:pt idx="1057">
                  <c:v>1.1231449380917697</c:v>
                </c:pt>
                <c:pt idx="1058">
                  <c:v>1.1242068463219228</c:v>
                </c:pt>
                <c:pt idx="1059">
                  <c:v>1.1252687545520754</c:v>
                </c:pt>
                <c:pt idx="1060">
                  <c:v>1.1263306627822285</c:v>
                </c:pt>
                <c:pt idx="1061">
                  <c:v>1.1273925710123816</c:v>
                </c:pt>
                <c:pt idx="1062">
                  <c:v>1.1284544792425346</c:v>
                </c:pt>
                <c:pt idx="1063">
                  <c:v>1.1295163874726875</c:v>
                </c:pt>
                <c:pt idx="1064">
                  <c:v>1.1305782957028405</c:v>
                </c:pt>
                <c:pt idx="1065">
                  <c:v>1.1316402039329936</c:v>
                </c:pt>
                <c:pt idx="1066">
                  <c:v>1.1327021121631462</c:v>
                </c:pt>
                <c:pt idx="1067">
                  <c:v>1.1337640203932993</c:v>
                </c:pt>
                <c:pt idx="1068">
                  <c:v>1.1348259286234523</c:v>
                </c:pt>
                <c:pt idx="1069">
                  <c:v>1.1358878368536052</c:v>
                </c:pt>
                <c:pt idx="1070">
                  <c:v>1.136949745083758</c:v>
                </c:pt>
                <c:pt idx="1071">
                  <c:v>1.1380116533139111</c:v>
                </c:pt>
                <c:pt idx="1072">
                  <c:v>1.1390735615440637</c:v>
                </c:pt>
                <c:pt idx="1073">
                  <c:v>1.140135469774217</c:v>
                </c:pt>
                <c:pt idx="1074">
                  <c:v>1.14119737800437</c:v>
                </c:pt>
                <c:pt idx="1075">
                  <c:v>1.1422592862345229</c:v>
                </c:pt>
                <c:pt idx="1076">
                  <c:v>1.1433211944646757</c:v>
                </c:pt>
                <c:pt idx="1077">
                  <c:v>1.1443831026948288</c:v>
                </c:pt>
                <c:pt idx="1078">
                  <c:v>1.1454450109249816</c:v>
                </c:pt>
                <c:pt idx="1079">
                  <c:v>1.1465069191551347</c:v>
                </c:pt>
                <c:pt idx="1080">
                  <c:v>1.1475688273852878</c:v>
                </c:pt>
                <c:pt idx="1081">
                  <c:v>1.1486307356154406</c:v>
                </c:pt>
                <c:pt idx="1082">
                  <c:v>1.1496926438455934</c:v>
                </c:pt>
                <c:pt idx="1083">
                  <c:v>1.1507545520757463</c:v>
                </c:pt>
                <c:pt idx="1084">
                  <c:v>1.1518164603058993</c:v>
                </c:pt>
                <c:pt idx="1085">
                  <c:v>1.1528783685360522</c:v>
                </c:pt>
                <c:pt idx="1086">
                  <c:v>1.1539402767662053</c:v>
                </c:pt>
                <c:pt idx="1087">
                  <c:v>1.1550021849963581</c:v>
                </c:pt>
                <c:pt idx="1088">
                  <c:v>1.1560640932265112</c:v>
                </c:pt>
                <c:pt idx="1089">
                  <c:v>1.157126001456664</c:v>
                </c:pt>
                <c:pt idx="1090">
                  <c:v>1.1581879096868171</c:v>
                </c:pt>
                <c:pt idx="1091">
                  <c:v>1.1592498179169699</c:v>
                </c:pt>
                <c:pt idx="1092">
                  <c:v>1.160311726147123</c:v>
                </c:pt>
                <c:pt idx="1093">
                  <c:v>1.161373634377276</c:v>
                </c:pt>
                <c:pt idx="1094">
                  <c:v>1.1624355426074289</c:v>
                </c:pt>
                <c:pt idx="1095">
                  <c:v>1.1634974508375817</c:v>
                </c:pt>
                <c:pt idx="1096">
                  <c:v>1.1645593590677348</c:v>
                </c:pt>
                <c:pt idx="1097">
                  <c:v>1.1656212672978876</c:v>
                </c:pt>
                <c:pt idx="1098">
                  <c:v>1.1666831755280407</c:v>
                </c:pt>
                <c:pt idx="1099">
                  <c:v>1.1677450837581937</c:v>
                </c:pt>
                <c:pt idx="1100">
                  <c:v>1.1688069919883468</c:v>
                </c:pt>
                <c:pt idx="1101">
                  <c:v>1.1698689002184994</c:v>
                </c:pt>
                <c:pt idx="1102">
                  <c:v>1.1709308084486525</c:v>
                </c:pt>
                <c:pt idx="1103">
                  <c:v>1.1719927166788056</c:v>
                </c:pt>
                <c:pt idx="1104">
                  <c:v>1.1730546249089584</c:v>
                </c:pt>
                <c:pt idx="1105">
                  <c:v>1.1741165331391115</c:v>
                </c:pt>
                <c:pt idx="1106">
                  <c:v>1.1753554260742898</c:v>
                </c:pt>
              </c:numCache>
            </c:numRef>
          </c:xVal>
          <c:yVal>
            <c:numRef>
              <c:f>'Wafer#04 SIMS'!$G$3:$G$1109</c:f>
              <c:numCache>
                <c:formatCode>General</c:formatCode>
                <c:ptCount val="1107"/>
                <c:pt idx="0">
                  <c:v>5114626013914758</c:v>
                </c:pt>
                <c:pt idx="1">
                  <c:v>1.7170632891111812E+16</c:v>
                </c:pt>
                <c:pt idx="2">
                  <c:v>7.8548903939178848E+16</c:v>
                </c:pt>
                <c:pt idx="3">
                  <c:v>3.9974973329645658E+17</c:v>
                </c:pt>
                <c:pt idx="4">
                  <c:v>1.0194191751224963E+18</c:v>
                </c:pt>
                <c:pt idx="5">
                  <c:v>1.5849482279448453E+18</c:v>
                </c:pt>
                <c:pt idx="6">
                  <c:v>2.0764767963181445E+18</c:v>
                </c:pt>
                <c:pt idx="7">
                  <c:v>2.4177228604364605E+18</c:v>
                </c:pt>
                <c:pt idx="8">
                  <c:v>2.8404125461796982E+18</c:v>
                </c:pt>
                <c:pt idx="9">
                  <c:v>3.1987749167772273E+18</c:v>
                </c:pt>
                <c:pt idx="10">
                  <c:v>3.6349903516923136E+18</c:v>
                </c:pt>
                <c:pt idx="11">
                  <c:v>4.0391155365407565E+18</c:v>
                </c:pt>
                <c:pt idx="12">
                  <c:v>4.5098202293492147E+18</c:v>
                </c:pt>
                <c:pt idx="13">
                  <c:v>4.9778065809806643E+18</c:v>
                </c:pt>
                <c:pt idx="14">
                  <c:v>5.3148905475156326E+18</c:v>
                </c:pt>
                <c:pt idx="15">
                  <c:v>5.7700214123857121E+18</c:v>
                </c:pt>
                <c:pt idx="16">
                  <c:v>6.1885986677808445E+18</c:v>
                </c:pt>
                <c:pt idx="17">
                  <c:v>6.6213220795123446E+18</c:v>
                </c:pt>
                <c:pt idx="18">
                  <c:v>7.0075096065718057E+18</c:v>
                </c:pt>
                <c:pt idx="19">
                  <c:v>7.4825375327965133E+18</c:v>
                </c:pt>
                <c:pt idx="20">
                  <c:v>7.8642660180478638E+18</c:v>
                </c:pt>
                <c:pt idx="21">
                  <c:v>8.2774450636214241E+18</c:v>
                </c:pt>
                <c:pt idx="22">
                  <c:v>8.5916764847795139E+18</c:v>
                </c:pt>
                <c:pt idx="23">
                  <c:v>9.1312164932272169E+18</c:v>
                </c:pt>
                <c:pt idx="24">
                  <c:v>9.3011717848116695E+18</c:v>
                </c:pt>
                <c:pt idx="25">
                  <c:v>9.6234641693370941E+18</c:v>
                </c:pt>
                <c:pt idx="26">
                  <c:v>9.848096551780096E+18</c:v>
                </c:pt>
                <c:pt idx="27">
                  <c:v>1.0095286215870071E+19</c:v>
                </c:pt>
                <c:pt idx="28">
                  <c:v>1.0355453442607712E+19</c:v>
                </c:pt>
                <c:pt idx="29">
                  <c:v>1.0573602182088235E+19</c:v>
                </c:pt>
                <c:pt idx="30">
                  <c:v>1.0865278213804317E+19</c:v>
                </c:pt>
                <c:pt idx="31">
                  <c:v>1.1063591638537482E+19</c:v>
                </c:pt>
                <c:pt idx="32">
                  <c:v>1.1226850570808533E+19</c:v>
                </c:pt>
                <c:pt idx="33">
                  <c:v>1.1365013120724107E+19</c:v>
                </c:pt>
                <c:pt idx="34">
                  <c:v>1.1504672326161738E+19</c:v>
                </c:pt>
                <c:pt idx="35">
                  <c:v>1.1530906739659491E+19</c:v>
                </c:pt>
                <c:pt idx="36">
                  <c:v>1.1674284160821879E+19</c:v>
                </c:pt>
                <c:pt idx="37">
                  <c:v>1.1848359547933299E+19</c:v>
                </c:pt>
                <c:pt idx="38">
                  <c:v>1.1740806287795401E+19</c:v>
                </c:pt>
                <c:pt idx="39">
                  <c:v>1.1975516137748408E+19</c:v>
                </c:pt>
                <c:pt idx="40">
                  <c:v>1.2080136465215212E+19</c:v>
                </c:pt>
                <c:pt idx="41">
                  <c:v>1.193041809604547E+19</c:v>
                </c:pt>
                <c:pt idx="42">
                  <c:v>1.1957772408643383E+19</c:v>
                </c:pt>
                <c:pt idx="43">
                  <c:v>1.1938180732025238E+19</c:v>
                </c:pt>
                <c:pt idx="44">
                  <c:v>1.2099361152090386E+19</c:v>
                </c:pt>
                <c:pt idx="45">
                  <c:v>1.1952597212307188E+19</c:v>
                </c:pt>
                <c:pt idx="46">
                  <c:v>1.2065348490403324E+19</c:v>
                </c:pt>
                <c:pt idx="47">
                  <c:v>1.1964426270983356E+19</c:v>
                </c:pt>
                <c:pt idx="48">
                  <c:v>1.1904173429800585E+19</c:v>
                </c:pt>
                <c:pt idx="49">
                  <c:v>1.1970340851627135E+19</c:v>
                </c:pt>
                <c:pt idx="50">
                  <c:v>1.1767785939552481E+19</c:v>
                </c:pt>
                <c:pt idx="51">
                  <c:v>1.1925612684251478E+19</c:v>
                </c:pt>
                <c:pt idx="52">
                  <c:v>1.1648785159681753E+19</c:v>
                </c:pt>
                <c:pt idx="53">
                  <c:v>1.1889018365905148E+19</c:v>
                </c:pt>
                <c:pt idx="54">
                  <c:v>1.1690914286806845E+19</c:v>
                </c:pt>
                <c:pt idx="55">
                  <c:v>1.1632525259145806E+19</c:v>
                </c:pt>
                <c:pt idx="56">
                  <c:v>1.1658393404281317E+19</c:v>
                </c:pt>
                <c:pt idx="57">
                  <c:v>1.1406391636590936E+19</c:v>
                </c:pt>
                <c:pt idx="58">
                  <c:v>1.1499868914926309E+19</c:v>
                </c:pt>
                <c:pt idx="59">
                  <c:v>1.1322897423178121E+19</c:v>
                </c:pt>
                <c:pt idx="60">
                  <c:v>1.1397155215489642E+19</c:v>
                </c:pt>
                <c:pt idx="61">
                  <c:v>1.1200254576975362E+19</c:v>
                </c:pt>
                <c:pt idx="62">
                  <c:v>1.1102372506628866E+19</c:v>
                </c:pt>
                <c:pt idx="63">
                  <c:v>1.1148542126150666E+19</c:v>
                </c:pt>
                <c:pt idx="64">
                  <c:v>1.0994897714209866E+19</c:v>
                </c:pt>
                <c:pt idx="65">
                  <c:v>1.1046233060233708E+19</c:v>
                </c:pt>
                <c:pt idx="66">
                  <c:v>1.0822075368733073E+19</c:v>
                </c:pt>
                <c:pt idx="67">
                  <c:v>1.0830937341814845E+19</c:v>
                </c:pt>
                <c:pt idx="68">
                  <c:v>1.0661465433430911E+19</c:v>
                </c:pt>
                <c:pt idx="69">
                  <c:v>1.0604242709475713E+19</c:v>
                </c:pt>
                <c:pt idx="70">
                  <c:v>1.0384241976691468E+19</c:v>
                </c:pt>
                <c:pt idx="71">
                  <c:v>1.0306367173662597E+19</c:v>
                </c:pt>
                <c:pt idx="72">
                  <c:v>1.015617047331011E+19</c:v>
                </c:pt>
                <c:pt idx="73">
                  <c:v>1.0002306360334987E+19</c:v>
                </c:pt>
                <c:pt idx="74">
                  <c:v>9.9679945063889551E+18</c:v>
                </c:pt>
                <c:pt idx="75">
                  <c:v>9.7687871873488445E+18</c:v>
                </c:pt>
                <c:pt idx="76">
                  <c:v>9.7119833396909445E+18</c:v>
                </c:pt>
                <c:pt idx="77">
                  <c:v>9.4106807676548096E+18</c:v>
                </c:pt>
                <c:pt idx="78">
                  <c:v>9.3881880638242611E+18</c:v>
                </c:pt>
                <c:pt idx="79">
                  <c:v>9.164762906921302E+18</c:v>
                </c:pt>
                <c:pt idx="80">
                  <c:v>9.0272664870970696E+18</c:v>
                </c:pt>
                <c:pt idx="81">
                  <c:v>8.8595680856572334E+18</c:v>
                </c:pt>
                <c:pt idx="82">
                  <c:v>8.7184279664529623E+18</c:v>
                </c:pt>
                <c:pt idx="83">
                  <c:v>8.6093617911993149E+18</c:v>
                </c:pt>
                <c:pt idx="84">
                  <c:v>8.3931063145368023E+18</c:v>
                </c:pt>
                <c:pt idx="85">
                  <c:v>8.1791065006678927E+18</c:v>
                </c:pt>
                <c:pt idx="86">
                  <c:v>7.9504232076723558E+18</c:v>
                </c:pt>
                <c:pt idx="87">
                  <c:v>7.7983643737008957E+18</c:v>
                </c:pt>
                <c:pt idx="88">
                  <c:v>7.5966361511324324E+18</c:v>
                </c:pt>
                <c:pt idx="89">
                  <c:v>7.4770169565161216E+18</c:v>
                </c:pt>
                <c:pt idx="90">
                  <c:v>7.3732356989834793E+18</c:v>
                </c:pt>
                <c:pt idx="91">
                  <c:v>7.1693842051977339E+18</c:v>
                </c:pt>
                <c:pt idx="92">
                  <c:v>6.9078223949051249E+18</c:v>
                </c:pt>
                <c:pt idx="93">
                  <c:v>6.8147652975246049E+18</c:v>
                </c:pt>
                <c:pt idx="94">
                  <c:v>6.640444103439873E+18</c:v>
                </c:pt>
                <c:pt idx="95">
                  <c:v>6.454387387090176E+18</c:v>
                </c:pt>
                <c:pt idx="96">
                  <c:v>6.2646887471783567E+18</c:v>
                </c:pt>
                <c:pt idx="97">
                  <c:v>5.9919671390118134E+18</c:v>
                </c:pt>
                <c:pt idx="98">
                  <c:v>5.8526941989358623E+18</c:v>
                </c:pt>
                <c:pt idx="99">
                  <c:v>5.581552634908244E+18</c:v>
                </c:pt>
                <c:pt idx="100">
                  <c:v>5.4529877828391025E+18</c:v>
                </c:pt>
                <c:pt idx="101">
                  <c:v>5.2902847686548716E+18</c:v>
                </c:pt>
                <c:pt idx="102">
                  <c:v>5.1257719125894851E+18</c:v>
                </c:pt>
                <c:pt idx="103">
                  <c:v>4.9172314706015867E+18</c:v>
                </c:pt>
                <c:pt idx="104">
                  <c:v>4.7116701982104812E+18</c:v>
                </c:pt>
                <c:pt idx="105">
                  <c:v>4.620282232459348E+18</c:v>
                </c:pt>
                <c:pt idx="106">
                  <c:v>4.4595474904213489E+18</c:v>
                </c:pt>
                <c:pt idx="107">
                  <c:v>4.2727895965687368E+18</c:v>
                </c:pt>
                <c:pt idx="108">
                  <c:v>4.0864329323591276E+18</c:v>
                </c:pt>
                <c:pt idx="109">
                  <c:v>3.9697940412892923E+18</c:v>
                </c:pt>
                <c:pt idx="110">
                  <c:v>3.7607579449409132E+18</c:v>
                </c:pt>
                <c:pt idx="111">
                  <c:v>3.5667963821923087E+18</c:v>
                </c:pt>
                <c:pt idx="112">
                  <c:v>3.4821102669648205E+18</c:v>
                </c:pt>
                <c:pt idx="113">
                  <c:v>3.3054287199163387E+18</c:v>
                </c:pt>
                <c:pt idx="114">
                  <c:v>3.1503995781393736E+18</c:v>
                </c:pt>
                <c:pt idx="115">
                  <c:v>2.9898979787810289E+18</c:v>
                </c:pt>
                <c:pt idx="116">
                  <c:v>2.8825446845977293E+18</c:v>
                </c:pt>
                <c:pt idx="117">
                  <c:v>2.7524902585898701E+18</c:v>
                </c:pt>
                <c:pt idx="118">
                  <c:v>2.6114642212122291E+18</c:v>
                </c:pt>
                <c:pt idx="119">
                  <c:v>2.4503156900372065E+18</c:v>
                </c:pt>
                <c:pt idx="120">
                  <c:v>2.3950183642168904E+18</c:v>
                </c:pt>
                <c:pt idx="121">
                  <c:v>2.2683219912391078E+18</c:v>
                </c:pt>
                <c:pt idx="122">
                  <c:v>2.1745915441940815E+18</c:v>
                </c:pt>
                <c:pt idx="123">
                  <c:v>2.0171732476003727E+18</c:v>
                </c:pt>
                <c:pt idx="124">
                  <c:v>1.9889869788056164E+18</c:v>
                </c:pt>
                <c:pt idx="125">
                  <c:v>1.8854000455382538E+18</c:v>
                </c:pt>
                <c:pt idx="126">
                  <c:v>1.7616952941493573E+18</c:v>
                </c:pt>
                <c:pt idx="127">
                  <c:v>1.6735008623687163E+18</c:v>
                </c:pt>
                <c:pt idx="128">
                  <c:v>1.6039754117439665E+18</c:v>
                </c:pt>
                <c:pt idx="129">
                  <c:v>1.5103065843643569E+18</c:v>
                </c:pt>
                <c:pt idx="130">
                  <c:v>1.426158407221364E+18</c:v>
                </c:pt>
                <c:pt idx="131">
                  <c:v>1.3482361326664607E+18</c:v>
                </c:pt>
                <c:pt idx="132">
                  <c:v>1.3222633776835707E+18</c:v>
                </c:pt>
                <c:pt idx="133">
                  <c:v>1.1792422913585759E+18</c:v>
                </c:pt>
                <c:pt idx="134">
                  <c:v>1.1869232158088087E+18</c:v>
                </c:pt>
                <c:pt idx="135">
                  <c:v>1.0859785873045309E+18</c:v>
                </c:pt>
                <c:pt idx="136">
                  <c:v>1.0589154395512093E+18</c:v>
                </c:pt>
                <c:pt idx="137">
                  <c:v>9.9126074537407642E+17</c:v>
                </c:pt>
                <c:pt idx="138">
                  <c:v>9.8138719633992013E+17</c:v>
                </c:pt>
                <c:pt idx="139">
                  <c:v>8.9691744819590976E+17</c:v>
                </c:pt>
                <c:pt idx="140">
                  <c:v>8.3512371339800806E+17</c:v>
                </c:pt>
                <c:pt idx="141">
                  <c:v>8.3402681738368307E+17</c:v>
                </c:pt>
                <c:pt idx="142">
                  <c:v>8.1647664335111475E+17</c:v>
                </c:pt>
                <c:pt idx="143">
                  <c:v>7.4189180976331558E+17</c:v>
                </c:pt>
                <c:pt idx="144">
                  <c:v>7.0240795385785229E+17</c:v>
                </c:pt>
                <c:pt idx="145">
                  <c:v>6.3587384151420186E+17</c:v>
                </c:pt>
                <c:pt idx="146">
                  <c:v>6.3477716214451904E+17</c:v>
                </c:pt>
                <c:pt idx="147">
                  <c:v>6.0370507552924237E+17</c:v>
                </c:pt>
                <c:pt idx="148">
                  <c:v>5.8762107729342874E+17</c:v>
                </c:pt>
                <c:pt idx="149">
                  <c:v>5.5399172801690848E+17</c:v>
                </c:pt>
                <c:pt idx="150">
                  <c:v>5.298670160614944E+17</c:v>
                </c:pt>
                <c:pt idx="151">
                  <c:v>5.0026020376868467E+17</c:v>
                </c:pt>
                <c:pt idx="152">
                  <c:v>4.9514306505320544E+17</c:v>
                </c:pt>
                <c:pt idx="153">
                  <c:v>4.757712751347552E+17</c:v>
                </c:pt>
                <c:pt idx="154">
                  <c:v>4.4689703373515437E+17</c:v>
                </c:pt>
                <c:pt idx="155">
                  <c:v>4.0632829404029523E+17</c:v>
                </c:pt>
                <c:pt idx="156">
                  <c:v>4.0376995976197574E+17</c:v>
                </c:pt>
                <c:pt idx="157">
                  <c:v>3.9865331067866976E+17</c:v>
                </c:pt>
                <c:pt idx="158">
                  <c:v>3.5954835023011878E+17</c:v>
                </c:pt>
                <c:pt idx="159">
                  <c:v>3.4821915905731392E+17</c:v>
                </c:pt>
                <c:pt idx="160">
                  <c:v>3.3177378548477792E+17</c:v>
                </c:pt>
                <c:pt idx="161">
                  <c:v>3.3908280728954976E+17</c:v>
                </c:pt>
                <c:pt idx="162">
                  <c:v>3.1313601970916806E+17</c:v>
                </c:pt>
                <c:pt idx="163">
                  <c:v>2.9194054793391686E+17</c:v>
                </c:pt>
                <c:pt idx="164">
                  <c:v>2.8317013823073094E+17</c:v>
                </c:pt>
                <c:pt idx="165">
                  <c:v>2.7878496199049686E+17</c:v>
                </c:pt>
                <c:pt idx="166">
                  <c:v>2.5612852194315136E+17</c:v>
                </c:pt>
                <c:pt idx="167">
                  <c:v>2.5137804263542134E+17</c:v>
                </c:pt>
                <c:pt idx="168">
                  <c:v>2.3968465047737421E+17</c:v>
                </c:pt>
                <c:pt idx="169">
                  <c:v>2.5210888414881542E+17</c:v>
                </c:pt>
                <c:pt idx="170">
                  <c:v>2.1702908914562723E+17</c:v>
                </c:pt>
                <c:pt idx="171">
                  <c:v>2.2470268999446883E+17</c:v>
                </c:pt>
                <c:pt idx="172">
                  <c:v>2.2433727910570003E+17</c:v>
                </c:pt>
                <c:pt idx="173">
                  <c:v>2.0022045330114576E+17</c:v>
                </c:pt>
                <c:pt idx="174">
                  <c:v>1.9218163958002861E+17</c:v>
                </c:pt>
                <c:pt idx="175">
                  <c:v>1.9948964940474371E+17</c:v>
                </c:pt>
                <c:pt idx="176">
                  <c:v>1.7171949392538896E+17</c:v>
                </c:pt>
                <c:pt idx="177">
                  <c:v>1.8085432905403994E+17</c:v>
                </c:pt>
                <c:pt idx="178">
                  <c:v>1.6879636416749811E+17</c:v>
                </c:pt>
                <c:pt idx="179">
                  <c:v>1.8048893405950045E+17</c:v>
                </c:pt>
                <c:pt idx="180">
                  <c:v>1.6696941237339635E+17</c:v>
                </c:pt>
                <c:pt idx="181">
                  <c:v>1.5198853256019555E+17</c:v>
                </c:pt>
                <c:pt idx="182">
                  <c:v>1.633155187188183E+17</c:v>
                </c:pt>
                <c:pt idx="183">
                  <c:v>1.6806558305251194E+17</c:v>
                </c:pt>
                <c:pt idx="184">
                  <c:v>1.428539590161385E+17</c:v>
                </c:pt>
                <c:pt idx="185">
                  <c:v>1.3810401348743216E+17</c:v>
                </c:pt>
                <c:pt idx="186">
                  <c:v>1.3116182567044214E+17</c:v>
                </c:pt>
                <c:pt idx="187">
                  <c:v>1.3408484629211251E+17</c:v>
                </c:pt>
                <c:pt idx="188">
                  <c:v>1.3298871256564843E+17</c:v>
                </c:pt>
                <c:pt idx="189">
                  <c:v>1.2056594697342499E+17</c:v>
                </c:pt>
                <c:pt idx="190">
                  <c:v>1.3591173848512301E+17</c:v>
                </c:pt>
                <c:pt idx="191">
                  <c:v>1.3554635978163037E+17</c:v>
                </c:pt>
                <c:pt idx="192">
                  <c:v>1.2020057383260411E+17</c:v>
                </c:pt>
                <c:pt idx="193">
                  <c:v>1.2531580985649813E+17</c:v>
                </c:pt>
                <c:pt idx="194">
                  <c:v>9.535551096802904E+16</c:v>
                </c:pt>
                <c:pt idx="195">
                  <c:v>1.0814333448626534E+17</c:v>
                </c:pt>
                <c:pt idx="196">
                  <c:v>1.1033554909407461E+17</c:v>
                </c:pt>
                <c:pt idx="197">
                  <c:v>1.0339355252599638E+17</c:v>
                </c:pt>
                <c:pt idx="198">
                  <c:v>9.6816968301578112E+16</c:v>
                </c:pt>
                <c:pt idx="199">
                  <c:v>1.0375891957444018E+17</c:v>
                </c:pt>
                <c:pt idx="200">
                  <c:v>9.6816968301578112E+16</c:v>
                </c:pt>
                <c:pt idx="201">
                  <c:v>9.9009158275146992E+16</c:v>
                </c:pt>
                <c:pt idx="202">
                  <c:v>1.1070091865892578E+17</c:v>
                </c:pt>
                <c:pt idx="203">
                  <c:v>9.6816968301578112E+16</c:v>
                </c:pt>
                <c:pt idx="204">
                  <c:v>9.2067239715358688E+16</c:v>
                </c:pt>
                <c:pt idx="205">
                  <c:v>8.6221450643242704E+16</c:v>
                </c:pt>
                <c:pt idx="206">
                  <c:v>8.5125368966777984E+16</c:v>
                </c:pt>
                <c:pt idx="207">
                  <c:v>9.0971151681741552E+16</c:v>
                </c:pt>
                <c:pt idx="208">
                  <c:v>8.4029288482276288E+16</c:v>
                </c:pt>
                <c:pt idx="209">
                  <c:v>8.2567849690437024E+16</c:v>
                </c:pt>
                <c:pt idx="210">
                  <c:v>7.0511060512220624E+16</c:v>
                </c:pt>
                <c:pt idx="211">
                  <c:v>8.3298568821476336E+16</c:v>
                </c:pt>
                <c:pt idx="212">
                  <c:v>7.8183546029157856E+16</c:v>
                </c:pt>
                <c:pt idx="213">
                  <c:v>7.4164617759935888E+16</c:v>
                </c:pt>
                <c:pt idx="214">
                  <c:v>7.1607126295925168E+16</c:v>
                </c:pt>
                <c:pt idx="215">
                  <c:v>6.1011873649473368E+16</c:v>
                </c:pt>
                <c:pt idx="216">
                  <c:v>7.708747309373264E+16</c:v>
                </c:pt>
                <c:pt idx="217">
                  <c:v>6.9414995920466112E+16</c:v>
                </c:pt>
                <c:pt idx="218">
                  <c:v>6.6492162836424664E+16</c:v>
                </c:pt>
                <c:pt idx="219">
                  <c:v>6.064652209651496E+16</c:v>
                </c:pt>
                <c:pt idx="220">
                  <c:v>6.4300043585811504E+16</c:v>
                </c:pt>
                <c:pt idx="221">
                  <c:v>6.3203985748422232E+16</c:v>
                </c:pt>
                <c:pt idx="222">
                  <c:v>6.1377225334869736E+16</c:v>
                </c:pt>
                <c:pt idx="223">
                  <c:v>5.7723714440609776E+16</c:v>
                </c:pt>
                <c:pt idx="224">
                  <c:v>5.662766375486728E+16</c:v>
                </c:pt>
                <c:pt idx="225">
                  <c:v>7.2337837480589808E+16</c:v>
                </c:pt>
                <c:pt idx="226">
                  <c:v>5.7723714440609776E+16</c:v>
                </c:pt>
                <c:pt idx="227">
                  <c:v>5.4800915260713144E+16</c:v>
                </c:pt>
                <c:pt idx="228">
                  <c:v>5.4070216790113176E+16</c:v>
                </c:pt>
                <c:pt idx="229">
                  <c:v>5.2974170077492664E+16</c:v>
                </c:pt>
                <c:pt idx="230">
                  <c:v>5.8454415559959568E+16</c:v>
                </c:pt>
                <c:pt idx="231">
                  <c:v>4.7128607740608696E+16</c:v>
                </c:pt>
                <c:pt idx="232">
                  <c:v>4.89553423288718E+16</c:v>
                </c:pt>
                <c:pt idx="233">
                  <c:v>5.0416732383343912E+16</c:v>
                </c:pt>
                <c:pt idx="234">
                  <c:v>4.7128607740608696E+16</c:v>
                </c:pt>
                <c:pt idx="235">
                  <c:v>4.8589995146345792E+16</c:v>
                </c:pt>
                <c:pt idx="236">
                  <c:v>5.5166264694669144E+16</c:v>
                </c:pt>
                <c:pt idx="237">
                  <c:v>3.9821702496658664E+16</c:v>
                </c:pt>
                <c:pt idx="238">
                  <c:v>5.3339518849262272E+16</c:v>
                </c:pt>
                <c:pt idx="239">
                  <c:v>4.4571184879376112E+16</c:v>
                </c:pt>
                <c:pt idx="240">
                  <c:v>5.2608821438160192E+16</c:v>
                </c:pt>
                <c:pt idx="241">
                  <c:v>3.9821702496658664E+16</c:v>
                </c:pt>
                <c:pt idx="242">
                  <c:v>4.5667222453857056E+16</c:v>
                </c:pt>
                <c:pt idx="243">
                  <c:v>4.7128607740608696E+16</c:v>
                </c:pt>
                <c:pt idx="244">
                  <c:v>5.0416732383343912E+16</c:v>
                </c:pt>
                <c:pt idx="245">
                  <c:v>3.7994984462924232E+16</c:v>
                </c:pt>
                <c:pt idx="246">
                  <c:v>4.0552390637203264E+16</c:v>
                </c:pt>
                <c:pt idx="247">
                  <c:v>4.2013768507524064E+16</c:v>
                </c:pt>
                <c:pt idx="248">
                  <c:v>3.9456358625040176E+16</c:v>
                </c:pt>
                <c:pt idx="249">
                  <c:v>3.83603278047996E+16</c:v>
                </c:pt>
                <c:pt idx="250">
                  <c:v>3.3245533070179112E+16</c:v>
                </c:pt>
                <c:pt idx="251">
                  <c:v>3.9091014885857536E+16</c:v>
                </c:pt>
                <c:pt idx="252">
                  <c:v>3.141882695563566E+16</c:v>
                </c:pt>
                <c:pt idx="253">
                  <c:v>3.3245533070179112E+16</c:v>
                </c:pt>
                <c:pt idx="254">
                  <c:v>3.3245533070179112E+16</c:v>
                </c:pt>
                <c:pt idx="255">
                  <c:v>3.9091014885857536E+16</c:v>
                </c:pt>
                <c:pt idx="256">
                  <c:v>3.5437584777993972E+16</c:v>
                </c:pt>
                <c:pt idx="257">
                  <c:v>3.2514850227056312E+16</c:v>
                </c:pt>
                <c:pt idx="258">
                  <c:v>3.7264298176480536E+16</c:v>
                </c:pt>
                <c:pt idx="259">
                  <c:v>3.3610874690393332E+16</c:v>
                </c:pt>
                <c:pt idx="260">
                  <c:v>3.83603278047996E+16</c:v>
                </c:pt>
                <c:pt idx="261">
                  <c:v>3.5072242495603112E+16</c:v>
                </c:pt>
                <c:pt idx="262">
                  <c:v>3.4706900345647656E+16</c:v>
                </c:pt>
                <c:pt idx="263">
                  <c:v>3.3976216443042792E+16</c:v>
                </c:pt>
                <c:pt idx="264">
                  <c:v>3.141882695563566E+16</c:v>
                </c:pt>
                <c:pt idx="265">
                  <c:v>3.1784167913674124E+16</c:v>
                </c:pt>
                <c:pt idx="266">
                  <c:v>2.6669406552711228E+16</c:v>
                </c:pt>
                <c:pt idx="267">
                  <c:v>2.8130764292861988E+16</c:v>
                </c:pt>
                <c:pt idx="268">
                  <c:v>3.3610874690393332E+16</c:v>
                </c:pt>
                <c:pt idx="269">
                  <c:v>3.1053486130032232E+16</c:v>
                </c:pt>
                <c:pt idx="270">
                  <c:v>3.5072242495603112E+16</c:v>
                </c:pt>
                <c:pt idx="271">
                  <c:v>2.740008515791732E+16</c:v>
                </c:pt>
                <c:pt idx="272">
                  <c:v>3.3610874690393332E+16</c:v>
                </c:pt>
                <c:pt idx="273">
                  <c:v>3.0322804876130368E+16</c:v>
                </c:pt>
                <c:pt idx="274">
                  <c:v>2.9226783988539464E+16</c:v>
                </c:pt>
                <c:pt idx="275">
                  <c:v>2.7765424659172308E+16</c:v>
                </c:pt>
                <c:pt idx="276">
                  <c:v>2.5938728477243436E+16</c:v>
                </c:pt>
                <c:pt idx="277">
                  <c:v>2.3381359384791032E+16</c:v>
                </c:pt>
                <c:pt idx="278">
                  <c:v>2.8130764292861988E+16</c:v>
                </c:pt>
                <c:pt idx="279">
                  <c:v>2.849610405898638E+16</c:v>
                </c:pt>
                <c:pt idx="280">
                  <c:v>2.1554671148924652E+16</c:v>
                </c:pt>
                <c:pt idx="281">
                  <c:v>2.630406744876006E+16</c:v>
                </c:pt>
                <c:pt idx="282">
                  <c:v>2.4477373915521564E+16</c:v>
                </c:pt>
                <c:pt idx="283">
                  <c:v>2.740008515791732E+16</c:v>
                </c:pt>
                <c:pt idx="284">
                  <c:v>3.0322804876130368E+16</c:v>
                </c:pt>
                <c:pt idx="285">
                  <c:v>2.740008515791732E+16</c:v>
                </c:pt>
                <c:pt idx="286">
                  <c:v>2.1554671148924652E+16</c:v>
                </c:pt>
                <c:pt idx="287">
                  <c:v>2.1920008531229648E+16</c:v>
                </c:pt>
                <c:pt idx="288">
                  <c:v>2.2285346045968748E+16</c:v>
                </c:pt>
                <c:pt idx="289">
                  <c:v>1.8997313180941608E+16</c:v>
                </c:pt>
                <c:pt idx="290">
                  <c:v>1.8266640667708492E+16</c:v>
                </c:pt>
                <c:pt idx="291">
                  <c:v>2.4842712357300408E+16</c:v>
                </c:pt>
                <c:pt idx="292">
                  <c:v>1.8997313180941608E+16</c:v>
                </c:pt>
                <c:pt idx="293">
                  <c:v>2.2650683693141988E+16</c:v>
                </c:pt>
                <c:pt idx="294">
                  <c:v>1.9362649636208876E+16</c:v>
                </c:pt>
                <c:pt idx="295">
                  <c:v>2.2285346045968748E+16</c:v>
                </c:pt>
                <c:pt idx="296">
                  <c:v>2.0093322944045008E+16</c:v>
                </c:pt>
                <c:pt idx="297">
                  <c:v>2.4842712357300408E+16</c:v>
                </c:pt>
                <c:pt idx="298">
                  <c:v>1.8266640667708492E+16</c:v>
                </c:pt>
                <c:pt idx="299">
                  <c:v>1.5709291043053648E+16</c:v>
                </c:pt>
                <c:pt idx="300">
                  <c:v>1.6805297230446906E+16</c:v>
                </c:pt>
                <c:pt idx="301">
                  <c:v>2.1920008531229648E+16</c:v>
                </c:pt>
                <c:pt idx="302">
                  <c:v>1.7535968684210348E+16</c:v>
                </c:pt>
                <c:pt idx="303">
                  <c:v>2.0093322944045008E+16</c:v>
                </c:pt>
                <c:pt idx="304">
                  <c:v>1.863197685810816E+16</c:v>
                </c:pt>
                <c:pt idx="305">
                  <c:v>1.7535968684210348E+16</c:v>
                </c:pt>
                <c:pt idx="306">
                  <c:v>2.0458659796613944E+16</c:v>
                </c:pt>
                <c:pt idx="307">
                  <c:v>2.4112035606177072E+16</c:v>
                </c:pt>
                <c:pt idx="308">
                  <c:v>1.6439961702215596E+16</c:v>
                </c:pt>
                <c:pt idx="309">
                  <c:v>1.4978620913625668E+16</c:v>
                </c:pt>
                <c:pt idx="310">
                  <c:v>1.5709291043053648E+16</c:v>
                </c:pt>
                <c:pt idx="311">
                  <c:v>2.0458659796613944E+16</c:v>
                </c:pt>
                <c:pt idx="312">
                  <c:v>1.8266640667708492E+16</c:v>
                </c:pt>
                <c:pt idx="313">
                  <c:v>2.1554671148924652E+16</c:v>
                </c:pt>
                <c:pt idx="314">
                  <c:v>2.0458659796613944E+16</c:v>
                </c:pt>
                <c:pt idx="315">
                  <c:v>1.6439961702215596E+16</c:v>
                </c:pt>
                <c:pt idx="316">
                  <c:v>1.7170632891111812E+16</c:v>
                </c:pt>
                <c:pt idx="317">
                  <c:v>1.5343955912122932E+16</c:v>
                </c:pt>
                <c:pt idx="318">
                  <c:v>1.9362649636208876E+16</c:v>
                </c:pt>
                <c:pt idx="319">
                  <c:v>1.863197685810816E+16</c:v>
                </c:pt>
                <c:pt idx="320">
                  <c:v>1.7170632891111812E+16</c:v>
                </c:pt>
                <c:pt idx="321">
                  <c:v>1.6439961702215596E+16</c:v>
                </c:pt>
                <c:pt idx="322">
                  <c:v>1.7170632891111812E+16</c:v>
                </c:pt>
                <c:pt idx="323">
                  <c:v>1.8266640667708492E+16</c:v>
                </c:pt>
                <c:pt idx="324">
                  <c:v>1.4247951313931372E+16</c:v>
                </c:pt>
                <c:pt idx="325">
                  <c:v>1.4978620913625668E+16</c:v>
                </c:pt>
                <c:pt idx="326">
                  <c:v>1.242127963227861E+16</c:v>
                </c:pt>
                <c:pt idx="327">
                  <c:v>1.6439961702215596E+16</c:v>
                </c:pt>
                <c:pt idx="328">
                  <c:v>1.7170632891111812E+16</c:v>
                </c:pt>
                <c:pt idx="329">
                  <c:v>1.5343955912122932E+16</c:v>
                </c:pt>
                <c:pt idx="330">
                  <c:v>1.3882616712734268E+16</c:v>
                </c:pt>
                <c:pt idx="331">
                  <c:v>1.3882616712734268E+16</c:v>
                </c:pt>
                <c:pt idx="332">
                  <c:v>1.4247951313931372E+16</c:v>
                </c:pt>
                <c:pt idx="333">
                  <c:v>1.242127963227861E+16</c:v>
                </c:pt>
                <c:pt idx="334">
                  <c:v>1.6805297230446906E+16</c:v>
                </c:pt>
                <c:pt idx="335">
                  <c:v>1.5709291043053648E+16</c:v>
                </c:pt>
                <c:pt idx="336">
                  <c:v>1.2786613703742678E+16</c:v>
                </c:pt>
                <c:pt idx="337">
                  <c:v>1.4247951313931372E+16</c:v>
                </c:pt>
                <c:pt idx="338">
                  <c:v>1.3151947907639956E+16</c:v>
                </c:pt>
                <c:pt idx="339">
                  <c:v>1.2055945693247702E+16</c:v>
                </c:pt>
                <c:pt idx="340">
                  <c:v>1.2786613703742678E+16</c:v>
                </c:pt>
                <c:pt idx="341">
                  <c:v>1.2055945693247702E+16</c:v>
                </c:pt>
                <c:pt idx="342">
                  <c:v>1.3151947907639956E+16</c:v>
                </c:pt>
                <c:pt idx="343">
                  <c:v>1.4247951313931372E+16</c:v>
                </c:pt>
                <c:pt idx="344">
                  <c:v>1.0594611261455068E+16</c:v>
                </c:pt>
                <c:pt idx="345">
                  <c:v>1.2055945693247702E+16</c:v>
                </c:pt>
                <c:pt idx="346">
                  <c:v>9863944840156822</c:v>
                </c:pt>
                <c:pt idx="347">
                  <c:v>1.2055945693247702E+16</c:v>
                </c:pt>
                <c:pt idx="348">
                  <c:v>1.4247951313931372E+16</c:v>
                </c:pt>
                <c:pt idx="349">
                  <c:v>1.3882616712734268E+16</c:v>
                </c:pt>
                <c:pt idx="350">
                  <c:v>1.1690611886649938E+16</c:v>
                </c:pt>
                <c:pt idx="351">
                  <c:v>1.3151947907639956E+16</c:v>
                </c:pt>
                <c:pt idx="352">
                  <c:v>1.3517282243970474E+16</c:v>
                </c:pt>
                <c:pt idx="353">
                  <c:v>1.0594611261455068E+16</c:v>
                </c:pt>
                <c:pt idx="354">
                  <c:v>7306616537247960</c:v>
                </c:pt>
                <c:pt idx="355">
                  <c:v>1.0229277984589468E+16</c:v>
                </c:pt>
                <c:pt idx="356">
                  <c:v>9133278948590246</c:v>
                </c:pt>
                <c:pt idx="357">
                  <c:v>8402613586755052</c:v>
                </c:pt>
                <c:pt idx="358">
                  <c:v>8037281104486628</c:v>
                </c:pt>
                <c:pt idx="359">
                  <c:v>1.0959944670753654E+16</c:v>
                </c:pt>
                <c:pt idx="360">
                  <c:v>1.3151947907639956E+16</c:v>
                </c:pt>
                <c:pt idx="361">
                  <c:v>1.1325278212485268E+16</c:v>
                </c:pt>
                <c:pt idx="362">
                  <c:v>1.0229277984589468E+16</c:v>
                </c:pt>
                <c:pt idx="363">
                  <c:v>1.1690611886649938E+16</c:v>
                </c:pt>
                <c:pt idx="364">
                  <c:v>1.1690611886649938E+16</c:v>
                </c:pt>
                <c:pt idx="365">
                  <c:v>5845288991962312</c:v>
                </c:pt>
                <c:pt idx="366">
                  <c:v>1.0229277984589468E+16</c:v>
                </c:pt>
                <c:pt idx="367">
                  <c:v>8402613586755052</c:v>
                </c:pt>
                <c:pt idx="368">
                  <c:v>9498611828157094</c:v>
                </c:pt>
                <c:pt idx="369">
                  <c:v>5114626013914758</c:v>
                </c:pt>
                <c:pt idx="370">
                  <c:v>9863944840156822</c:v>
                </c:pt>
                <c:pt idx="371">
                  <c:v>8037281104486628</c:v>
                </c:pt>
                <c:pt idx="372">
                  <c:v>1.0959944670753654E+16</c:v>
                </c:pt>
                <c:pt idx="373">
                  <c:v>9498611828157094</c:v>
                </c:pt>
                <c:pt idx="374">
                  <c:v>8402613586755052</c:v>
                </c:pt>
                <c:pt idx="375">
                  <c:v>6575952499739950</c:v>
                </c:pt>
                <c:pt idx="376">
                  <c:v>8402613586755052</c:v>
                </c:pt>
                <c:pt idx="377">
                  <c:v>7671948754650943</c:v>
                </c:pt>
                <c:pt idx="378">
                  <c:v>7671948754650943</c:v>
                </c:pt>
                <c:pt idx="379">
                  <c:v>9498611828157094</c:v>
                </c:pt>
                <c:pt idx="380">
                  <c:v>8767946201456243</c:v>
                </c:pt>
                <c:pt idx="381">
                  <c:v>9863944840156822</c:v>
                </c:pt>
                <c:pt idx="382">
                  <c:v>6941284452277641</c:v>
                </c:pt>
                <c:pt idx="383">
                  <c:v>7306616537247960</c:v>
                </c:pt>
                <c:pt idx="384">
                  <c:v>8402613586755052</c:v>
                </c:pt>
                <c:pt idx="385">
                  <c:v>5114626013914758</c:v>
                </c:pt>
                <c:pt idx="386">
                  <c:v>5845288991962312</c:v>
                </c:pt>
                <c:pt idx="387">
                  <c:v>6941284452277641</c:v>
                </c:pt>
                <c:pt idx="388">
                  <c:v>8767946201456243</c:v>
                </c:pt>
                <c:pt idx="389">
                  <c:v>6210620679634854</c:v>
                </c:pt>
                <c:pt idx="390">
                  <c:v>9498611828157094</c:v>
                </c:pt>
                <c:pt idx="391">
                  <c:v>5114626013914758</c:v>
                </c:pt>
                <c:pt idx="392">
                  <c:v>6210620679634854</c:v>
                </c:pt>
                <c:pt idx="393">
                  <c:v>5114626013914758</c:v>
                </c:pt>
                <c:pt idx="394">
                  <c:v>4018632540086701</c:v>
                </c:pt>
                <c:pt idx="395">
                  <c:v>6210620679634854</c:v>
                </c:pt>
                <c:pt idx="396">
                  <c:v>5845288991962312</c:v>
                </c:pt>
                <c:pt idx="397">
                  <c:v>7306616537247960</c:v>
                </c:pt>
                <c:pt idx="398">
                  <c:v>6575952499739950</c:v>
                </c:pt>
                <c:pt idx="399">
                  <c:v>7306616537247960</c:v>
                </c:pt>
                <c:pt idx="400">
                  <c:v>4749294723539671</c:v>
                </c:pt>
                <c:pt idx="401">
                  <c:v>6941284452277641</c:v>
                </c:pt>
                <c:pt idx="402">
                  <c:v>5845288991962312</c:v>
                </c:pt>
                <c:pt idx="403">
                  <c:v>5479957436722292</c:v>
                </c:pt>
                <c:pt idx="404">
                  <c:v>7306616537247960</c:v>
                </c:pt>
                <c:pt idx="405">
                  <c:v>4749294723539671</c:v>
                </c:pt>
                <c:pt idx="406">
                  <c:v>5845288991962312</c:v>
                </c:pt>
                <c:pt idx="407">
                  <c:v>2922640258149709.5</c:v>
                </c:pt>
                <c:pt idx="408">
                  <c:v>5114626013914758</c:v>
                </c:pt>
                <c:pt idx="409">
                  <c:v>4749294723539671</c:v>
                </c:pt>
                <c:pt idx="410">
                  <c:v>4749294723539671</c:v>
                </c:pt>
                <c:pt idx="411">
                  <c:v>4749294723539671</c:v>
                </c:pt>
                <c:pt idx="412">
                  <c:v>4383963565596997</c:v>
                </c:pt>
                <c:pt idx="413">
                  <c:v>4018632540086701</c:v>
                </c:pt>
                <c:pt idx="414">
                  <c:v>4018632540086701</c:v>
                </c:pt>
                <c:pt idx="415">
                  <c:v>4018632540086701</c:v>
                </c:pt>
                <c:pt idx="416">
                  <c:v>4749294723539671</c:v>
                </c:pt>
                <c:pt idx="417">
                  <c:v>2191979399019606</c:v>
                </c:pt>
                <c:pt idx="418">
                  <c:v>4749294723539671</c:v>
                </c:pt>
                <c:pt idx="419">
                  <c:v>5845288991962312</c:v>
                </c:pt>
                <c:pt idx="420">
                  <c:v>5845288991962312</c:v>
                </c:pt>
                <c:pt idx="421">
                  <c:v>5114626013914758</c:v>
                </c:pt>
                <c:pt idx="422">
                  <c:v>5114626013914758</c:v>
                </c:pt>
                <c:pt idx="423">
                  <c:v>6941284452277641</c:v>
                </c:pt>
                <c:pt idx="424">
                  <c:v>4383963565596997</c:v>
                </c:pt>
                <c:pt idx="425">
                  <c:v>5114626013914758</c:v>
                </c:pt>
                <c:pt idx="426">
                  <c:v>4018632540086701</c:v>
                </c:pt>
                <c:pt idx="427">
                  <c:v>2922640258149709.5</c:v>
                </c:pt>
                <c:pt idx="428">
                  <c:v>4018632540086701</c:v>
                </c:pt>
                <c:pt idx="429">
                  <c:v>4018632540086701</c:v>
                </c:pt>
                <c:pt idx="430">
                  <c:v>2557309762368559.5</c:v>
                </c:pt>
                <c:pt idx="431">
                  <c:v>4383963565596997</c:v>
                </c:pt>
                <c:pt idx="432">
                  <c:v>2922640258149709.5</c:v>
                </c:pt>
                <c:pt idx="433">
                  <c:v>2191979399019606</c:v>
                </c:pt>
                <c:pt idx="434">
                  <c:v>3287970886363092</c:v>
                </c:pt>
                <c:pt idx="435">
                  <c:v>3287970886363092</c:v>
                </c:pt>
                <c:pt idx="436">
                  <c:v>4749294723539671</c:v>
                </c:pt>
                <c:pt idx="437">
                  <c:v>4383963565596997</c:v>
                </c:pt>
                <c:pt idx="438">
                  <c:v>4383963565596997</c:v>
                </c:pt>
                <c:pt idx="439">
                  <c:v>3653301647008743.5</c:v>
                </c:pt>
                <c:pt idx="440">
                  <c:v>4383963565596997</c:v>
                </c:pt>
                <c:pt idx="441">
                  <c:v>2922640258149709.5</c:v>
                </c:pt>
                <c:pt idx="442">
                  <c:v>1095989103565565.8</c:v>
                </c:pt>
                <c:pt idx="443">
                  <c:v>2922640258149709.5</c:v>
                </c:pt>
                <c:pt idx="444">
                  <c:v>3653301647008743.5</c:v>
                </c:pt>
                <c:pt idx="445">
                  <c:v>3287970886363092</c:v>
                </c:pt>
                <c:pt idx="446">
                  <c:v>5845288991962312</c:v>
                </c:pt>
                <c:pt idx="447">
                  <c:v>2557309762368559.5</c:v>
                </c:pt>
                <c:pt idx="448">
                  <c:v>3287970886363092</c:v>
                </c:pt>
                <c:pt idx="449">
                  <c:v>4018632540086701</c:v>
                </c:pt>
                <c:pt idx="450">
                  <c:v>4749294723539671</c:v>
                </c:pt>
                <c:pt idx="451">
                  <c:v>4018632540086701</c:v>
                </c:pt>
                <c:pt idx="452">
                  <c:v>3653301647008743.5</c:v>
                </c:pt>
                <c:pt idx="453">
                  <c:v>2922640258149709.5</c:v>
                </c:pt>
                <c:pt idx="454">
                  <c:v>1826649168102813.5</c:v>
                </c:pt>
                <c:pt idx="455">
                  <c:v>365329568756529.25</c:v>
                </c:pt>
                <c:pt idx="456">
                  <c:v>2191979399019606</c:v>
                </c:pt>
                <c:pt idx="457">
                  <c:v>2922640258149709.5</c:v>
                </c:pt>
                <c:pt idx="458">
                  <c:v>4383963565596997</c:v>
                </c:pt>
                <c:pt idx="459">
                  <c:v>2922640258149709.5</c:v>
                </c:pt>
                <c:pt idx="460">
                  <c:v>2557309762368559.5</c:v>
                </c:pt>
                <c:pt idx="461">
                  <c:v>730659269945039.38</c:v>
                </c:pt>
                <c:pt idx="462">
                  <c:v>3287970886363092</c:v>
                </c:pt>
                <c:pt idx="463">
                  <c:v>2191979399019606</c:v>
                </c:pt>
                <c:pt idx="464">
                  <c:v>2557309762368559.5</c:v>
                </c:pt>
                <c:pt idx="465">
                  <c:v>1826649168102813.5</c:v>
                </c:pt>
                <c:pt idx="466">
                  <c:v>2191979399019606</c:v>
                </c:pt>
                <c:pt idx="467">
                  <c:v>5114626013914758</c:v>
                </c:pt>
                <c:pt idx="468">
                  <c:v>2191979399019606</c:v>
                </c:pt>
                <c:pt idx="469">
                  <c:v>1826649168102813.5</c:v>
                </c:pt>
                <c:pt idx="470">
                  <c:v>1826649168102813.5</c:v>
                </c:pt>
                <c:pt idx="471">
                  <c:v>2557309762368559.5</c:v>
                </c:pt>
                <c:pt idx="472">
                  <c:v>3653301647008743.5</c:v>
                </c:pt>
                <c:pt idx="473">
                  <c:v>2557309762368559.5</c:v>
                </c:pt>
                <c:pt idx="474">
                  <c:v>2191979399019606</c:v>
                </c:pt>
                <c:pt idx="475">
                  <c:v>2191979399019606</c:v>
                </c:pt>
                <c:pt idx="476">
                  <c:v>2922640258149709.5</c:v>
                </c:pt>
                <c:pt idx="477">
                  <c:v>4018632540086701</c:v>
                </c:pt>
                <c:pt idx="478">
                  <c:v>1826649168102813.5</c:v>
                </c:pt>
                <c:pt idx="479">
                  <c:v>1095989103565565.8</c:v>
                </c:pt>
                <c:pt idx="480">
                  <c:v>2191979399019606</c:v>
                </c:pt>
                <c:pt idx="481">
                  <c:v>2557309762368559.5</c:v>
                </c:pt>
                <c:pt idx="482">
                  <c:v>1095989103565565.8</c:v>
                </c:pt>
                <c:pt idx="483">
                  <c:v>1461319069618145.3</c:v>
                </c:pt>
                <c:pt idx="484">
                  <c:v>2557309762368559.5</c:v>
                </c:pt>
                <c:pt idx="485">
                  <c:v>1461319069618145.3</c:v>
                </c:pt>
                <c:pt idx="486">
                  <c:v>1095989103565565.8</c:v>
                </c:pt>
                <c:pt idx="487">
                  <c:v>3287970886363092</c:v>
                </c:pt>
                <c:pt idx="488">
                  <c:v>1826649168102813.5</c:v>
                </c:pt>
                <c:pt idx="489">
                  <c:v>1461319069618145.3</c:v>
                </c:pt>
                <c:pt idx="490">
                  <c:v>1461319069618145.3</c:v>
                </c:pt>
                <c:pt idx="491">
                  <c:v>2191979399019606</c:v>
                </c:pt>
                <c:pt idx="492">
                  <c:v>4749294723539671</c:v>
                </c:pt>
                <c:pt idx="493">
                  <c:v>1826649168102813.5</c:v>
                </c:pt>
                <c:pt idx="494">
                  <c:v>365329568756529.25</c:v>
                </c:pt>
                <c:pt idx="495">
                  <c:v>1461319069618145.3</c:v>
                </c:pt>
                <c:pt idx="496">
                  <c:v>2922640258149709.5</c:v>
                </c:pt>
                <c:pt idx="497">
                  <c:v>2922640258149709.5</c:v>
                </c:pt>
                <c:pt idx="498">
                  <c:v>2557309762368559.5</c:v>
                </c:pt>
                <c:pt idx="499">
                  <c:v>2557309762368559.5</c:v>
                </c:pt>
                <c:pt idx="500">
                  <c:v>1826649168102813.5</c:v>
                </c:pt>
                <c:pt idx="501">
                  <c:v>1461319069618145.3</c:v>
                </c:pt>
                <c:pt idx="502">
                  <c:v>730659269945039.38</c:v>
                </c:pt>
                <c:pt idx="503">
                  <c:v>365329568756529.25</c:v>
                </c:pt>
                <c:pt idx="504">
                  <c:v>4018632540086701</c:v>
                </c:pt>
                <c:pt idx="505">
                  <c:v>2922640258149709.5</c:v>
                </c:pt>
                <c:pt idx="506">
                  <c:v>730659269945039.38</c:v>
                </c:pt>
                <c:pt idx="507">
                  <c:v>109598850762165.28</c:v>
                </c:pt>
                <c:pt idx="508">
                  <c:v>2557309762368559.5</c:v>
                </c:pt>
                <c:pt idx="509">
                  <c:v>2557309762368559.5</c:v>
                </c:pt>
                <c:pt idx="510">
                  <c:v>1095989103565565.8</c:v>
                </c:pt>
                <c:pt idx="511">
                  <c:v>730659269945039.38</c:v>
                </c:pt>
                <c:pt idx="512">
                  <c:v>1095989103565565.8</c:v>
                </c:pt>
                <c:pt idx="513">
                  <c:v>1461319069618145.3</c:v>
                </c:pt>
                <c:pt idx="514">
                  <c:v>1461319069618145.3</c:v>
                </c:pt>
                <c:pt idx="515">
                  <c:v>1461319069618145.3</c:v>
                </c:pt>
                <c:pt idx="516">
                  <c:v>2191979399019606</c:v>
                </c:pt>
                <c:pt idx="517">
                  <c:v>1826649168102813.5</c:v>
                </c:pt>
                <c:pt idx="518">
                  <c:v>1826649168102813.5</c:v>
                </c:pt>
                <c:pt idx="519">
                  <c:v>2922640258149709.5</c:v>
                </c:pt>
                <c:pt idx="520">
                  <c:v>365329568756529.25</c:v>
                </c:pt>
                <c:pt idx="521">
                  <c:v>365329568756529.25</c:v>
                </c:pt>
                <c:pt idx="522">
                  <c:v>1095989103565565.8</c:v>
                </c:pt>
                <c:pt idx="523">
                  <c:v>1461319069618145.3</c:v>
                </c:pt>
                <c:pt idx="524">
                  <c:v>1826649168102813.5</c:v>
                </c:pt>
                <c:pt idx="525">
                  <c:v>1826649168102813.5</c:v>
                </c:pt>
                <c:pt idx="526">
                  <c:v>365329568756529.25</c:v>
                </c:pt>
                <c:pt idx="527">
                  <c:v>1826649168102813.5</c:v>
                </c:pt>
                <c:pt idx="528">
                  <c:v>1095989103565565.8</c:v>
                </c:pt>
                <c:pt idx="529">
                  <c:v>730659269945039.38</c:v>
                </c:pt>
                <c:pt idx="530">
                  <c:v>730659269945039.38</c:v>
                </c:pt>
                <c:pt idx="531">
                  <c:v>2922640258149709.5</c:v>
                </c:pt>
                <c:pt idx="532">
                  <c:v>365329568756529.25</c:v>
                </c:pt>
                <c:pt idx="533">
                  <c:v>365329568756529.25</c:v>
                </c:pt>
                <c:pt idx="534">
                  <c:v>1461319069618145.3</c:v>
                </c:pt>
                <c:pt idx="535">
                  <c:v>1461319069618145.3</c:v>
                </c:pt>
                <c:pt idx="536">
                  <c:v>1461319069618145.3</c:v>
                </c:pt>
                <c:pt idx="537">
                  <c:v>2191979399019606</c:v>
                </c:pt>
                <c:pt idx="538">
                  <c:v>365329568756529.25</c:v>
                </c:pt>
                <c:pt idx="539">
                  <c:v>1095989103565565.8</c:v>
                </c:pt>
                <c:pt idx="540">
                  <c:v>2191979399019606</c:v>
                </c:pt>
                <c:pt idx="541">
                  <c:v>1826649168102813.5</c:v>
                </c:pt>
                <c:pt idx="542">
                  <c:v>1826649168102813.5</c:v>
                </c:pt>
                <c:pt idx="543">
                  <c:v>1461319069618145.3</c:v>
                </c:pt>
                <c:pt idx="544">
                  <c:v>365329568756529.25</c:v>
                </c:pt>
                <c:pt idx="545">
                  <c:v>730659269945039.38</c:v>
                </c:pt>
                <c:pt idx="546">
                  <c:v>1461319069618145.3</c:v>
                </c:pt>
                <c:pt idx="547">
                  <c:v>1461319069618145.3</c:v>
                </c:pt>
                <c:pt idx="548">
                  <c:v>1095989103565565.8</c:v>
                </c:pt>
                <c:pt idx="549">
                  <c:v>1095989103565565.8</c:v>
                </c:pt>
                <c:pt idx="550">
                  <c:v>730659269945039.38</c:v>
                </c:pt>
                <c:pt idx="551">
                  <c:v>365329568756529.25</c:v>
                </c:pt>
                <c:pt idx="552">
                  <c:v>1461319069618145.3</c:v>
                </c:pt>
                <c:pt idx="553">
                  <c:v>1461319069618145.3</c:v>
                </c:pt>
                <c:pt idx="554">
                  <c:v>1461319069618145.3</c:v>
                </c:pt>
                <c:pt idx="555">
                  <c:v>2191979399019606</c:v>
                </c:pt>
                <c:pt idx="556">
                  <c:v>730659269945039.38</c:v>
                </c:pt>
                <c:pt idx="557">
                  <c:v>1095989103565565.8</c:v>
                </c:pt>
                <c:pt idx="558">
                  <c:v>730659269945039.38</c:v>
                </c:pt>
                <c:pt idx="559">
                  <c:v>2191979399019606</c:v>
                </c:pt>
                <c:pt idx="560">
                  <c:v>365329568756529.25</c:v>
                </c:pt>
                <c:pt idx="561">
                  <c:v>1095989103565565.8</c:v>
                </c:pt>
                <c:pt idx="562">
                  <c:v>109598850762165.28</c:v>
                </c:pt>
                <c:pt idx="563">
                  <c:v>2191979399019606</c:v>
                </c:pt>
                <c:pt idx="564">
                  <c:v>1095989103565565.8</c:v>
                </c:pt>
                <c:pt idx="565">
                  <c:v>730659269945039.38</c:v>
                </c:pt>
                <c:pt idx="566">
                  <c:v>1095989103565565.8</c:v>
                </c:pt>
                <c:pt idx="567">
                  <c:v>730659269945039.38</c:v>
                </c:pt>
                <c:pt idx="568">
                  <c:v>1461319069618145.3</c:v>
                </c:pt>
                <c:pt idx="569">
                  <c:v>365329568756529.25</c:v>
                </c:pt>
                <c:pt idx="570">
                  <c:v>365329568756529.25</c:v>
                </c:pt>
                <c:pt idx="571">
                  <c:v>1461319069618145.3</c:v>
                </c:pt>
                <c:pt idx="572">
                  <c:v>730659269945039.38</c:v>
                </c:pt>
                <c:pt idx="573">
                  <c:v>365329568756529.25</c:v>
                </c:pt>
                <c:pt idx="574">
                  <c:v>109598850762165.28</c:v>
                </c:pt>
                <c:pt idx="575">
                  <c:v>730659269945039.38</c:v>
                </c:pt>
                <c:pt idx="576">
                  <c:v>1095989103565565.8</c:v>
                </c:pt>
                <c:pt idx="577">
                  <c:v>1095989103565565.8</c:v>
                </c:pt>
                <c:pt idx="578">
                  <c:v>1095989103565565.8</c:v>
                </c:pt>
                <c:pt idx="579">
                  <c:v>1461319069618145.3</c:v>
                </c:pt>
                <c:pt idx="580">
                  <c:v>365329568756529.25</c:v>
                </c:pt>
                <c:pt idx="581">
                  <c:v>1826649168102813.5</c:v>
                </c:pt>
                <c:pt idx="582">
                  <c:v>1826649168102813.5</c:v>
                </c:pt>
                <c:pt idx="583">
                  <c:v>1461319069618145.3</c:v>
                </c:pt>
                <c:pt idx="584">
                  <c:v>730659269945039.38</c:v>
                </c:pt>
                <c:pt idx="585">
                  <c:v>1461319069618145.3</c:v>
                </c:pt>
                <c:pt idx="586">
                  <c:v>1095989103565565.8</c:v>
                </c:pt>
                <c:pt idx="587">
                  <c:v>1095989103565565.8</c:v>
                </c:pt>
                <c:pt idx="588">
                  <c:v>1095989103565565.8</c:v>
                </c:pt>
                <c:pt idx="589">
                  <c:v>2191979399019606</c:v>
                </c:pt>
                <c:pt idx="590">
                  <c:v>1461319069618145.3</c:v>
                </c:pt>
                <c:pt idx="591">
                  <c:v>2557309762368559.5</c:v>
                </c:pt>
                <c:pt idx="592">
                  <c:v>1826649168102813.5</c:v>
                </c:pt>
                <c:pt idx="593">
                  <c:v>1461319069618145.3</c:v>
                </c:pt>
                <c:pt idx="594">
                  <c:v>1095989103565565.8</c:v>
                </c:pt>
                <c:pt idx="595">
                  <c:v>730659269945039.38</c:v>
                </c:pt>
                <c:pt idx="596">
                  <c:v>1461319069618145.3</c:v>
                </c:pt>
                <c:pt idx="597">
                  <c:v>730659269945039.38</c:v>
                </c:pt>
                <c:pt idx="598">
                  <c:v>730659269945039.38</c:v>
                </c:pt>
                <c:pt idx="599">
                  <c:v>1826649168102813.5</c:v>
                </c:pt>
                <c:pt idx="600">
                  <c:v>730659269945039.38</c:v>
                </c:pt>
                <c:pt idx="601">
                  <c:v>1461319069618145.3</c:v>
                </c:pt>
                <c:pt idx="602">
                  <c:v>730659269945039.38</c:v>
                </c:pt>
                <c:pt idx="603">
                  <c:v>365329568756529.25</c:v>
                </c:pt>
                <c:pt idx="604">
                  <c:v>1095989103565565.8</c:v>
                </c:pt>
                <c:pt idx="605">
                  <c:v>730659269945039.38</c:v>
                </c:pt>
                <c:pt idx="606">
                  <c:v>730659269945039.38</c:v>
                </c:pt>
                <c:pt idx="607">
                  <c:v>1095989103565565.8</c:v>
                </c:pt>
                <c:pt idx="608">
                  <c:v>2557309762368559.5</c:v>
                </c:pt>
                <c:pt idx="609">
                  <c:v>109598850762165.28</c:v>
                </c:pt>
                <c:pt idx="610">
                  <c:v>730659269945039.38</c:v>
                </c:pt>
                <c:pt idx="611">
                  <c:v>365329568756529.25</c:v>
                </c:pt>
                <c:pt idx="612">
                  <c:v>2191979399019606</c:v>
                </c:pt>
                <c:pt idx="613">
                  <c:v>1461319069618145.3</c:v>
                </c:pt>
                <c:pt idx="614">
                  <c:v>730659269945039.38</c:v>
                </c:pt>
                <c:pt idx="615">
                  <c:v>1461319069618145.3</c:v>
                </c:pt>
                <c:pt idx="616">
                  <c:v>1095989103565565.8</c:v>
                </c:pt>
                <c:pt idx="617">
                  <c:v>1826649168102813.5</c:v>
                </c:pt>
                <c:pt idx="618">
                  <c:v>1461319069618145.3</c:v>
                </c:pt>
                <c:pt idx="619">
                  <c:v>1461319069618145.3</c:v>
                </c:pt>
                <c:pt idx="620">
                  <c:v>109598850762165.28</c:v>
                </c:pt>
                <c:pt idx="621">
                  <c:v>730659269945039.38</c:v>
                </c:pt>
                <c:pt idx="622">
                  <c:v>2191979399019606</c:v>
                </c:pt>
                <c:pt idx="623">
                  <c:v>1461319069618145.3</c:v>
                </c:pt>
                <c:pt idx="624">
                  <c:v>730659269945039.38</c:v>
                </c:pt>
                <c:pt idx="625">
                  <c:v>730659269945039.38</c:v>
                </c:pt>
                <c:pt idx="626">
                  <c:v>730659269945039.38</c:v>
                </c:pt>
                <c:pt idx="627">
                  <c:v>1095989103565565.8</c:v>
                </c:pt>
                <c:pt idx="628">
                  <c:v>1095989103565565.8</c:v>
                </c:pt>
                <c:pt idx="629">
                  <c:v>1095989103565565.8</c:v>
                </c:pt>
                <c:pt idx="630">
                  <c:v>1826649168102813.5</c:v>
                </c:pt>
                <c:pt idx="631">
                  <c:v>1095989103565565.8</c:v>
                </c:pt>
                <c:pt idx="632">
                  <c:v>1095989103565565.8</c:v>
                </c:pt>
                <c:pt idx="633">
                  <c:v>109598850762165.28</c:v>
                </c:pt>
                <c:pt idx="634">
                  <c:v>1095989103565565.8</c:v>
                </c:pt>
                <c:pt idx="635">
                  <c:v>365329568756529.25</c:v>
                </c:pt>
                <c:pt idx="636">
                  <c:v>730659269945039.38</c:v>
                </c:pt>
                <c:pt idx="637">
                  <c:v>109598850762165.28</c:v>
                </c:pt>
                <c:pt idx="638">
                  <c:v>730659269945039.38</c:v>
                </c:pt>
                <c:pt idx="639">
                  <c:v>109598850762165.28</c:v>
                </c:pt>
                <c:pt idx="640">
                  <c:v>1095989103565565.8</c:v>
                </c:pt>
                <c:pt idx="641">
                  <c:v>1461319069618145.3</c:v>
                </c:pt>
                <c:pt idx="642">
                  <c:v>730659269945039.38</c:v>
                </c:pt>
                <c:pt idx="643">
                  <c:v>730659269945039.38</c:v>
                </c:pt>
                <c:pt idx="644">
                  <c:v>1095989103565565.8</c:v>
                </c:pt>
                <c:pt idx="645">
                  <c:v>365329568756529.25</c:v>
                </c:pt>
                <c:pt idx="646">
                  <c:v>730659269945039.38</c:v>
                </c:pt>
                <c:pt idx="647">
                  <c:v>1095989103565565.8</c:v>
                </c:pt>
                <c:pt idx="648">
                  <c:v>730659269945039.38</c:v>
                </c:pt>
                <c:pt idx="649">
                  <c:v>730659269945039.38</c:v>
                </c:pt>
                <c:pt idx="650">
                  <c:v>730659269945039.38</c:v>
                </c:pt>
                <c:pt idx="651">
                  <c:v>1095989103565565.8</c:v>
                </c:pt>
                <c:pt idx="652">
                  <c:v>365329568756529.25</c:v>
                </c:pt>
                <c:pt idx="653">
                  <c:v>730659269945039.38</c:v>
                </c:pt>
                <c:pt idx="654">
                  <c:v>109598850762165.28</c:v>
                </c:pt>
                <c:pt idx="655">
                  <c:v>730659269945039.38</c:v>
                </c:pt>
                <c:pt idx="656">
                  <c:v>365329568756529.25</c:v>
                </c:pt>
                <c:pt idx="657">
                  <c:v>2191979399019606</c:v>
                </c:pt>
                <c:pt idx="658">
                  <c:v>1461319069618145.3</c:v>
                </c:pt>
                <c:pt idx="659">
                  <c:v>1095989103565565.8</c:v>
                </c:pt>
                <c:pt idx="660">
                  <c:v>1461319069618145.3</c:v>
                </c:pt>
                <c:pt idx="661">
                  <c:v>730659269945039.38</c:v>
                </c:pt>
                <c:pt idx="662">
                  <c:v>1826649168102813.5</c:v>
                </c:pt>
                <c:pt idx="663">
                  <c:v>365329568756529.25</c:v>
                </c:pt>
                <c:pt idx="664">
                  <c:v>1095989103565565.8</c:v>
                </c:pt>
                <c:pt idx="665">
                  <c:v>365329568756529.25</c:v>
                </c:pt>
                <c:pt idx="666">
                  <c:v>365329568756529.25</c:v>
                </c:pt>
                <c:pt idx="667">
                  <c:v>730659269945039.38</c:v>
                </c:pt>
                <c:pt idx="668">
                  <c:v>109598850762165.28</c:v>
                </c:pt>
                <c:pt idx="669">
                  <c:v>1461319069618145.3</c:v>
                </c:pt>
                <c:pt idx="670">
                  <c:v>730659269945039.38</c:v>
                </c:pt>
                <c:pt idx="671">
                  <c:v>1095989103565565.8</c:v>
                </c:pt>
                <c:pt idx="672">
                  <c:v>1461319069618145.3</c:v>
                </c:pt>
                <c:pt idx="673">
                  <c:v>365329568756529.25</c:v>
                </c:pt>
                <c:pt idx="674">
                  <c:v>730659269945039.38</c:v>
                </c:pt>
                <c:pt idx="675">
                  <c:v>365329568756529.25</c:v>
                </c:pt>
                <c:pt idx="676">
                  <c:v>365329568756529.25</c:v>
                </c:pt>
                <c:pt idx="677">
                  <c:v>1095989103565565.8</c:v>
                </c:pt>
                <c:pt idx="678">
                  <c:v>365329568756529.25</c:v>
                </c:pt>
                <c:pt idx="679">
                  <c:v>109598850762165.28</c:v>
                </c:pt>
                <c:pt idx="680">
                  <c:v>365329568756529.25</c:v>
                </c:pt>
                <c:pt idx="681">
                  <c:v>1095989103565565.8</c:v>
                </c:pt>
                <c:pt idx="682">
                  <c:v>109598850762165.28</c:v>
                </c:pt>
                <c:pt idx="683">
                  <c:v>1826649168102813.5</c:v>
                </c:pt>
                <c:pt idx="684">
                  <c:v>1461319069618145.3</c:v>
                </c:pt>
                <c:pt idx="685">
                  <c:v>1095989103565565.8</c:v>
                </c:pt>
                <c:pt idx="686">
                  <c:v>2191979399019606</c:v>
                </c:pt>
                <c:pt idx="687">
                  <c:v>365329568756529.25</c:v>
                </c:pt>
                <c:pt idx="688">
                  <c:v>730659269945039.38</c:v>
                </c:pt>
                <c:pt idx="689">
                  <c:v>730659269945039.38</c:v>
                </c:pt>
                <c:pt idx="690">
                  <c:v>730659269945039.38</c:v>
                </c:pt>
                <c:pt idx="691">
                  <c:v>365329568756529.25</c:v>
                </c:pt>
                <c:pt idx="692">
                  <c:v>365329568756529.25</c:v>
                </c:pt>
                <c:pt idx="693">
                  <c:v>1461319069618145.3</c:v>
                </c:pt>
                <c:pt idx="694">
                  <c:v>365329568756529.25</c:v>
                </c:pt>
                <c:pt idx="695">
                  <c:v>365329568756529.25</c:v>
                </c:pt>
                <c:pt idx="696">
                  <c:v>1095989103565565.8</c:v>
                </c:pt>
                <c:pt idx="697">
                  <c:v>1095989103565565.8</c:v>
                </c:pt>
                <c:pt idx="698">
                  <c:v>365329568756529.25</c:v>
                </c:pt>
                <c:pt idx="699">
                  <c:v>1095989103565565.8</c:v>
                </c:pt>
                <c:pt idx="700">
                  <c:v>109598850762165.28</c:v>
                </c:pt>
                <c:pt idx="701">
                  <c:v>365329568756529.25</c:v>
                </c:pt>
                <c:pt idx="702">
                  <c:v>730659269945039.38</c:v>
                </c:pt>
                <c:pt idx="703">
                  <c:v>730659269945039.38</c:v>
                </c:pt>
                <c:pt idx="704">
                  <c:v>365329568756529.25</c:v>
                </c:pt>
                <c:pt idx="705">
                  <c:v>730659269945039.38</c:v>
                </c:pt>
                <c:pt idx="706">
                  <c:v>365329568756529.25</c:v>
                </c:pt>
                <c:pt idx="707">
                  <c:v>730659269945039.38</c:v>
                </c:pt>
                <c:pt idx="708">
                  <c:v>1461319069618145.3</c:v>
                </c:pt>
                <c:pt idx="709">
                  <c:v>730659269945039.38</c:v>
                </c:pt>
                <c:pt idx="710">
                  <c:v>1461319069618145.3</c:v>
                </c:pt>
                <c:pt idx="711">
                  <c:v>1461319069618145.3</c:v>
                </c:pt>
                <c:pt idx="712">
                  <c:v>730659269945039.38</c:v>
                </c:pt>
                <c:pt idx="713">
                  <c:v>1095989103565565.8</c:v>
                </c:pt>
                <c:pt idx="714">
                  <c:v>365329568756529.25</c:v>
                </c:pt>
                <c:pt idx="715">
                  <c:v>730659269945039.38</c:v>
                </c:pt>
                <c:pt idx="716">
                  <c:v>365329568756529.25</c:v>
                </c:pt>
                <c:pt idx="717">
                  <c:v>1461319069618145.3</c:v>
                </c:pt>
                <c:pt idx="718">
                  <c:v>1826649168102813.5</c:v>
                </c:pt>
                <c:pt idx="719">
                  <c:v>730659269945039.38</c:v>
                </c:pt>
                <c:pt idx="720">
                  <c:v>109598850762165.28</c:v>
                </c:pt>
                <c:pt idx="721">
                  <c:v>109598850762165.28</c:v>
                </c:pt>
                <c:pt idx="722">
                  <c:v>365329568756529.25</c:v>
                </c:pt>
                <c:pt idx="723">
                  <c:v>109598850762165.28</c:v>
                </c:pt>
                <c:pt idx="724">
                  <c:v>1095989103565565.8</c:v>
                </c:pt>
                <c:pt idx="725">
                  <c:v>1461319069618145.3</c:v>
                </c:pt>
                <c:pt idx="726">
                  <c:v>109598850762165.28</c:v>
                </c:pt>
                <c:pt idx="727">
                  <c:v>109598850762165.28</c:v>
                </c:pt>
                <c:pt idx="728">
                  <c:v>109598850762165.28</c:v>
                </c:pt>
                <c:pt idx="729">
                  <c:v>730659269945039.38</c:v>
                </c:pt>
                <c:pt idx="730">
                  <c:v>365329568756529.25</c:v>
                </c:pt>
                <c:pt idx="731">
                  <c:v>730659269945039.38</c:v>
                </c:pt>
                <c:pt idx="732">
                  <c:v>109598850762165.28</c:v>
                </c:pt>
                <c:pt idx="733">
                  <c:v>109598850762165.28</c:v>
                </c:pt>
                <c:pt idx="734">
                  <c:v>109598850762165.28</c:v>
                </c:pt>
                <c:pt idx="735">
                  <c:v>1095989103565565.8</c:v>
                </c:pt>
                <c:pt idx="736">
                  <c:v>365329568756529.25</c:v>
                </c:pt>
                <c:pt idx="737">
                  <c:v>1461319069618145.3</c:v>
                </c:pt>
                <c:pt idx="738">
                  <c:v>730659269945039.38</c:v>
                </c:pt>
                <c:pt idx="739">
                  <c:v>365329568756529.25</c:v>
                </c:pt>
                <c:pt idx="740">
                  <c:v>365329568756529.25</c:v>
                </c:pt>
                <c:pt idx="741">
                  <c:v>109598850762165.28</c:v>
                </c:pt>
                <c:pt idx="742">
                  <c:v>365329568756529.25</c:v>
                </c:pt>
                <c:pt idx="743">
                  <c:v>109598850762165.28</c:v>
                </c:pt>
                <c:pt idx="744">
                  <c:v>365329568756529.25</c:v>
                </c:pt>
                <c:pt idx="745">
                  <c:v>365329568756529.25</c:v>
                </c:pt>
                <c:pt idx="746">
                  <c:v>365329568756529.25</c:v>
                </c:pt>
                <c:pt idx="747">
                  <c:v>365329568756529.25</c:v>
                </c:pt>
                <c:pt idx="748">
                  <c:v>365329568756529.25</c:v>
                </c:pt>
                <c:pt idx="749">
                  <c:v>730659269945039.38</c:v>
                </c:pt>
                <c:pt idx="750">
                  <c:v>365329568756529.25</c:v>
                </c:pt>
                <c:pt idx="751">
                  <c:v>730659269945039.38</c:v>
                </c:pt>
                <c:pt idx="752">
                  <c:v>365329568756529.25</c:v>
                </c:pt>
                <c:pt idx="753">
                  <c:v>109598850762165.28</c:v>
                </c:pt>
                <c:pt idx="754">
                  <c:v>365329568756529.25</c:v>
                </c:pt>
                <c:pt idx="755">
                  <c:v>109598850762165.28</c:v>
                </c:pt>
                <c:pt idx="756">
                  <c:v>730659269945039.38</c:v>
                </c:pt>
                <c:pt idx="757">
                  <c:v>365329568756529.25</c:v>
                </c:pt>
                <c:pt idx="758">
                  <c:v>730659269945039.38</c:v>
                </c:pt>
                <c:pt idx="759">
                  <c:v>365329568756529.25</c:v>
                </c:pt>
                <c:pt idx="760">
                  <c:v>365329568756529.25</c:v>
                </c:pt>
                <c:pt idx="761">
                  <c:v>365329568756529.25</c:v>
                </c:pt>
                <c:pt idx="762">
                  <c:v>109598850762165.28</c:v>
                </c:pt>
                <c:pt idx="763">
                  <c:v>1095989103565565.8</c:v>
                </c:pt>
                <c:pt idx="764">
                  <c:v>365329568756529.25</c:v>
                </c:pt>
                <c:pt idx="765">
                  <c:v>730659269945039.38</c:v>
                </c:pt>
                <c:pt idx="766">
                  <c:v>365329568756529.25</c:v>
                </c:pt>
                <c:pt idx="767">
                  <c:v>365329568756529.25</c:v>
                </c:pt>
                <c:pt idx="768">
                  <c:v>109598850762165.28</c:v>
                </c:pt>
                <c:pt idx="769">
                  <c:v>109598850762165.28</c:v>
                </c:pt>
                <c:pt idx="770">
                  <c:v>1095989103565565.8</c:v>
                </c:pt>
                <c:pt idx="771">
                  <c:v>109598850762165.28</c:v>
                </c:pt>
                <c:pt idx="772">
                  <c:v>109598850762165.28</c:v>
                </c:pt>
                <c:pt idx="773">
                  <c:v>109598850762165.28</c:v>
                </c:pt>
                <c:pt idx="774">
                  <c:v>1095989103565565.8</c:v>
                </c:pt>
                <c:pt idx="775">
                  <c:v>730659269945039.38</c:v>
                </c:pt>
                <c:pt idx="776">
                  <c:v>109598850762165.28</c:v>
                </c:pt>
                <c:pt idx="777">
                  <c:v>730659269945039.38</c:v>
                </c:pt>
                <c:pt idx="778">
                  <c:v>109598850762165.28</c:v>
                </c:pt>
                <c:pt idx="779">
                  <c:v>365329568756529.25</c:v>
                </c:pt>
                <c:pt idx="780">
                  <c:v>109598850762165.28</c:v>
                </c:pt>
                <c:pt idx="781">
                  <c:v>365329568756529.25</c:v>
                </c:pt>
                <c:pt idx="782">
                  <c:v>109598850762165.28</c:v>
                </c:pt>
                <c:pt idx="783">
                  <c:v>730659269945039.38</c:v>
                </c:pt>
                <c:pt idx="784">
                  <c:v>365329568756529.25</c:v>
                </c:pt>
                <c:pt idx="785">
                  <c:v>109598850762165.28</c:v>
                </c:pt>
                <c:pt idx="786">
                  <c:v>365329568756529.25</c:v>
                </c:pt>
                <c:pt idx="787">
                  <c:v>109598850762165.28</c:v>
                </c:pt>
                <c:pt idx="788">
                  <c:v>365329568756529.25</c:v>
                </c:pt>
                <c:pt idx="789">
                  <c:v>109598850762165.28</c:v>
                </c:pt>
                <c:pt idx="790">
                  <c:v>109598850762165.28</c:v>
                </c:pt>
                <c:pt idx="791">
                  <c:v>365329568756529.25</c:v>
                </c:pt>
                <c:pt idx="792">
                  <c:v>365329568756529.25</c:v>
                </c:pt>
                <c:pt idx="793">
                  <c:v>365329568756529.25</c:v>
                </c:pt>
                <c:pt idx="794">
                  <c:v>365329568756529.25</c:v>
                </c:pt>
                <c:pt idx="795">
                  <c:v>109598850762165.28</c:v>
                </c:pt>
                <c:pt idx="796">
                  <c:v>365329568756529.25</c:v>
                </c:pt>
                <c:pt idx="797">
                  <c:v>730659269945039.38</c:v>
                </c:pt>
                <c:pt idx="798">
                  <c:v>365329568756529.25</c:v>
                </c:pt>
                <c:pt idx="799">
                  <c:v>365329568756529.25</c:v>
                </c:pt>
                <c:pt idx="800">
                  <c:v>365329568756529.25</c:v>
                </c:pt>
                <c:pt idx="801">
                  <c:v>109598850762165.28</c:v>
                </c:pt>
                <c:pt idx="802">
                  <c:v>109598850762165.28</c:v>
                </c:pt>
                <c:pt idx="803">
                  <c:v>365329568756529.25</c:v>
                </c:pt>
                <c:pt idx="804">
                  <c:v>109598850762165.28</c:v>
                </c:pt>
                <c:pt idx="805">
                  <c:v>109598850762165.28</c:v>
                </c:pt>
                <c:pt idx="806">
                  <c:v>730659269945039.38</c:v>
                </c:pt>
                <c:pt idx="807">
                  <c:v>109598850762165.28</c:v>
                </c:pt>
                <c:pt idx="808">
                  <c:v>109598850762165.28</c:v>
                </c:pt>
                <c:pt idx="809">
                  <c:v>109598850762165.28</c:v>
                </c:pt>
                <c:pt idx="810">
                  <c:v>109598850762165.28</c:v>
                </c:pt>
                <c:pt idx="811">
                  <c:v>365329568756529.25</c:v>
                </c:pt>
                <c:pt idx="812">
                  <c:v>109598850762165.28</c:v>
                </c:pt>
                <c:pt idx="813">
                  <c:v>365329568756529.25</c:v>
                </c:pt>
                <c:pt idx="814">
                  <c:v>109598850762165.28</c:v>
                </c:pt>
                <c:pt idx="815">
                  <c:v>365329568756529.25</c:v>
                </c:pt>
                <c:pt idx="816">
                  <c:v>109598850762165.28</c:v>
                </c:pt>
                <c:pt idx="817">
                  <c:v>109598850762165.28</c:v>
                </c:pt>
                <c:pt idx="818">
                  <c:v>365329568756529.25</c:v>
                </c:pt>
                <c:pt idx="819">
                  <c:v>109598850762165.28</c:v>
                </c:pt>
                <c:pt idx="820">
                  <c:v>365329568756529.25</c:v>
                </c:pt>
                <c:pt idx="821">
                  <c:v>365329568756529.25</c:v>
                </c:pt>
                <c:pt idx="822">
                  <c:v>109598850762165.28</c:v>
                </c:pt>
                <c:pt idx="823">
                  <c:v>109598850762165.28</c:v>
                </c:pt>
                <c:pt idx="824">
                  <c:v>109598850762165.28</c:v>
                </c:pt>
                <c:pt idx="825">
                  <c:v>109598850762165.28</c:v>
                </c:pt>
                <c:pt idx="826">
                  <c:v>365329568756529.25</c:v>
                </c:pt>
                <c:pt idx="827">
                  <c:v>365329568756529.25</c:v>
                </c:pt>
                <c:pt idx="828">
                  <c:v>365329568756529.25</c:v>
                </c:pt>
                <c:pt idx="829">
                  <c:v>365329568756529.25</c:v>
                </c:pt>
                <c:pt idx="830">
                  <c:v>109598850762165.28</c:v>
                </c:pt>
                <c:pt idx="831">
                  <c:v>109598850762165.28</c:v>
                </c:pt>
                <c:pt idx="832">
                  <c:v>365329568756529.25</c:v>
                </c:pt>
                <c:pt idx="833">
                  <c:v>109598850762165.28</c:v>
                </c:pt>
                <c:pt idx="834">
                  <c:v>365329568756529.25</c:v>
                </c:pt>
                <c:pt idx="835">
                  <c:v>109598850762165.28</c:v>
                </c:pt>
                <c:pt idx="836">
                  <c:v>109598850762165.28</c:v>
                </c:pt>
                <c:pt idx="837">
                  <c:v>365329568756529.25</c:v>
                </c:pt>
                <c:pt idx="838">
                  <c:v>109598850762165.28</c:v>
                </c:pt>
                <c:pt idx="839">
                  <c:v>365329568756529.25</c:v>
                </c:pt>
                <c:pt idx="840">
                  <c:v>109598850762165.28</c:v>
                </c:pt>
                <c:pt idx="841">
                  <c:v>109598850762165.28</c:v>
                </c:pt>
                <c:pt idx="842">
                  <c:v>365329568756529.25</c:v>
                </c:pt>
                <c:pt idx="843">
                  <c:v>365329568756529.25</c:v>
                </c:pt>
                <c:pt idx="844">
                  <c:v>109598850762165.28</c:v>
                </c:pt>
                <c:pt idx="845">
                  <c:v>365329568756529.25</c:v>
                </c:pt>
                <c:pt idx="846">
                  <c:v>109598850762165.28</c:v>
                </c:pt>
                <c:pt idx="847">
                  <c:v>109598850762165.28</c:v>
                </c:pt>
                <c:pt idx="848">
                  <c:v>1095989103565565.8</c:v>
                </c:pt>
                <c:pt idx="849">
                  <c:v>109598850762165.28</c:v>
                </c:pt>
                <c:pt idx="850">
                  <c:v>109598850762165.28</c:v>
                </c:pt>
                <c:pt idx="851">
                  <c:v>365329568756529.25</c:v>
                </c:pt>
                <c:pt idx="852">
                  <c:v>109598850762165.28</c:v>
                </c:pt>
                <c:pt idx="853">
                  <c:v>109598850762165.28</c:v>
                </c:pt>
                <c:pt idx="854">
                  <c:v>109598850762165.28</c:v>
                </c:pt>
                <c:pt idx="855">
                  <c:v>109598850762165.28</c:v>
                </c:pt>
                <c:pt idx="856">
                  <c:v>109598850762165.28</c:v>
                </c:pt>
                <c:pt idx="857">
                  <c:v>109598850762165.28</c:v>
                </c:pt>
                <c:pt idx="858">
                  <c:v>109598850762165.28</c:v>
                </c:pt>
                <c:pt idx="859">
                  <c:v>109598850762165.28</c:v>
                </c:pt>
                <c:pt idx="860">
                  <c:v>109598850762165.28</c:v>
                </c:pt>
                <c:pt idx="861">
                  <c:v>109598850762165.28</c:v>
                </c:pt>
                <c:pt idx="862">
                  <c:v>109598850762165.28</c:v>
                </c:pt>
                <c:pt idx="863">
                  <c:v>109598850762165.28</c:v>
                </c:pt>
                <c:pt idx="864">
                  <c:v>365329568756529.25</c:v>
                </c:pt>
                <c:pt idx="865">
                  <c:v>109598850762165.28</c:v>
                </c:pt>
                <c:pt idx="866">
                  <c:v>365329568756529.25</c:v>
                </c:pt>
                <c:pt idx="867">
                  <c:v>109598850762165.28</c:v>
                </c:pt>
                <c:pt idx="868">
                  <c:v>109598850762165.28</c:v>
                </c:pt>
                <c:pt idx="869">
                  <c:v>109598850762165.28</c:v>
                </c:pt>
                <c:pt idx="870">
                  <c:v>109598850762165.28</c:v>
                </c:pt>
                <c:pt idx="871">
                  <c:v>109598850762165.28</c:v>
                </c:pt>
                <c:pt idx="872">
                  <c:v>109598850762165.28</c:v>
                </c:pt>
                <c:pt idx="873">
                  <c:v>109598850762165.28</c:v>
                </c:pt>
                <c:pt idx="874">
                  <c:v>365329568756529.25</c:v>
                </c:pt>
                <c:pt idx="875">
                  <c:v>109598850762165.28</c:v>
                </c:pt>
                <c:pt idx="876">
                  <c:v>109598850762165.28</c:v>
                </c:pt>
                <c:pt idx="877">
                  <c:v>109598850762165.28</c:v>
                </c:pt>
                <c:pt idx="878">
                  <c:v>109598850762165.28</c:v>
                </c:pt>
                <c:pt idx="879">
                  <c:v>109598850762165.28</c:v>
                </c:pt>
                <c:pt idx="880">
                  <c:v>109598850762165.28</c:v>
                </c:pt>
                <c:pt idx="881">
                  <c:v>109598850762165.28</c:v>
                </c:pt>
                <c:pt idx="882">
                  <c:v>109598850762165.28</c:v>
                </c:pt>
                <c:pt idx="883">
                  <c:v>109598850762165.28</c:v>
                </c:pt>
                <c:pt idx="884">
                  <c:v>109598850762165.28</c:v>
                </c:pt>
                <c:pt idx="885">
                  <c:v>109598850762165.28</c:v>
                </c:pt>
                <c:pt idx="886">
                  <c:v>109598850762165.28</c:v>
                </c:pt>
                <c:pt idx="887">
                  <c:v>109598850762165.28</c:v>
                </c:pt>
                <c:pt idx="888">
                  <c:v>109598850762165.28</c:v>
                </c:pt>
                <c:pt idx="889">
                  <c:v>109598850762165.28</c:v>
                </c:pt>
                <c:pt idx="890">
                  <c:v>109598850762165.28</c:v>
                </c:pt>
                <c:pt idx="891">
                  <c:v>109598850762165.28</c:v>
                </c:pt>
                <c:pt idx="892">
                  <c:v>109598850762165.28</c:v>
                </c:pt>
                <c:pt idx="893">
                  <c:v>365329568756529.25</c:v>
                </c:pt>
                <c:pt idx="894">
                  <c:v>365329568756529.25</c:v>
                </c:pt>
                <c:pt idx="895">
                  <c:v>109598850762165.28</c:v>
                </c:pt>
                <c:pt idx="896">
                  <c:v>109598850762165.28</c:v>
                </c:pt>
                <c:pt idx="897">
                  <c:v>109598850762165.28</c:v>
                </c:pt>
                <c:pt idx="898">
                  <c:v>109598850762165.28</c:v>
                </c:pt>
                <c:pt idx="899">
                  <c:v>365329568756529.25</c:v>
                </c:pt>
                <c:pt idx="900">
                  <c:v>109598850762165.28</c:v>
                </c:pt>
                <c:pt idx="901">
                  <c:v>109598850762165.28</c:v>
                </c:pt>
                <c:pt idx="902">
                  <c:v>730659269945039.38</c:v>
                </c:pt>
                <c:pt idx="903">
                  <c:v>109598850762165.28</c:v>
                </c:pt>
                <c:pt idx="904">
                  <c:v>109598850762165.28</c:v>
                </c:pt>
                <c:pt idx="905">
                  <c:v>109598850762165.28</c:v>
                </c:pt>
                <c:pt idx="906">
                  <c:v>109598850762165.28</c:v>
                </c:pt>
                <c:pt idx="907">
                  <c:v>109598850762165.28</c:v>
                </c:pt>
                <c:pt idx="908">
                  <c:v>109598850762165.28</c:v>
                </c:pt>
                <c:pt idx="909">
                  <c:v>109598850762165.28</c:v>
                </c:pt>
                <c:pt idx="910">
                  <c:v>109598850762165.28</c:v>
                </c:pt>
                <c:pt idx="911">
                  <c:v>109598850762165.28</c:v>
                </c:pt>
                <c:pt idx="912">
                  <c:v>109598850762165.28</c:v>
                </c:pt>
                <c:pt idx="913">
                  <c:v>109598850762165.28</c:v>
                </c:pt>
                <c:pt idx="914">
                  <c:v>109598850762165.28</c:v>
                </c:pt>
                <c:pt idx="915">
                  <c:v>109598850762165.28</c:v>
                </c:pt>
                <c:pt idx="916">
                  <c:v>109598850762165.28</c:v>
                </c:pt>
                <c:pt idx="917">
                  <c:v>109598850762165.28</c:v>
                </c:pt>
                <c:pt idx="918">
                  <c:v>109598850762165.28</c:v>
                </c:pt>
                <c:pt idx="919">
                  <c:v>109598850762165.28</c:v>
                </c:pt>
                <c:pt idx="920">
                  <c:v>109598850762165.28</c:v>
                </c:pt>
                <c:pt idx="921">
                  <c:v>365329568756529.25</c:v>
                </c:pt>
                <c:pt idx="922">
                  <c:v>109598850762165.28</c:v>
                </c:pt>
                <c:pt idx="923">
                  <c:v>365329568756529.25</c:v>
                </c:pt>
                <c:pt idx="924">
                  <c:v>109598850762165.28</c:v>
                </c:pt>
                <c:pt idx="925">
                  <c:v>109598850762165.28</c:v>
                </c:pt>
                <c:pt idx="926">
                  <c:v>365329568756529.25</c:v>
                </c:pt>
                <c:pt idx="927">
                  <c:v>109598850762165.28</c:v>
                </c:pt>
                <c:pt idx="928">
                  <c:v>365329568756529.25</c:v>
                </c:pt>
                <c:pt idx="929">
                  <c:v>365329568756529.25</c:v>
                </c:pt>
                <c:pt idx="930">
                  <c:v>109598850762165.28</c:v>
                </c:pt>
                <c:pt idx="931">
                  <c:v>365329568756529.25</c:v>
                </c:pt>
                <c:pt idx="932">
                  <c:v>109598850762165.28</c:v>
                </c:pt>
                <c:pt idx="933">
                  <c:v>109598850762165.28</c:v>
                </c:pt>
                <c:pt idx="934">
                  <c:v>109598850762165.28</c:v>
                </c:pt>
                <c:pt idx="935">
                  <c:v>109598850762165.28</c:v>
                </c:pt>
                <c:pt idx="936">
                  <c:v>109598850762165.28</c:v>
                </c:pt>
                <c:pt idx="937">
                  <c:v>109598850762165.28</c:v>
                </c:pt>
                <c:pt idx="938">
                  <c:v>109598850762165.28</c:v>
                </c:pt>
                <c:pt idx="939">
                  <c:v>109598850762165.28</c:v>
                </c:pt>
                <c:pt idx="940">
                  <c:v>109598850762165.28</c:v>
                </c:pt>
                <c:pt idx="941">
                  <c:v>109598850762165.28</c:v>
                </c:pt>
                <c:pt idx="942">
                  <c:v>109598850762165.28</c:v>
                </c:pt>
                <c:pt idx="943">
                  <c:v>109598850762165.28</c:v>
                </c:pt>
                <c:pt idx="944">
                  <c:v>109598850762165.28</c:v>
                </c:pt>
                <c:pt idx="945">
                  <c:v>109598850762165.28</c:v>
                </c:pt>
                <c:pt idx="946">
                  <c:v>365329568756529.25</c:v>
                </c:pt>
                <c:pt idx="947">
                  <c:v>109598850762165.28</c:v>
                </c:pt>
                <c:pt idx="948">
                  <c:v>109598850762165.28</c:v>
                </c:pt>
                <c:pt idx="949">
                  <c:v>109598850762165.28</c:v>
                </c:pt>
                <c:pt idx="950">
                  <c:v>109598850762165.28</c:v>
                </c:pt>
                <c:pt idx="951">
                  <c:v>109598850762165.28</c:v>
                </c:pt>
                <c:pt idx="952">
                  <c:v>109598850762165.28</c:v>
                </c:pt>
                <c:pt idx="953">
                  <c:v>109598850762165.28</c:v>
                </c:pt>
                <c:pt idx="954">
                  <c:v>109598850762165.28</c:v>
                </c:pt>
                <c:pt idx="955">
                  <c:v>109598850762165.28</c:v>
                </c:pt>
                <c:pt idx="956">
                  <c:v>109598850762165.28</c:v>
                </c:pt>
                <c:pt idx="957">
                  <c:v>109598850762165.28</c:v>
                </c:pt>
                <c:pt idx="958">
                  <c:v>109598850762165.28</c:v>
                </c:pt>
                <c:pt idx="959">
                  <c:v>109598850762165.28</c:v>
                </c:pt>
                <c:pt idx="960">
                  <c:v>109598850762165.28</c:v>
                </c:pt>
                <c:pt idx="961">
                  <c:v>109598850762165.28</c:v>
                </c:pt>
                <c:pt idx="962">
                  <c:v>109598850762165.28</c:v>
                </c:pt>
                <c:pt idx="963">
                  <c:v>109598850762165.28</c:v>
                </c:pt>
                <c:pt idx="964">
                  <c:v>109598850762165.28</c:v>
                </c:pt>
                <c:pt idx="965">
                  <c:v>109598850762165.28</c:v>
                </c:pt>
                <c:pt idx="966">
                  <c:v>109598850762165.28</c:v>
                </c:pt>
                <c:pt idx="967">
                  <c:v>109598850762165.28</c:v>
                </c:pt>
                <c:pt idx="968">
                  <c:v>109598850762165.28</c:v>
                </c:pt>
                <c:pt idx="969">
                  <c:v>109598850762165.28</c:v>
                </c:pt>
                <c:pt idx="970">
                  <c:v>109598850762165.28</c:v>
                </c:pt>
                <c:pt idx="971">
                  <c:v>365329568756529.25</c:v>
                </c:pt>
                <c:pt idx="972">
                  <c:v>109598850762165.28</c:v>
                </c:pt>
                <c:pt idx="973">
                  <c:v>109598850762165.28</c:v>
                </c:pt>
                <c:pt idx="974">
                  <c:v>109598850762165.28</c:v>
                </c:pt>
                <c:pt idx="975">
                  <c:v>365329568756529.25</c:v>
                </c:pt>
                <c:pt idx="976">
                  <c:v>109598850762165.28</c:v>
                </c:pt>
                <c:pt idx="977">
                  <c:v>109598850762165.28</c:v>
                </c:pt>
                <c:pt idx="978">
                  <c:v>109598850762165.28</c:v>
                </c:pt>
                <c:pt idx="979">
                  <c:v>109598850762165.28</c:v>
                </c:pt>
                <c:pt idx="980">
                  <c:v>109598850762165.28</c:v>
                </c:pt>
                <c:pt idx="981">
                  <c:v>109598850762165.28</c:v>
                </c:pt>
                <c:pt idx="982">
                  <c:v>109598850762165.28</c:v>
                </c:pt>
                <c:pt idx="983">
                  <c:v>109598850762165.28</c:v>
                </c:pt>
                <c:pt idx="984">
                  <c:v>109598850762165.28</c:v>
                </c:pt>
                <c:pt idx="985">
                  <c:v>109598850762165.28</c:v>
                </c:pt>
                <c:pt idx="986">
                  <c:v>109598850762165.28</c:v>
                </c:pt>
                <c:pt idx="987">
                  <c:v>109598850762165.28</c:v>
                </c:pt>
                <c:pt idx="988">
                  <c:v>109598850762165.28</c:v>
                </c:pt>
                <c:pt idx="989">
                  <c:v>109598850762165.28</c:v>
                </c:pt>
                <c:pt idx="990">
                  <c:v>109598850762165.28</c:v>
                </c:pt>
                <c:pt idx="991">
                  <c:v>109598850762165.28</c:v>
                </c:pt>
                <c:pt idx="992">
                  <c:v>109598850762165.28</c:v>
                </c:pt>
                <c:pt idx="993">
                  <c:v>109598850762165.28</c:v>
                </c:pt>
                <c:pt idx="994">
                  <c:v>109598850762165.28</c:v>
                </c:pt>
                <c:pt idx="995">
                  <c:v>109598850762165.28</c:v>
                </c:pt>
                <c:pt idx="996">
                  <c:v>109598850762165.28</c:v>
                </c:pt>
                <c:pt idx="997">
                  <c:v>109598850762165.28</c:v>
                </c:pt>
                <c:pt idx="998">
                  <c:v>109598850762165.28</c:v>
                </c:pt>
                <c:pt idx="999">
                  <c:v>365329568756529.25</c:v>
                </c:pt>
                <c:pt idx="1000">
                  <c:v>109598850762165.28</c:v>
                </c:pt>
                <c:pt idx="1001">
                  <c:v>109598850762165.28</c:v>
                </c:pt>
                <c:pt idx="1002">
                  <c:v>109598850762165.28</c:v>
                </c:pt>
                <c:pt idx="1003">
                  <c:v>109598850762165.28</c:v>
                </c:pt>
                <c:pt idx="1004">
                  <c:v>109598850762165.28</c:v>
                </c:pt>
                <c:pt idx="1005">
                  <c:v>109598850762165.28</c:v>
                </c:pt>
                <c:pt idx="1006">
                  <c:v>109598850762165.28</c:v>
                </c:pt>
                <c:pt idx="1007">
                  <c:v>365329568756529.25</c:v>
                </c:pt>
                <c:pt idx="1008">
                  <c:v>109598850762165.28</c:v>
                </c:pt>
                <c:pt idx="1009">
                  <c:v>109598850762165.28</c:v>
                </c:pt>
                <c:pt idx="1010">
                  <c:v>109598850762165.28</c:v>
                </c:pt>
                <c:pt idx="1011">
                  <c:v>109598850762165.28</c:v>
                </c:pt>
                <c:pt idx="1012">
                  <c:v>109598850762165.28</c:v>
                </c:pt>
                <c:pt idx="1013">
                  <c:v>109598850762165.28</c:v>
                </c:pt>
                <c:pt idx="1014">
                  <c:v>365329568756529.25</c:v>
                </c:pt>
                <c:pt idx="1015">
                  <c:v>109598850762165.28</c:v>
                </c:pt>
                <c:pt idx="1016">
                  <c:v>109598850762165.28</c:v>
                </c:pt>
                <c:pt idx="1017">
                  <c:v>109598850762165.28</c:v>
                </c:pt>
                <c:pt idx="1018">
                  <c:v>109598850762165.28</c:v>
                </c:pt>
                <c:pt idx="1019">
                  <c:v>109598850762165.28</c:v>
                </c:pt>
                <c:pt idx="1020">
                  <c:v>109598850762165.28</c:v>
                </c:pt>
                <c:pt idx="1021">
                  <c:v>109598850762165.28</c:v>
                </c:pt>
                <c:pt idx="1022">
                  <c:v>109598850762165.28</c:v>
                </c:pt>
                <c:pt idx="1023">
                  <c:v>109598850762165.28</c:v>
                </c:pt>
                <c:pt idx="1024">
                  <c:v>109598850762165.28</c:v>
                </c:pt>
                <c:pt idx="1025">
                  <c:v>109598850762165.28</c:v>
                </c:pt>
                <c:pt idx="1026">
                  <c:v>109598850762165.28</c:v>
                </c:pt>
                <c:pt idx="1027">
                  <c:v>109598850762165.28</c:v>
                </c:pt>
                <c:pt idx="1028">
                  <c:v>109598850762165.28</c:v>
                </c:pt>
                <c:pt idx="1029">
                  <c:v>109598850762165.28</c:v>
                </c:pt>
                <c:pt idx="1030">
                  <c:v>109598850762165.28</c:v>
                </c:pt>
                <c:pt idx="1031">
                  <c:v>109598850762165.28</c:v>
                </c:pt>
                <c:pt idx="1032">
                  <c:v>109598850762165.28</c:v>
                </c:pt>
                <c:pt idx="1033">
                  <c:v>109598850762165.28</c:v>
                </c:pt>
                <c:pt idx="1034">
                  <c:v>365329568756529.25</c:v>
                </c:pt>
                <c:pt idx="1035">
                  <c:v>109598850762165.28</c:v>
                </c:pt>
                <c:pt idx="1036">
                  <c:v>109598850762165.28</c:v>
                </c:pt>
                <c:pt idx="1037">
                  <c:v>109598850762165.28</c:v>
                </c:pt>
                <c:pt idx="1038">
                  <c:v>109598850762165.28</c:v>
                </c:pt>
                <c:pt idx="1039">
                  <c:v>109598850762165.28</c:v>
                </c:pt>
                <c:pt idx="1040">
                  <c:v>109598850762165.28</c:v>
                </c:pt>
                <c:pt idx="1041">
                  <c:v>109598850762165.28</c:v>
                </c:pt>
                <c:pt idx="1042">
                  <c:v>109598850762165.28</c:v>
                </c:pt>
                <c:pt idx="1043">
                  <c:v>109598850762165.28</c:v>
                </c:pt>
                <c:pt idx="1044">
                  <c:v>109598850762165.28</c:v>
                </c:pt>
                <c:pt idx="1045">
                  <c:v>109598850762165.28</c:v>
                </c:pt>
                <c:pt idx="1046">
                  <c:v>109598850762165.28</c:v>
                </c:pt>
                <c:pt idx="1047">
                  <c:v>109598850762165.28</c:v>
                </c:pt>
                <c:pt idx="1048">
                  <c:v>109598850762165.28</c:v>
                </c:pt>
                <c:pt idx="1049">
                  <c:v>109598850762165.28</c:v>
                </c:pt>
                <c:pt idx="1050">
                  <c:v>109598850762165.28</c:v>
                </c:pt>
                <c:pt idx="1051">
                  <c:v>109598850762165.28</c:v>
                </c:pt>
                <c:pt idx="1052">
                  <c:v>109598850762165.28</c:v>
                </c:pt>
                <c:pt idx="1053">
                  <c:v>109598850762165.28</c:v>
                </c:pt>
                <c:pt idx="1054">
                  <c:v>109598850762165.28</c:v>
                </c:pt>
                <c:pt idx="1055">
                  <c:v>365329568756529.25</c:v>
                </c:pt>
                <c:pt idx="1056">
                  <c:v>109598850762165.28</c:v>
                </c:pt>
                <c:pt idx="1057">
                  <c:v>109598850762165.28</c:v>
                </c:pt>
                <c:pt idx="1058">
                  <c:v>109598850762165.28</c:v>
                </c:pt>
                <c:pt idx="1059">
                  <c:v>109598850762165.28</c:v>
                </c:pt>
                <c:pt idx="1060">
                  <c:v>109598850762165.28</c:v>
                </c:pt>
                <c:pt idx="1061">
                  <c:v>109598850762165.28</c:v>
                </c:pt>
                <c:pt idx="1062">
                  <c:v>109598850762165.28</c:v>
                </c:pt>
                <c:pt idx="1063">
                  <c:v>109598850762165.28</c:v>
                </c:pt>
                <c:pt idx="1064">
                  <c:v>109598850762165.28</c:v>
                </c:pt>
                <c:pt idx="1065">
                  <c:v>109598850762165.28</c:v>
                </c:pt>
                <c:pt idx="1066">
                  <c:v>109598850762165.28</c:v>
                </c:pt>
                <c:pt idx="1067">
                  <c:v>109598850762165.28</c:v>
                </c:pt>
                <c:pt idx="1068">
                  <c:v>109598850762165.28</c:v>
                </c:pt>
                <c:pt idx="1069">
                  <c:v>109598850762165.28</c:v>
                </c:pt>
                <c:pt idx="1070">
                  <c:v>109598850762165.28</c:v>
                </c:pt>
                <c:pt idx="1071">
                  <c:v>109598850762165.28</c:v>
                </c:pt>
                <c:pt idx="1072">
                  <c:v>109598850762165.28</c:v>
                </c:pt>
                <c:pt idx="1073">
                  <c:v>365329568756529.25</c:v>
                </c:pt>
                <c:pt idx="1074">
                  <c:v>109598850762165.28</c:v>
                </c:pt>
                <c:pt idx="1075">
                  <c:v>109598850762165.28</c:v>
                </c:pt>
                <c:pt idx="1076">
                  <c:v>109598850762165.28</c:v>
                </c:pt>
                <c:pt idx="1077">
                  <c:v>109598850762165.28</c:v>
                </c:pt>
                <c:pt idx="1078">
                  <c:v>109598850762165.28</c:v>
                </c:pt>
                <c:pt idx="1079">
                  <c:v>109598850762165.28</c:v>
                </c:pt>
                <c:pt idx="1080">
                  <c:v>109598850762165.28</c:v>
                </c:pt>
                <c:pt idx="1081">
                  <c:v>109598850762165.28</c:v>
                </c:pt>
                <c:pt idx="1082">
                  <c:v>109598850762165.28</c:v>
                </c:pt>
                <c:pt idx="1083">
                  <c:v>109598850762165.28</c:v>
                </c:pt>
                <c:pt idx="1084">
                  <c:v>109598850762165.28</c:v>
                </c:pt>
                <c:pt idx="1085">
                  <c:v>109598850762165.28</c:v>
                </c:pt>
                <c:pt idx="1086">
                  <c:v>109598850762165.28</c:v>
                </c:pt>
                <c:pt idx="1087">
                  <c:v>109598850762165.28</c:v>
                </c:pt>
                <c:pt idx="1088">
                  <c:v>109598850762165.28</c:v>
                </c:pt>
                <c:pt idx="1089">
                  <c:v>109598850762165.28</c:v>
                </c:pt>
                <c:pt idx="1090">
                  <c:v>109598850762165.28</c:v>
                </c:pt>
                <c:pt idx="1091">
                  <c:v>109598850762165.28</c:v>
                </c:pt>
                <c:pt idx="1092">
                  <c:v>109598850762165.28</c:v>
                </c:pt>
                <c:pt idx="1093">
                  <c:v>109598850762165.28</c:v>
                </c:pt>
                <c:pt idx="1094">
                  <c:v>109598850762165.28</c:v>
                </c:pt>
                <c:pt idx="1095">
                  <c:v>109598850762165.28</c:v>
                </c:pt>
                <c:pt idx="1096">
                  <c:v>109598850762165.28</c:v>
                </c:pt>
                <c:pt idx="1097">
                  <c:v>109598850762165.28</c:v>
                </c:pt>
                <c:pt idx="1098">
                  <c:v>109598850762165.28</c:v>
                </c:pt>
                <c:pt idx="1099">
                  <c:v>109598850762165.28</c:v>
                </c:pt>
                <c:pt idx="1100">
                  <c:v>109598850762165.28</c:v>
                </c:pt>
                <c:pt idx="1101">
                  <c:v>109598850762165.28</c:v>
                </c:pt>
                <c:pt idx="1102">
                  <c:v>109598850762165.28</c:v>
                </c:pt>
                <c:pt idx="1103">
                  <c:v>109598850762165.28</c:v>
                </c:pt>
                <c:pt idx="1104">
                  <c:v>109598850762165.28</c:v>
                </c:pt>
                <c:pt idx="1105">
                  <c:v>109598850762165.28</c:v>
                </c:pt>
                <c:pt idx="1106">
                  <c:v>109598850762165.28</c:v>
                </c:pt>
              </c:numCache>
            </c:numRef>
          </c:yVal>
          <c:smooth val="0"/>
          <c:extLst>
            <c:ext xmlns:c16="http://schemas.microsoft.com/office/drawing/2014/chart" uri="{C3380CC4-5D6E-409C-BE32-E72D297353CC}">
              <c16:uniqueId val="{00000005-0CC0-42C1-B8C4-E8222563A26F}"/>
            </c:ext>
          </c:extLst>
        </c:ser>
        <c:dLbls>
          <c:showLegendKey val="0"/>
          <c:showVal val="0"/>
          <c:showCatName val="0"/>
          <c:showSerName val="0"/>
          <c:showPercent val="0"/>
          <c:showBubbleSize val="0"/>
        </c:dLbls>
        <c:axId val="1738610383"/>
        <c:axId val="1738605807"/>
        <c:extLst>
          <c:ext xmlns:c15="http://schemas.microsoft.com/office/drawing/2012/chart" uri="{02D57815-91ED-43cb-92C2-25804820EDAC}">
            <c15:filteredScatterSeries>
              <c15:ser>
                <c:idx val="7"/>
                <c:order val="2"/>
                <c:tx>
                  <c:v>Sentaurus B</c:v>
                </c:tx>
                <c:marker>
                  <c:symbol val="none"/>
                </c:marker>
                <c:xVal>
                  <c:numRef>
                    <c:extLst>
                      <c:ext uri="{02D57815-91ED-43cb-92C2-25804820EDAC}">
                        <c15:formulaRef>
                          <c15:sqref>'#4 Sentaurus TCAD'!$A$2:$A$129</c15:sqref>
                        </c15:formulaRef>
                      </c:ext>
                    </c:extLst>
                    <c:numCache>
                      <c:formatCode>General</c:formatCode>
                      <c:ptCount val="128"/>
                      <c:pt idx="0">
                        <c:v>0</c:v>
                      </c:pt>
                      <c:pt idx="1">
                        <c:v>9.8369090000000005E-4</c:v>
                      </c:pt>
                      <c:pt idx="2">
                        <c:v>2.0878469999999999E-3</c:v>
                      </c:pt>
                      <c:pt idx="3">
                        <c:v>3.3272190000000002E-3</c:v>
                      </c:pt>
                      <c:pt idx="4">
                        <c:v>4.7183679999999997E-3</c:v>
                      </c:pt>
                      <c:pt idx="5">
                        <c:v>6.2798799999999998E-3</c:v>
                      </c:pt>
                      <c:pt idx="6">
                        <c:v>8.032618E-3</c:v>
                      </c:pt>
                      <c:pt idx="7">
                        <c:v>0.01</c:v>
                      </c:pt>
                      <c:pt idx="8">
                        <c:v>1.1953699999999999E-2</c:v>
                      </c:pt>
                      <c:pt idx="9">
                        <c:v>1.441243E-2</c:v>
                      </c:pt>
                      <c:pt idx="10">
                        <c:v>1.7506750000000001E-2</c:v>
                      </c:pt>
                      <c:pt idx="11">
                        <c:v>2.1400929999999999E-2</c:v>
                      </c:pt>
                      <c:pt idx="12">
                        <c:v>2.6301769999999999E-2</c:v>
                      </c:pt>
                      <c:pt idx="13">
                        <c:v>3.2469459999999999E-2</c:v>
                      </c:pt>
                      <c:pt idx="14">
                        <c:v>4.0231490000000002E-2</c:v>
                      </c:pt>
                      <c:pt idx="15">
                        <c:v>0.05</c:v>
                      </c:pt>
                      <c:pt idx="16">
                        <c:v>6.016809E-2</c:v>
                      </c:pt>
                      <c:pt idx="17">
                        <c:v>7.0786349999999998E-2</c:v>
                      </c:pt>
                      <c:pt idx="18">
                        <c:v>8.1874730000000007E-2</c:v>
                      </c:pt>
                      <c:pt idx="19">
                        <c:v>9.3454029999999993E-2</c:v>
                      </c:pt>
                      <c:pt idx="20">
                        <c:v>0.105546</c:v>
                      </c:pt>
                      <c:pt idx="21">
                        <c:v>0.1181733</c:v>
                      </c:pt>
                      <c:pt idx="22">
                        <c:v>0.1313597</c:v>
                      </c:pt>
                      <c:pt idx="23">
                        <c:v>0.14512990000000001</c:v>
                      </c:pt>
                      <c:pt idx="24">
                        <c:v>0.1595097</c:v>
                      </c:pt>
                      <c:pt idx="25">
                        <c:v>0.17452619999999999</c:v>
                      </c:pt>
                      <c:pt idx="26">
                        <c:v>0.1902075</c:v>
                      </c:pt>
                      <c:pt idx="27">
                        <c:v>0.20658319999999999</c:v>
                      </c:pt>
                      <c:pt idx="28">
                        <c:v>0.22368379999999999</c:v>
                      </c:pt>
                      <c:pt idx="29">
                        <c:v>0.24154149999999999</c:v>
                      </c:pt>
                      <c:pt idx="30">
                        <c:v>0.26018980000000003</c:v>
                      </c:pt>
                      <c:pt idx="31">
                        <c:v>0.27966380000000002</c:v>
                      </c:pt>
                      <c:pt idx="32">
                        <c:v>0.3</c:v>
                      </c:pt>
                      <c:pt idx="33">
                        <c:v>0.32008419999999999</c:v>
                      </c:pt>
                      <c:pt idx="34">
                        <c:v>0.34420790000000001</c:v>
                      </c:pt>
                      <c:pt idx="35">
                        <c:v>0.3731833</c:v>
                      </c:pt>
                      <c:pt idx="36">
                        <c:v>0.40798649999999997</c:v>
                      </c:pt>
                      <c:pt idx="37">
                        <c:v>0.44978950000000001</c:v>
                      </c:pt>
                      <c:pt idx="38">
                        <c:v>0.5</c:v>
                      </c:pt>
                      <c:pt idx="39">
                        <c:v>0.55000000000000004</c:v>
                      </c:pt>
                      <c:pt idx="40">
                        <c:v>0.6</c:v>
                      </c:pt>
                      <c:pt idx="41">
                        <c:v>0.65</c:v>
                      </c:pt>
                      <c:pt idx="42">
                        <c:v>0.7</c:v>
                      </c:pt>
                      <c:pt idx="43">
                        <c:v>0.75</c:v>
                      </c:pt>
                      <c:pt idx="44">
                        <c:v>0.8</c:v>
                      </c:pt>
                      <c:pt idx="45">
                        <c:v>0.85</c:v>
                      </c:pt>
                      <c:pt idx="46">
                        <c:v>0.9</c:v>
                      </c:pt>
                      <c:pt idx="47">
                        <c:v>0.95</c:v>
                      </c:pt>
                      <c:pt idx="48">
                        <c:v>1</c:v>
                      </c:pt>
                      <c:pt idx="49">
                        <c:v>1.05</c:v>
                      </c:pt>
                      <c:pt idx="50">
                        <c:v>1.1000000000000001</c:v>
                      </c:pt>
                      <c:pt idx="51">
                        <c:v>1.1499999999999999</c:v>
                      </c:pt>
                      <c:pt idx="52">
                        <c:v>1.2</c:v>
                      </c:pt>
                      <c:pt idx="53">
                        <c:v>1.25</c:v>
                      </c:pt>
                      <c:pt idx="54">
                        <c:v>1.3</c:v>
                      </c:pt>
                      <c:pt idx="55">
                        <c:v>1.35</c:v>
                      </c:pt>
                      <c:pt idx="56">
                        <c:v>1.4</c:v>
                      </c:pt>
                      <c:pt idx="57">
                        <c:v>1.45</c:v>
                      </c:pt>
                      <c:pt idx="58">
                        <c:v>1.5</c:v>
                      </c:pt>
                      <c:pt idx="59">
                        <c:v>1.55</c:v>
                      </c:pt>
                      <c:pt idx="60">
                        <c:v>1.6</c:v>
                      </c:pt>
                      <c:pt idx="61">
                        <c:v>1.65</c:v>
                      </c:pt>
                      <c:pt idx="62">
                        <c:v>1.7</c:v>
                      </c:pt>
                      <c:pt idx="63">
                        <c:v>1.75</c:v>
                      </c:pt>
                      <c:pt idx="64">
                        <c:v>1.8</c:v>
                      </c:pt>
                      <c:pt idx="65">
                        <c:v>1.85</c:v>
                      </c:pt>
                      <c:pt idx="66">
                        <c:v>1.9</c:v>
                      </c:pt>
                      <c:pt idx="67">
                        <c:v>1.95</c:v>
                      </c:pt>
                      <c:pt idx="68">
                        <c:v>2</c:v>
                      </c:pt>
                      <c:pt idx="69">
                        <c:v>2.0499999999999998</c:v>
                      </c:pt>
                      <c:pt idx="70">
                        <c:v>2.1</c:v>
                      </c:pt>
                      <c:pt idx="71">
                        <c:v>2.15</c:v>
                      </c:pt>
                      <c:pt idx="72">
                        <c:v>2.2000000000000002</c:v>
                      </c:pt>
                      <c:pt idx="73">
                        <c:v>2.25</c:v>
                      </c:pt>
                      <c:pt idx="74">
                        <c:v>2.2999999999999998</c:v>
                      </c:pt>
                      <c:pt idx="75">
                        <c:v>2.35</c:v>
                      </c:pt>
                      <c:pt idx="76">
                        <c:v>2.4</c:v>
                      </c:pt>
                      <c:pt idx="77">
                        <c:v>2.4500000000000002</c:v>
                      </c:pt>
                      <c:pt idx="78">
                        <c:v>2.5</c:v>
                      </c:pt>
                      <c:pt idx="79">
                        <c:v>2.5505070000000001</c:v>
                      </c:pt>
                      <c:pt idx="80">
                        <c:v>2.6018119999999998</c:v>
                      </c:pt>
                      <c:pt idx="81">
                        <c:v>2.6539269999999999</c:v>
                      </c:pt>
                      <c:pt idx="82">
                        <c:v>2.7068639999999999</c:v>
                      </c:pt>
                      <c:pt idx="83">
                        <c:v>2.7606380000000001</c:v>
                      </c:pt>
                      <c:pt idx="84">
                        <c:v>2.8152599999999999</c:v>
                      </c:pt>
                      <c:pt idx="85">
                        <c:v>2.870746</c:v>
                      </c:pt>
                      <c:pt idx="86">
                        <c:v>2.9271069999999999</c:v>
                      </c:pt>
                      <c:pt idx="87">
                        <c:v>2.9843579999999998</c:v>
                      </c:pt>
                      <c:pt idx="88">
                        <c:v>3.042513</c:v>
                      </c:pt>
                      <c:pt idx="89">
                        <c:v>3.1015869999999999</c:v>
                      </c:pt>
                      <c:pt idx="90">
                        <c:v>3.1615929999999999</c:v>
                      </c:pt>
                      <c:pt idx="91">
                        <c:v>3.2225470000000001</c:v>
                      </c:pt>
                      <c:pt idx="92">
                        <c:v>3.2844630000000001</c:v>
                      </c:pt>
                      <c:pt idx="93">
                        <c:v>3.3473570000000001</c:v>
                      </c:pt>
                      <c:pt idx="94">
                        <c:v>3.4112439999999999</c:v>
                      </c:pt>
                      <c:pt idx="95">
                        <c:v>3.47614</c:v>
                      </c:pt>
                      <c:pt idx="96">
                        <c:v>3.5420609999999999</c:v>
                      </c:pt>
                      <c:pt idx="97">
                        <c:v>3.609022</c:v>
                      </c:pt>
                      <c:pt idx="98">
                        <c:v>3.677041</c:v>
                      </c:pt>
                      <c:pt idx="99">
                        <c:v>3.7461340000000001</c:v>
                      </c:pt>
                      <c:pt idx="100">
                        <c:v>3.8163170000000002</c:v>
                      </c:pt>
                      <c:pt idx="101">
                        <c:v>3.8876089999999999</c:v>
                      </c:pt>
                      <c:pt idx="102">
                        <c:v>3.9600270000000002</c:v>
                      </c:pt>
                      <c:pt idx="103">
                        <c:v>4.033588</c:v>
                      </c:pt>
                      <c:pt idx="104">
                        <c:v>4.1083109999999996</c:v>
                      </c:pt>
                      <c:pt idx="105">
                        <c:v>4.1842139999999999</c:v>
                      </c:pt>
                      <c:pt idx="106">
                        <c:v>4.2613149999999997</c:v>
                      </c:pt>
                      <c:pt idx="107">
                        <c:v>4.3396330000000001</c:v>
                      </c:pt>
                      <c:pt idx="108">
                        <c:v>4.4191890000000003</c:v>
                      </c:pt>
                      <c:pt idx="109">
                        <c:v>4.5</c:v>
                      </c:pt>
                      <c:pt idx="110">
                        <c:v>4.5811089999999997</c:v>
                      </c:pt>
                      <c:pt idx="111">
                        <c:v>4.6640490000000003</c:v>
                      </c:pt>
                      <c:pt idx="112">
                        <c:v>4.7488599999999996</c:v>
                      </c:pt>
                      <c:pt idx="113">
                        <c:v>4.8355860000000002</c:v>
                      </c:pt>
                      <c:pt idx="114">
                        <c:v>4.9242679999999996</c:v>
                      </c:pt>
                      <c:pt idx="115">
                        <c:v>5.0149509999999999</c:v>
                      </c:pt>
                      <c:pt idx="116">
                        <c:v>5.1076800000000002</c:v>
                      </c:pt>
                      <c:pt idx="117">
                        <c:v>5.202502</c:v>
                      </c:pt>
                      <c:pt idx="118">
                        <c:v>5.2994640000000004</c:v>
                      </c:pt>
                      <c:pt idx="119">
                        <c:v>5.3986130000000001</c:v>
                      </c:pt>
                      <c:pt idx="120">
                        <c:v>5.5</c:v>
                      </c:pt>
                      <c:pt idx="121">
                        <c:v>5.5983689999999999</c:v>
                      </c:pt>
                      <c:pt idx="122">
                        <c:v>5.7087849999999998</c:v>
                      </c:pt>
                      <c:pt idx="123">
                        <c:v>5.8327220000000004</c:v>
                      </c:pt>
                      <c:pt idx="124">
                        <c:v>5.9718369999999998</c:v>
                      </c:pt>
                      <c:pt idx="125">
                        <c:v>6.1279880000000002</c:v>
                      </c:pt>
                      <c:pt idx="126">
                        <c:v>6.3032620000000001</c:v>
                      </c:pt>
                      <c:pt idx="127">
                        <c:v>6.5</c:v>
                      </c:pt>
                    </c:numCache>
                  </c:numRef>
                </c:xVal>
                <c:yVal>
                  <c:numRef>
                    <c:extLst>
                      <c:ext uri="{02D57815-91ED-43cb-92C2-25804820EDAC}">
                        <c15:formulaRef>
                          <c15:sqref>'#4 Sentaurus TCAD'!$B$2:$B$129</c15:sqref>
                        </c15:formulaRef>
                      </c:ext>
                    </c:extLst>
                    <c:numCache>
                      <c:formatCode>0.00E+00</c:formatCode>
                      <c:ptCount val="128"/>
                      <c:pt idx="0">
                        <c:v>157833600000000</c:v>
                      </c:pt>
                      <c:pt idx="1">
                        <c:v>148915900000000</c:v>
                      </c:pt>
                      <c:pt idx="2">
                        <c:v>124188000000000</c:v>
                      </c:pt>
                      <c:pt idx="3">
                        <c:v>94642140000000</c:v>
                      </c:pt>
                      <c:pt idx="4">
                        <c:v>70973660000000</c:v>
                      </c:pt>
                      <c:pt idx="5">
                        <c:v>55730490000000</c:v>
                      </c:pt>
                      <c:pt idx="6">
                        <c:v>46760290000000</c:v>
                      </c:pt>
                      <c:pt idx="7">
                        <c:v>41783150000000</c:v>
                      </c:pt>
                      <c:pt idx="8">
                        <c:v>39664940000000</c:v>
                      </c:pt>
                      <c:pt idx="9">
                        <c:v>39523180000000</c:v>
                      </c:pt>
                      <c:pt idx="10">
                        <c:v>42065170000000</c:v>
                      </c:pt>
                      <c:pt idx="11">
                        <c:v>48213730000000</c:v>
                      </c:pt>
                      <c:pt idx="12">
                        <c:v>58531120000000</c:v>
                      </c:pt>
                      <c:pt idx="13">
                        <c:v>72635840000000</c:v>
                      </c:pt>
                      <c:pt idx="14">
                        <c:v>89297940000000</c:v>
                      </c:pt>
                      <c:pt idx="15">
                        <c:v>106348500000000</c:v>
                      </c:pt>
                      <c:pt idx="16">
                        <c:v>118341300000000</c:v>
                      </c:pt>
                      <c:pt idx="17">
                        <c:v>124337900000000</c:v>
                      </c:pt>
                      <c:pt idx="18">
                        <c:v>121016700000000</c:v>
                      </c:pt>
                      <c:pt idx="19">
                        <c:v>112439500000000</c:v>
                      </c:pt>
                      <c:pt idx="20">
                        <c:v>100971800000000</c:v>
                      </c:pt>
                      <c:pt idx="21">
                        <c:v>91235650000000</c:v>
                      </c:pt>
                      <c:pt idx="22">
                        <c:v>88151990000000</c:v>
                      </c:pt>
                      <c:pt idx="23">
                        <c:v>93052120000000</c:v>
                      </c:pt>
                      <c:pt idx="24">
                        <c:v>104060900000000</c:v>
                      </c:pt>
                      <c:pt idx="25">
                        <c:v>119191700000000</c:v>
                      </c:pt>
                      <c:pt idx="26">
                        <c:v>137496700000000</c:v>
                      </c:pt>
                      <c:pt idx="27">
                        <c:v>158892300000000</c:v>
                      </c:pt>
                      <c:pt idx="28">
                        <c:v>183860800000000</c:v>
                      </c:pt>
                      <c:pt idx="29">
                        <c:v>213307200000000</c:v>
                      </c:pt>
                      <c:pt idx="30">
                        <c:v>248550100000000</c:v>
                      </c:pt>
                      <c:pt idx="31">
                        <c:v>291406900000000</c:v>
                      </c:pt>
                      <c:pt idx="32">
                        <c:v>344359200000000</c:v>
                      </c:pt>
                      <c:pt idx="33">
                        <c:v>406940800000000</c:v>
                      </c:pt>
                      <c:pt idx="34">
                        <c:v>498750300000000</c:v>
                      </c:pt>
                      <c:pt idx="35">
                        <c:v>639893600000000</c:v>
                      </c:pt>
                      <c:pt idx="36">
                        <c:v>869115300000000</c:v>
                      </c:pt>
                      <c:pt idx="37">
                        <c:v>1265356000000000</c:v>
                      </c:pt>
                      <c:pt idx="38">
                        <c:v>1997314000000000</c:v>
                      </c:pt>
                      <c:pt idx="39">
                        <c:v>3149276000000000</c:v>
                      </c:pt>
                      <c:pt idx="40">
                        <c:v>4891716000000000</c:v>
                      </c:pt>
                      <c:pt idx="41">
                        <c:v>7359770000000000</c:v>
                      </c:pt>
                      <c:pt idx="42">
                        <c:v>1.05391E+16</c:v>
                      </c:pt>
                      <c:pt idx="43">
                        <c:v>1.412482E+16</c:v>
                      </c:pt>
                      <c:pt idx="44">
                        <c:v>1.74609E+16</c:v>
                      </c:pt>
                      <c:pt idx="45">
                        <c:v>1.969241E+16</c:v>
                      </c:pt>
                      <c:pt idx="46">
                        <c:v>2.014384E+16</c:v>
                      </c:pt>
                      <c:pt idx="47">
                        <c:v>1.871094E+16</c:v>
                      </c:pt>
                      <c:pt idx="48">
                        <c:v>1.595365E+16</c:v>
                      </c:pt>
                      <c:pt idx="49">
                        <c:v>1.278813E+16</c:v>
                      </c:pt>
                      <c:pt idx="50">
                        <c:v>1.001384E+16</c:v>
                      </c:pt>
                      <c:pt idx="51">
                        <c:v>8010375000000000</c:v>
                      </c:pt>
                      <c:pt idx="52">
                        <c:v>6732795000000000</c:v>
                      </c:pt>
                      <c:pt idx="53">
                        <c:v>5896716000000000</c:v>
                      </c:pt>
                      <c:pt idx="54">
                        <c:v>5186873000000000</c:v>
                      </c:pt>
                      <c:pt idx="55">
                        <c:v>4396199000000000</c:v>
                      </c:pt>
                      <c:pt idx="56">
                        <c:v>3475933000000000</c:v>
                      </c:pt>
                      <c:pt idx="57">
                        <c:v>2508305000000000</c:v>
                      </c:pt>
                      <c:pt idx="58">
                        <c:v>1629280000000000</c:v>
                      </c:pt>
                      <c:pt idx="59">
                        <c:v>945549100000000</c:v>
                      </c:pt>
                      <c:pt idx="60">
                        <c:v>489754200000000</c:v>
                      </c:pt>
                      <c:pt idx="61">
                        <c:v>228091200000000</c:v>
                      </c:pt>
                      <c:pt idx="62">
                        <c:v>97693050000000</c:v>
                      </c:pt>
                      <c:pt idx="63">
                        <c:v>40591080000000</c:v>
                      </c:pt>
                      <c:pt idx="64">
                        <c:v>18185020000000</c:v>
                      </c:pt>
                      <c:pt idx="65">
                        <c:v>10027360000000</c:v>
                      </c:pt>
                      <c:pt idx="66">
                        <c:v>7083366000000</c:v>
                      </c:pt>
                      <c:pt idx="67">
                        <c:v>5909995000000</c:v>
                      </c:pt>
                      <c:pt idx="68">
                        <c:v>5337397000000</c:v>
                      </c:pt>
                      <c:pt idx="69">
                        <c:v>4994046000000</c:v>
                      </c:pt>
                      <c:pt idx="70">
                        <c:v>4760034000000</c:v>
                      </c:pt>
                      <c:pt idx="71">
                        <c:v>4590600000000</c:v>
                      </c:pt>
                      <c:pt idx="72">
                        <c:v>4464404000000</c:v>
                      </c:pt>
                      <c:pt idx="73">
                        <c:v>4368861000000</c:v>
                      </c:pt>
                      <c:pt idx="74">
                        <c:v>4295638000000</c:v>
                      </c:pt>
                      <c:pt idx="75">
                        <c:v>4238931000000</c:v>
                      </c:pt>
                      <c:pt idx="76">
                        <c:v>4194594000000</c:v>
                      </c:pt>
                      <c:pt idx="77">
                        <c:v>4159623000000</c:v>
                      </c:pt>
                      <c:pt idx="78">
                        <c:v>4131814000000</c:v>
                      </c:pt>
                      <c:pt idx="79">
                        <c:v>4109330000000</c:v>
                      </c:pt>
                      <c:pt idx="80">
                        <c:v>4090969000000</c:v>
                      </c:pt>
                      <c:pt idx="81">
                        <c:v>4075921000000</c:v>
                      </c:pt>
                      <c:pt idx="82">
                        <c:v>4063545000000</c:v>
                      </c:pt>
                      <c:pt idx="83">
                        <c:v>4053333000000</c:v>
                      </c:pt>
                      <c:pt idx="84">
                        <c:v>4044880000000</c:v>
                      </c:pt>
                      <c:pt idx="85">
                        <c:v>4037862000000</c:v>
                      </c:pt>
                      <c:pt idx="86">
                        <c:v>4032018000000</c:v>
                      </c:pt>
                      <c:pt idx="87">
                        <c:v>4027140000000</c:v>
                      </c:pt>
                      <c:pt idx="88">
                        <c:v>4023057000000</c:v>
                      </c:pt>
                      <c:pt idx="89">
                        <c:v>4019630000000</c:v>
                      </c:pt>
                      <c:pt idx="90">
                        <c:v>4016748000000</c:v>
                      </c:pt>
                      <c:pt idx="91">
                        <c:v>4014318000000</c:v>
                      </c:pt>
                      <c:pt idx="92">
                        <c:v>4012264000000</c:v>
                      </c:pt>
                      <c:pt idx="93">
                        <c:v>4010526000000</c:v>
                      </c:pt>
                      <c:pt idx="94">
                        <c:v>4009050000000</c:v>
                      </c:pt>
                      <c:pt idx="95">
                        <c:v>4007796000000</c:v>
                      </c:pt>
                      <c:pt idx="96">
                        <c:v>4006728000000</c:v>
                      </c:pt>
                      <c:pt idx="97">
                        <c:v>4005816000000</c:v>
                      </c:pt>
                      <c:pt idx="98">
                        <c:v>4005037000000</c:v>
                      </c:pt>
                      <c:pt idx="99">
                        <c:v>4004369000000</c:v>
                      </c:pt>
                      <c:pt idx="100">
                        <c:v>4003797000000</c:v>
                      </c:pt>
                      <c:pt idx="101">
                        <c:v>4003305000000</c:v>
                      </c:pt>
                      <c:pt idx="102">
                        <c:v>4002882000000</c:v>
                      </c:pt>
                      <c:pt idx="103">
                        <c:v>4002518000000</c:v>
                      </c:pt>
                      <c:pt idx="104">
                        <c:v>4002203000000</c:v>
                      </c:pt>
                      <c:pt idx="105">
                        <c:v>4001931000000</c:v>
                      </c:pt>
                      <c:pt idx="106">
                        <c:v>4001696000000</c:v>
                      </c:pt>
                      <c:pt idx="107">
                        <c:v>4001492000000</c:v>
                      </c:pt>
                      <c:pt idx="108">
                        <c:v>4001316000000</c:v>
                      </c:pt>
                      <c:pt idx="109">
                        <c:v>4001162000000</c:v>
                      </c:pt>
                      <c:pt idx="110">
                        <c:v>4001030000000</c:v>
                      </c:pt>
                      <c:pt idx="111">
                        <c:v>4000914000000</c:v>
                      </c:pt>
                      <c:pt idx="112">
                        <c:v>4000813000000</c:v>
                      </c:pt>
                      <c:pt idx="113">
                        <c:v>4000723000000</c:v>
                      </c:pt>
                      <c:pt idx="114">
                        <c:v>4000645000000</c:v>
                      </c:pt>
                      <c:pt idx="115">
                        <c:v>4000576000000</c:v>
                      </c:pt>
                      <c:pt idx="116">
                        <c:v>4000516000000</c:v>
                      </c:pt>
                      <c:pt idx="117">
                        <c:v>4000463000000</c:v>
                      </c:pt>
                      <c:pt idx="118">
                        <c:v>4000417000000</c:v>
                      </c:pt>
                      <c:pt idx="119">
                        <c:v>4000376000000</c:v>
                      </c:pt>
                      <c:pt idx="120">
                        <c:v>4000340000000</c:v>
                      </c:pt>
                      <c:pt idx="121">
                        <c:v>4000310000000</c:v>
                      </c:pt>
                      <c:pt idx="122">
                        <c:v>4000281000000</c:v>
                      </c:pt>
                      <c:pt idx="123">
                        <c:v>4000254000000</c:v>
                      </c:pt>
                      <c:pt idx="124">
                        <c:v>4000228000000</c:v>
                      </c:pt>
                      <c:pt idx="125">
                        <c:v>4000204000000</c:v>
                      </c:pt>
                      <c:pt idx="126">
                        <c:v>4000183000000</c:v>
                      </c:pt>
                      <c:pt idx="127">
                        <c:v>4000168000000</c:v>
                      </c:pt>
                    </c:numCache>
                  </c:numRef>
                </c:yVal>
                <c:smooth val="0"/>
                <c:extLst>
                  <c:ext xmlns:c16="http://schemas.microsoft.com/office/drawing/2014/chart" uri="{C3380CC4-5D6E-409C-BE32-E72D297353CC}">
                    <c16:uniqueId val="{00000006-0CC0-42C1-B8C4-E8222563A26F}"/>
                  </c:ext>
                </c:extLst>
              </c15:ser>
            </c15:filteredScatterSeries>
            <c15:filteredScatterSeries>
              <c15:ser>
                <c:idx val="8"/>
                <c:order val="3"/>
                <c:tx>
                  <c:v>Sentaurus As</c:v>
                </c:tx>
                <c:spPr>
                  <a:ln>
                    <a:solidFill>
                      <a:srgbClr val="0000FF"/>
                    </a:solidFill>
                    <a:prstDash val="sysDot"/>
                  </a:ln>
                </c:spPr>
                <c:marker>
                  <c:symbol val="none"/>
                </c:marker>
                <c:xVal>
                  <c:numRef>
                    <c:extLst xmlns:c15="http://schemas.microsoft.com/office/drawing/2012/chart">
                      <c:ext xmlns:c15="http://schemas.microsoft.com/office/drawing/2012/chart" uri="{02D57815-91ED-43cb-92C2-25804820EDAC}">
                        <c15:formulaRef>
                          <c15:sqref>'#4 Sentaurus TCAD'!$C$2:$C$129</c15:sqref>
                        </c15:formulaRef>
                      </c:ext>
                    </c:extLst>
                    <c:numCache>
                      <c:formatCode>General</c:formatCode>
                      <c:ptCount val="128"/>
                      <c:pt idx="0">
                        <c:v>0</c:v>
                      </c:pt>
                      <c:pt idx="1">
                        <c:v>9.8369090000000005E-4</c:v>
                      </c:pt>
                      <c:pt idx="2">
                        <c:v>2.0878469999999999E-3</c:v>
                      </c:pt>
                      <c:pt idx="3">
                        <c:v>3.3272190000000002E-3</c:v>
                      </c:pt>
                      <c:pt idx="4">
                        <c:v>4.7183679999999997E-3</c:v>
                      </c:pt>
                      <c:pt idx="5">
                        <c:v>6.2798799999999998E-3</c:v>
                      </c:pt>
                      <c:pt idx="6">
                        <c:v>8.032618E-3</c:v>
                      </c:pt>
                      <c:pt idx="7">
                        <c:v>0.01</c:v>
                      </c:pt>
                      <c:pt idx="8">
                        <c:v>1.1953699999999999E-2</c:v>
                      </c:pt>
                      <c:pt idx="9">
                        <c:v>1.441243E-2</c:v>
                      </c:pt>
                      <c:pt idx="10">
                        <c:v>1.7506750000000001E-2</c:v>
                      </c:pt>
                      <c:pt idx="11">
                        <c:v>2.1400929999999999E-2</c:v>
                      </c:pt>
                      <c:pt idx="12">
                        <c:v>2.6301769999999999E-2</c:v>
                      </c:pt>
                      <c:pt idx="13">
                        <c:v>3.2469459999999999E-2</c:v>
                      </c:pt>
                      <c:pt idx="14">
                        <c:v>4.0231490000000002E-2</c:v>
                      </c:pt>
                      <c:pt idx="15">
                        <c:v>0.05</c:v>
                      </c:pt>
                      <c:pt idx="16">
                        <c:v>6.016809E-2</c:v>
                      </c:pt>
                      <c:pt idx="17">
                        <c:v>7.0786349999999998E-2</c:v>
                      </c:pt>
                      <c:pt idx="18">
                        <c:v>8.1874730000000007E-2</c:v>
                      </c:pt>
                      <c:pt idx="19">
                        <c:v>9.3454029999999993E-2</c:v>
                      </c:pt>
                      <c:pt idx="20">
                        <c:v>0.105546</c:v>
                      </c:pt>
                      <c:pt idx="21">
                        <c:v>0.1181733</c:v>
                      </c:pt>
                      <c:pt idx="22">
                        <c:v>0.1313597</c:v>
                      </c:pt>
                      <c:pt idx="23">
                        <c:v>0.14512990000000001</c:v>
                      </c:pt>
                      <c:pt idx="24">
                        <c:v>0.1595097</c:v>
                      </c:pt>
                      <c:pt idx="25">
                        <c:v>0.17452619999999999</c:v>
                      </c:pt>
                      <c:pt idx="26">
                        <c:v>0.1902075</c:v>
                      </c:pt>
                      <c:pt idx="27">
                        <c:v>0.20658319999999999</c:v>
                      </c:pt>
                      <c:pt idx="28">
                        <c:v>0.22368379999999999</c:v>
                      </c:pt>
                      <c:pt idx="29">
                        <c:v>0.24154149999999999</c:v>
                      </c:pt>
                      <c:pt idx="30">
                        <c:v>0.26018980000000003</c:v>
                      </c:pt>
                      <c:pt idx="31">
                        <c:v>0.27966380000000002</c:v>
                      </c:pt>
                      <c:pt idx="32">
                        <c:v>0.3</c:v>
                      </c:pt>
                      <c:pt idx="33">
                        <c:v>0.32008419999999999</c:v>
                      </c:pt>
                      <c:pt idx="34">
                        <c:v>0.34420790000000001</c:v>
                      </c:pt>
                      <c:pt idx="35">
                        <c:v>0.3731833</c:v>
                      </c:pt>
                      <c:pt idx="36">
                        <c:v>0.40798649999999997</c:v>
                      </c:pt>
                      <c:pt idx="37">
                        <c:v>0.44978950000000001</c:v>
                      </c:pt>
                      <c:pt idx="38">
                        <c:v>0.5</c:v>
                      </c:pt>
                      <c:pt idx="39">
                        <c:v>0.55000000000000004</c:v>
                      </c:pt>
                      <c:pt idx="40">
                        <c:v>0.6</c:v>
                      </c:pt>
                      <c:pt idx="41">
                        <c:v>0.65</c:v>
                      </c:pt>
                      <c:pt idx="42">
                        <c:v>0.7</c:v>
                      </c:pt>
                      <c:pt idx="43">
                        <c:v>0.75</c:v>
                      </c:pt>
                      <c:pt idx="44">
                        <c:v>0.8</c:v>
                      </c:pt>
                      <c:pt idx="45">
                        <c:v>0.85</c:v>
                      </c:pt>
                      <c:pt idx="46">
                        <c:v>0.9</c:v>
                      </c:pt>
                      <c:pt idx="47">
                        <c:v>0.95</c:v>
                      </c:pt>
                      <c:pt idx="48">
                        <c:v>1</c:v>
                      </c:pt>
                      <c:pt idx="49">
                        <c:v>1.05</c:v>
                      </c:pt>
                      <c:pt idx="50">
                        <c:v>1.1000000000000001</c:v>
                      </c:pt>
                      <c:pt idx="51">
                        <c:v>1.1499999999999999</c:v>
                      </c:pt>
                      <c:pt idx="52">
                        <c:v>1.2</c:v>
                      </c:pt>
                      <c:pt idx="53">
                        <c:v>1.25</c:v>
                      </c:pt>
                      <c:pt idx="54">
                        <c:v>1.3</c:v>
                      </c:pt>
                      <c:pt idx="55">
                        <c:v>1.35</c:v>
                      </c:pt>
                      <c:pt idx="56">
                        <c:v>1.4</c:v>
                      </c:pt>
                      <c:pt idx="57">
                        <c:v>1.45</c:v>
                      </c:pt>
                      <c:pt idx="58">
                        <c:v>1.5</c:v>
                      </c:pt>
                      <c:pt idx="59">
                        <c:v>1.55</c:v>
                      </c:pt>
                      <c:pt idx="60">
                        <c:v>1.6</c:v>
                      </c:pt>
                      <c:pt idx="61">
                        <c:v>1.65</c:v>
                      </c:pt>
                      <c:pt idx="62">
                        <c:v>1.7</c:v>
                      </c:pt>
                      <c:pt idx="63">
                        <c:v>1.75</c:v>
                      </c:pt>
                      <c:pt idx="64">
                        <c:v>1.8</c:v>
                      </c:pt>
                      <c:pt idx="65">
                        <c:v>1.85</c:v>
                      </c:pt>
                      <c:pt idx="66">
                        <c:v>1.9</c:v>
                      </c:pt>
                      <c:pt idx="67">
                        <c:v>1.95</c:v>
                      </c:pt>
                      <c:pt idx="68">
                        <c:v>2</c:v>
                      </c:pt>
                      <c:pt idx="69">
                        <c:v>2.0499999999999998</c:v>
                      </c:pt>
                      <c:pt idx="70">
                        <c:v>2.1</c:v>
                      </c:pt>
                      <c:pt idx="71">
                        <c:v>2.15</c:v>
                      </c:pt>
                      <c:pt idx="72">
                        <c:v>2.2000000000000002</c:v>
                      </c:pt>
                      <c:pt idx="73">
                        <c:v>2.25</c:v>
                      </c:pt>
                      <c:pt idx="74">
                        <c:v>2.2999999999999998</c:v>
                      </c:pt>
                      <c:pt idx="75">
                        <c:v>2.35</c:v>
                      </c:pt>
                      <c:pt idx="76">
                        <c:v>2.4</c:v>
                      </c:pt>
                      <c:pt idx="77">
                        <c:v>2.4500000000000002</c:v>
                      </c:pt>
                      <c:pt idx="78">
                        <c:v>2.5</c:v>
                      </c:pt>
                      <c:pt idx="79">
                        <c:v>2.5505070000000001</c:v>
                      </c:pt>
                      <c:pt idx="80">
                        <c:v>2.6018119999999998</c:v>
                      </c:pt>
                      <c:pt idx="81">
                        <c:v>2.6539269999999999</c:v>
                      </c:pt>
                      <c:pt idx="82">
                        <c:v>2.7068639999999999</c:v>
                      </c:pt>
                      <c:pt idx="83">
                        <c:v>2.7606380000000001</c:v>
                      </c:pt>
                      <c:pt idx="84">
                        <c:v>2.8152599999999999</c:v>
                      </c:pt>
                      <c:pt idx="85">
                        <c:v>2.870746</c:v>
                      </c:pt>
                      <c:pt idx="86">
                        <c:v>2.9271069999999999</c:v>
                      </c:pt>
                      <c:pt idx="87">
                        <c:v>2.9843579999999998</c:v>
                      </c:pt>
                      <c:pt idx="88">
                        <c:v>3.042513</c:v>
                      </c:pt>
                      <c:pt idx="89">
                        <c:v>3.1015869999999999</c:v>
                      </c:pt>
                      <c:pt idx="90">
                        <c:v>3.1615929999999999</c:v>
                      </c:pt>
                      <c:pt idx="91">
                        <c:v>3.2225470000000001</c:v>
                      </c:pt>
                      <c:pt idx="92">
                        <c:v>3.2844630000000001</c:v>
                      </c:pt>
                      <c:pt idx="93">
                        <c:v>3.3473570000000001</c:v>
                      </c:pt>
                      <c:pt idx="94">
                        <c:v>3.4112439999999999</c:v>
                      </c:pt>
                      <c:pt idx="95">
                        <c:v>3.47614</c:v>
                      </c:pt>
                      <c:pt idx="96">
                        <c:v>3.5420609999999999</c:v>
                      </c:pt>
                      <c:pt idx="97">
                        <c:v>3.609022</c:v>
                      </c:pt>
                      <c:pt idx="98">
                        <c:v>3.677041</c:v>
                      </c:pt>
                      <c:pt idx="99">
                        <c:v>3.7461340000000001</c:v>
                      </c:pt>
                      <c:pt idx="100">
                        <c:v>3.8163170000000002</c:v>
                      </c:pt>
                      <c:pt idx="101">
                        <c:v>3.8876089999999999</c:v>
                      </c:pt>
                      <c:pt idx="102">
                        <c:v>3.9600270000000002</c:v>
                      </c:pt>
                      <c:pt idx="103">
                        <c:v>4.033588</c:v>
                      </c:pt>
                      <c:pt idx="104">
                        <c:v>4.1083109999999996</c:v>
                      </c:pt>
                      <c:pt idx="105">
                        <c:v>4.1842139999999999</c:v>
                      </c:pt>
                      <c:pt idx="106">
                        <c:v>4.2613149999999997</c:v>
                      </c:pt>
                      <c:pt idx="107">
                        <c:v>4.3396330000000001</c:v>
                      </c:pt>
                      <c:pt idx="108">
                        <c:v>4.4191890000000003</c:v>
                      </c:pt>
                      <c:pt idx="109">
                        <c:v>4.5</c:v>
                      </c:pt>
                      <c:pt idx="110">
                        <c:v>4.5811089999999997</c:v>
                      </c:pt>
                      <c:pt idx="111">
                        <c:v>4.6640490000000003</c:v>
                      </c:pt>
                      <c:pt idx="112">
                        <c:v>4.7488599999999996</c:v>
                      </c:pt>
                      <c:pt idx="113">
                        <c:v>4.8355860000000002</c:v>
                      </c:pt>
                      <c:pt idx="114">
                        <c:v>4.9242679999999996</c:v>
                      </c:pt>
                      <c:pt idx="115">
                        <c:v>5.0149509999999999</c:v>
                      </c:pt>
                      <c:pt idx="116">
                        <c:v>5.1076800000000002</c:v>
                      </c:pt>
                      <c:pt idx="117">
                        <c:v>5.202502</c:v>
                      </c:pt>
                      <c:pt idx="118">
                        <c:v>5.2994640000000004</c:v>
                      </c:pt>
                      <c:pt idx="119">
                        <c:v>5.3986130000000001</c:v>
                      </c:pt>
                      <c:pt idx="120">
                        <c:v>5.5</c:v>
                      </c:pt>
                      <c:pt idx="121">
                        <c:v>5.5983689999999999</c:v>
                      </c:pt>
                      <c:pt idx="122">
                        <c:v>5.7087849999999998</c:v>
                      </c:pt>
                      <c:pt idx="123">
                        <c:v>5.8327220000000004</c:v>
                      </c:pt>
                      <c:pt idx="124">
                        <c:v>5.9718369999999998</c:v>
                      </c:pt>
                      <c:pt idx="125">
                        <c:v>6.1279880000000002</c:v>
                      </c:pt>
                      <c:pt idx="126">
                        <c:v>6.3032620000000001</c:v>
                      </c:pt>
                      <c:pt idx="127">
                        <c:v>6.5</c:v>
                      </c:pt>
                    </c:numCache>
                  </c:numRef>
                </c:xVal>
                <c:yVal>
                  <c:numRef>
                    <c:extLst xmlns:c15="http://schemas.microsoft.com/office/drawing/2012/chart">
                      <c:ext xmlns:c15="http://schemas.microsoft.com/office/drawing/2012/chart" uri="{02D57815-91ED-43cb-92C2-25804820EDAC}">
                        <c15:formulaRef>
                          <c15:sqref>'#4 Sentaurus TCAD'!$D$2:$D$129</c15:sqref>
                        </c15:formulaRef>
                      </c:ext>
                    </c:extLst>
                    <c:numCache>
                      <c:formatCode>0.00E+00</c:formatCode>
                      <c:ptCount val="128"/>
                      <c:pt idx="0">
                        <c:v>3.104713E+17</c:v>
                      </c:pt>
                      <c:pt idx="1">
                        <c:v>2.629929E+17</c:v>
                      </c:pt>
                      <c:pt idx="2">
                        <c:v>2.801988E+17</c:v>
                      </c:pt>
                      <c:pt idx="3">
                        <c:v>3.446013E+17</c:v>
                      </c:pt>
                      <c:pt idx="4">
                        <c:v>4.465456E+17</c:v>
                      </c:pt>
                      <c:pt idx="5">
                        <c:v>5.971209E+17</c:v>
                      </c:pt>
                      <c:pt idx="6">
                        <c:v>8.213779E+17</c:v>
                      </c:pt>
                      <c:pt idx="7">
                        <c:v>1.159957E+18</c:v>
                      </c:pt>
                      <c:pt idx="8">
                        <c:v>1.60928E+18</c:v>
                      </c:pt>
                      <c:pt idx="9">
                        <c:v>2.334282E+18</c:v>
                      </c:pt>
                      <c:pt idx="10">
                        <c:v>3.472776E+18</c:v>
                      </c:pt>
                      <c:pt idx="11">
                        <c:v>5.117814E+18</c:v>
                      </c:pt>
                      <c:pt idx="12">
                        <c:v>7.213476E+18</c:v>
                      </c:pt>
                      <c:pt idx="13">
                        <c:v>9.521158E+18</c:v>
                      </c:pt>
                      <c:pt idx="14">
                        <c:v>1.160691E+19</c:v>
                      </c:pt>
                      <c:pt idx="15">
                        <c:v>1.286289E+19</c:v>
                      </c:pt>
                      <c:pt idx="16">
                        <c:v>1.280366E+19</c:v>
                      </c:pt>
                      <c:pt idx="17">
                        <c:v>1.171389E+19</c:v>
                      </c:pt>
                      <c:pt idx="18">
                        <c:v>9.617788E+18</c:v>
                      </c:pt>
                      <c:pt idx="19">
                        <c:v>7.150375E+18</c:v>
                      </c:pt>
                      <c:pt idx="20">
                        <c:v>4.757669E+18</c:v>
                      </c:pt>
                      <c:pt idx="21">
                        <c:v>2.810132E+18</c:v>
                      </c:pt>
                      <c:pt idx="22">
                        <c:v>1.515828E+18</c:v>
                      </c:pt>
                      <c:pt idx="23">
                        <c:v>8.1871E+17</c:v>
                      </c:pt>
                      <c:pt idx="24">
                        <c:v>4.846716E+17</c:v>
                      </c:pt>
                      <c:pt idx="25">
                        <c:v>3.207717E+17</c:v>
                      </c:pt>
                      <c:pt idx="26">
                        <c:v>2.29879E+17</c:v>
                      </c:pt>
                      <c:pt idx="27">
                        <c:v>1.716891E+17</c:v>
                      </c:pt>
                      <c:pt idx="28">
                        <c:v>1.303397E+17</c:v>
                      </c:pt>
                      <c:pt idx="29">
                        <c:v>9.934568E+16</c:v>
                      </c:pt>
                      <c:pt idx="30">
                        <c:v>7.565038E+16</c:v>
                      </c:pt>
                      <c:pt idx="31">
                        <c:v>5.74669E+16</c:v>
                      </c:pt>
                      <c:pt idx="32">
                        <c:v>4.354608E+16</c:v>
                      </c:pt>
                      <c:pt idx="33">
                        <c:v>3.34093E+16</c:v>
                      </c:pt>
                      <c:pt idx="34">
                        <c:v>2.459856E+16</c:v>
                      </c:pt>
                      <c:pt idx="35">
                        <c:v>1.731421E+16</c:v>
                      </c:pt>
                      <c:pt idx="36">
                        <c:v>1.161268E+16</c:v>
                      </c:pt>
                      <c:pt idx="37">
                        <c:v>7401078000000000</c:v>
                      </c:pt>
                      <c:pt idx="38">
                        <c:v>4476896000000000</c:v>
                      </c:pt>
                      <c:pt idx="39">
                        <c:v>2813193000000000</c:v>
                      </c:pt>
                      <c:pt idx="40">
                        <c:v>1825031000000000</c:v>
                      </c:pt>
                      <c:pt idx="41">
                        <c:v>1217675000000000</c:v>
                      </c:pt>
                      <c:pt idx="42">
                        <c:v>832868700000000</c:v>
                      </c:pt>
                      <c:pt idx="43">
                        <c:v>582387500000000</c:v>
                      </c:pt>
                      <c:pt idx="44">
                        <c:v>415356200000000</c:v>
                      </c:pt>
                      <c:pt idx="45">
                        <c:v>301529600000000</c:v>
                      </c:pt>
                      <c:pt idx="46">
                        <c:v>222427100000000</c:v>
                      </c:pt>
                      <c:pt idx="47">
                        <c:v>166473700000000</c:v>
                      </c:pt>
                      <c:pt idx="48">
                        <c:v>126254000000000</c:v>
                      </c:pt>
                      <c:pt idx="49">
                        <c:v>96916340000000</c:v>
                      </c:pt>
                      <c:pt idx="50">
                        <c:v>75226080000000</c:v>
                      </c:pt>
                      <c:pt idx="51">
                        <c:v>58989460000000</c:v>
                      </c:pt>
                      <c:pt idx="52">
                        <c:v>46695370000000</c:v>
                      </c:pt>
                      <c:pt idx="53">
                        <c:v>37287530000000</c:v>
                      </c:pt>
                      <c:pt idx="54">
                        <c:v>30017400000000</c:v>
                      </c:pt>
                      <c:pt idx="55">
                        <c:v>24347800000000</c:v>
                      </c:pt>
                      <c:pt idx="56">
                        <c:v>19888640000000</c:v>
                      </c:pt>
                      <c:pt idx="57">
                        <c:v>16353540000000</c:v>
                      </c:pt>
                      <c:pt idx="58">
                        <c:v>13530110000000</c:v>
                      </c:pt>
                      <c:pt idx="59">
                        <c:v>11259280000000</c:v>
                      </c:pt>
                      <c:pt idx="60">
                        <c:v>9420862000000</c:v>
                      </c:pt>
                      <c:pt idx="61">
                        <c:v>7923279000000</c:v>
                      </c:pt>
                      <c:pt idx="62">
                        <c:v>6696204000000</c:v>
                      </c:pt>
                      <c:pt idx="63">
                        <c:v>5685221000000</c:v>
                      </c:pt>
                      <c:pt idx="64">
                        <c:v>4847920000000</c:v>
                      </c:pt>
                      <c:pt idx="65">
                        <c:v>4151027000000</c:v>
                      </c:pt>
                      <c:pt idx="66">
                        <c:v>3568269000000</c:v>
                      </c:pt>
                      <c:pt idx="67">
                        <c:v>3078775000000</c:v>
                      </c:pt>
                      <c:pt idx="68">
                        <c:v>2665872000000</c:v>
                      </c:pt>
                      <c:pt idx="69">
                        <c:v>2316165000000</c:v>
                      </c:pt>
                      <c:pt idx="70">
                        <c:v>2018837000000</c:v>
                      </c:pt>
                      <c:pt idx="71">
                        <c:v>1765110000000</c:v>
                      </c:pt>
                      <c:pt idx="72">
                        <c:v>1547828000000</c:v>
                      </c:pt>
                      <c:pt idx="73">
                        <c:v>1361129000000</c:v>
                      </c:pt>
                      <c:pt idx="74">
                        <c:v>1200189000000</c:v>
                      </c:pt>
                      <c:pt idx="75">
                        <c:v>1061026000000</c:v>
                      </c:pt>
                      <c:pt idx="76">
                        <c:v>940335800000</c:v>
                      </c:pt>
                      <c:pt idx="77">
                        <c:v>835367900000</c:v>
                      </c:pt>
                      <c:pt idx="78">
                        <c:v>743824100000</c:v>
                      </c:pt>
                      <c:pt idx="79">
                        <c:v>663018700000</c:v>
                      </c:pt>
                      <c:pt idx="80">
                        <c:v>591231600000</c:v>
                      </c:pt>
                      <c:pt idx="81">
                        <c:v>527426300000</c:v>
                      </c:pt>
                      <c:pt idx="82">
                        <c:v>470689500000</c:v>
                      </c:pt>
                      <c:pt idx="83">
                        <c:v>420215700000</c:v>
                      </c:pt>
                      <c:pt idx="84">
                        <c:v>375293800000</c:v>
                      </c:pt>
                      <c:pt idx="85">
                        <c:v>335296100000</c:v>
                      </c:pt>
                      <c:pt idx="86">
                        <c:v>299668000000</c:v>
                      </c:pt>
                      <c:pt idx="87">
                        <c:v>267919100000</c:v>
                      </c:pt>
                      <c:pt idx="88">
                        <c:v>239615700000</c:v>
                      </c:pt>
                      <c:pt idx="89">
                        <c:v>214374000000</c:v>
                      </c:pt>
                      <c:pt idx="90">
                        <c:v>191854100000</c:v>
                      </c:pt>
                      <c:pt idx="91">
                        <c:v>171755100000</c:v>
                      </c:pt>
                      <c:pt idx="92">
                        <c:v>153810000000</c:v>
                      </c:pt>
                      <c:pt idx="93">
                        <c:v>137782300000</c:v>
                      </c:pt>
                      <c:pt idx="94">
                        <c:v>123462100000</c:v>
                      </c:pt>
                      <c:pt idx="95">
                        <c:v>110663000000</c:v>
                      </c:pt>
                      <c:pt idx="96">
                        <c:v>99219620000</c:v>
                      </c:pt>
                      <c:pt idx="97">
                        <c:v>88984920000</c:v>
                      </c:pt>
                      <c:pt idx="98">
                        <c:v>79828280000</c:v>
                      </c:pt>
                      <c:pt idx="99">
                        <c:v>71633520000</c:v>
                      </c:pt>
                      <c:pt idx="100">
                        <c:v>64297340000</c:v>
                      </c:pt>
                      <c:pt idx="101">
                        <c:v>57727750000</c:v>
                      </c:pt>
                      <c:pt idx="102">
                        <c:v>51842910000</c:v>
                      </c:pt>
                      <c:pt idx="103">
                        <c:v>46569880000</c:v>
                      </c:pt>
                      <c:pt idx="104">
                        <c:v>41843700000</c:v>
                      </c:pt>
                      <c:pt idx="105">
                        <c:v>37606470000</c:v>
                      </c:pt>
                      <c:pt idx="106">
                        <c:v>33806550000</c:v>
                      </c:pt>
                      <c:pt idx="107">
                        <c:v>30397880000</c:v>
                      </c:pt>
                      <c:pt idx="108">
                        <c:v>27339380000</c:v>
                      </c:pt>
                      <c:pt idx="109">
                        <c:v>24594340000</c:v>
                      </c:pt>
                      <c:pt idx="110">
                        <c:v>22157630000</c:v>
                      </c:pt>
                      <c:pt idx="111">
                        <c:v>19952650000</c:v>
                      </c:pt>
                      <c:pt idx="112">
                        <c:v>17958530000</c:v>
                      </c:pt>
                      <c:pt idx="113">
                        <c:v>16156140000</c:v>
                      </c:pt>
                      <c:pt idx="114">
                        <c:v>14527960000</c:v>
                      </c:pt>
                      <c:pt idx="115">
                        <c:v>13057980000</c:v>
                      </c:pt>
                      <c:pt idx="116">
                        <c:v>11731580000</c:v>
                      </c:pt>
                      <c:pt idx="117">
                        <c:v>10540610000</c:v>
                      </c:pt>
                      <c:pt idx="118">
                        <c:v>10034560000</c:v>
                      </c:pt>
                      <c:pt idx="119">
                        <c:v>10030020000</c:v>
                      </c:pt>
                      <c:pt idx="120">
                        <c:v>10030000000</c:v>
                      </c:pt>
                      <c:pt idx="121">
                        <c:v>10030000000</c:v>
                      </c:pt>
                      <c:pt idx="122">
                        <c:v>10030000000</c:v>
                      </c:pt>
                      <c:pt idx="123">
                        <c:v>10030000000</c:v>
                      </c:pt>
                      <c:pt idx="124">
                        <c:v>10030000000</c:v>
                      </c:pt>
                      <c:pt idx="125">
                        <c:v>10030000000</c:v>
                      </c:pt>
                      <c:pt idx="126">
                        <c:v>10030000000</c:v>
                      </c:pt>
                      <c:pt idx="127">
                        <c:v>10030000000</c:v>
                      </c:pt>
                    </c:numCache>
                  </c:numRef>
                </c:yVal>
                <c:smooth val="0"/>
                <c:extLst xmlns:c15="http://schemas.microsoft.com/office/drawing/2012/chart">
                  <c:ext xmlns:c16="http://schemas.microsoft.com/office/drawing/2014/chart" uri="{C3380CC4-5D6E-409C-BE32-E72D297353CC}">
                    <c16:uniqueId val="{00000007-0CC0-42C1-B8C4-E8222563A26F}"/>
                  </c:ext>
                </c:extLst>
              </c15:ser>
            </c15:filteredScatterSeries>
          </c:ext>
        </c:extLst>
      </c:scatterChart>
      <c:valAx>
        <c:axId val="1738610383"/>
        <c:scaling>
          <c:orientation val="minMax"/>
          <c:max val="2"/>
          <c:min val="0"/>
        </c:scaling>
        <c:delete val="0"/>
        <c:axPos val="b"/>
        <c:majorGridlines>
          <c:spPr>
            <a:ln w="9525" cap="flat" cmpd="sng" algn="ctr">
              <a:solidFill>
                <a:schemeClr val="bg1">
                  <a:lumMod val="75000"/>
                </a:schemeClr>
              </a:solidFill>
              <a:prstDash val="solid"/>
              <a:round/>
            </a:ln>
            <a:effectLst/>
          </c:spPr>
        </c:majorGridlines>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ysClr val="windowText" lastClr="000000"/>
                    </a:solidFill>
                    <a:latin typeface="+mn-lt"/>
                    <a:ea typeface="+mn-ea"/>
                    <a:cs typeface="+mn-cs"/>
                  </a:defRPr>
                </a:pPr>
                <a:r>
                  <a:rPr lang="en-US" altLang="zh-TW" sz="1600" b="1" i="0" baseline="0">
                    <a:effectLst/>
                  </a:rPr>
                  <a:t>Depth (</a:t>
                </a:r>
                <a:r>
                  <a:rPr lang="el-GR" altLang="zh-TW" sz="1600" b="1" i="0" baseline="0">
                    <a:effectLst/>
                  </a:rPr>
                  <a:t>μ</a:t>
                </a:r>
                <a:r>
                  <a:rPr lang="en-US" altLang="zh-TW" sz="1600" b="1" i="0" baseline="0">
                    <a:effectLst/>
                  </a:rPr>
                  <a:t>m)</a:t>
                </a:r>
                <a:endParaRPr lang="zh-TW" altLang="zh-TW" sz="1600">
                  <a:effectLst/>
                </a:endParaRPr>
              </a:p>
            </c:rich>
          </c:tx>
          <c:layout>
            <c:manualLayout>
              <c:xMode val="edge"/>
              <c:yMode val="edge"/>
              <c:x val="0.81544135468112777"/>
              <c:y val="0.92714450459393827"/>
            </c:manualLayout>
          </c:layout>
          <c:overlay val="0"/>
        </c:title>
        <c:numFmt formatCode="General" sourceLinked="1"/>
        <c:majorTickMark val="in"/>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crossAx val="1738605807"/>
        <c:crosses val="autoZero"/>
        <c:crossBetween val="midCat"/>
      </c:valAx>
      <c:valAx>
        <c:axId val="1738605807"/>
        <c:scaling>
          <c:logBase val="10"/>
          <c:orientation val="minMax"/>
          <c:min val="10000000000000"/>
        </c:scaling>
        <c:delete val="0"/>
        <c:axPos val="l"/>
        <c:majorGridlines>
          <c:spPr>
            <a:ln w="9525" cap="flat" cmpd="sng" algn="ctr">
              <a:solidFill>
                <a:schemeClr val="bg1">
                  <a:lumMod val="65000"/>
                </a:schemeClr>
              </a:solidFill>
              <a:prstDash val="solid"/>
              <a:round/>
            </a:ln>
            <a:effectLst/>
          </c:spPr>
        </c:majorGridlines>
        <c:minorGridlines>
          <c:spPr>
            <a:ln>
              <a:prstDash val="sysDot"/>
            </a:ln>
          </c:spPr>
        </c:minorGridlines>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ysClr val="windowText" lastClr="000000"/>
                    </a:solidFill>
                    <a:latin typeface="+mn-lt"/>
                    <a:ea typeface="+mn-ea"/>
                    <a:cs typeface="+mn-cs"/>
                  </a:defRPr>
                </a:pPr>
                <a:r>
                  <a:rPr lang="en-US" altLang="zh-TW" sz="1600" b="1" i="0" baseline="0">
                    <a:effectLst/>
                  </a:rPr>
                  <a:t>Concentration (cm</a:t>
                </a:r>
                <a:r>
                  <a:rPr lang="en-US" altLang="zh-TW" sz="1600" b="1" i="0" baseline="30000">
                    <a:effectLst/>
                  </a:rPr>
                  <a:t>-3</a:t>
                </a:r>
                <a:r>
                  <a:rPr lang="en-US" altLang="zh-TW" sz="1600" b="1" i="0" baseline="0">
                    <a:effectLst/>
                  </a:rPr>
                  <a:t>)</a:t>
                </a:r>
              </a:p>
            </c:rich>
          </c:tx>
          <c:layout>
            <c:manualLayout>
              <c:xMode val="edge"/>
              <c:yMode val="edge"/>
              <c:x val="1.3902887232602533E-3"/>
              <c:y val="0"/>
            </c:manualLayout>
          </c:layout>
          <c:overlay val="0"/>
        </c:title>
        <c:numFmt formatCode="General" sourceLinked="1"/>
        <c:majorTickMark val="in"/>
        <c:minorTickMark val="in"/>
        <c:tickLblPos val="nextTo"/>
        <c:spPr>
          <a:noFill/>
          <a:ln w="1270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crossAx val="1738610383"/>
        <c:crosses val="autoZero"/>
        <c:crossBetween val="midCat"/>
      </c:valAx>
      <c:spPr>
        <a:ln w="19050">
          <a:solidFill>
            <a:sysClr val="windowText" lastClr="000000"/>
          </a:solidFill>
        </a:ln>
      </c:spPr>
    </c:plotArea>
    <c:legend>
      <c:legendPos val="r"/>
      <c:layout>
        <c:manualLayout>
          <c:xMode val="edge"/>
          <c:yMode val="edge"/>
          <c:x val="0.72841158552982188"/>
          <c:y val="4.2812476194263434E-2"/>
          <c:w val="0.22423076627573746"/>
          <c:h val="0.4483117869957316"/>
        </c:manualLayout>
      </c:layout>
      <c:overlay val="0"/>
      <c:spPr>
        <a:solidFill>
          <a:schemeClr val="bg1"/>
        </a:solidFill>
        <a:ln>
          <a:solidFill>
            <a:schemeClr val="tx1"/>
          </a:solidFill>
        </a:ln>
      </c:spPr>
    </c:legend>
    <c:plotVisOnly val="1"/>
    <c:dispBlanksAs val="gap"/>
    <c:showDLblsOverMax val="0"/>
    <c:extLst/>
  </c:chart>
  <c:txPr>
    <a:bodyPr/>
    <a:lstStyle/>
    <a:p>
      <a:pPr>
        <a:defRPr/>
      </a:pPr>
      <a:endParaRPr lang="zh-TW"/>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US" altLang="zh-TW" sz="2000" b="1">
                <a:solidFill>
                  <a:schemeClr val="tx1"/>
                </a:solidFill>
              </a:rPr>
              <a:t>Wafer #10 Gain Simulation</a:t>
            </a:r>
            <a:endParaRPr lang="zh-TW" altLang="en-US" sz="2000" b="1">
              <a:solidFill>
                <a:schemeClr val="tx1"/>
              </a:solidFill>
            </a:endParaRPr>
          </a:p>
        </c:rich>
      </c:tx>
      <c:layout>
        <c:manualLayout>
          <c:xMode val="edge"/>
          <c:yMode val="edge"/>
          <c:x val="0.16451144503791129"/>
          <c:y val="2.3546602878714355E-2"/>
        </c:manualLayout>
      </c:layout>
      <c:overlay val="0"/>
      <c:spPr>
        <a:noFill/>
        <a:ln>
          <a:noFill/>
        </a:ln>
        <a:effectLst/>
      </c:spPr>
    </c:title>
    <c:autoTitleDeleted val="0"/>
    <c:plotArea>
      <c:layout>
        <c:manualLayout>
          <c:layoutTarget val="inner"/>
          <c:xMode val="edge"/>
          <c:yMode val="edge"/>
          <c:x val="0.16461794621631431"/>
          <c:y val="0.10985289090519312"/>
          <c:w val="0.6950028702166009"/>
          <c:h val="0.77771659337284826"/>
        </c:manualLayout>
      </c:layout>
      <c:scatterChart>
        <c:scatterStyle val="lineMarker"/>
        <c:varyColors val="0"/>
        <c:ser>
          <c:idx val="0"/>
          <c:order val="1"/>
          <c:tx>
            <c:v>Current</c:v>
          </c:tx>
          <c:spPr>
            <a:ln w="19050" cap="rnd">
              <a:noFill/>
              <a:round/>
            </a:ln>
            <a:effectLst/>
          </c:spPr>
          <c:marker>
            <c:symbol val="circle"/>
            <c:size val="5"/>
            <c:spPr>
              <a:solidFill>
                <a:schemeClr val="tx1"/>
              </a:solidFill>
              <a:ln w="9525">
                <a:solidFill>
                  <a:schemeClr val="tx1"/>
                </a:solidFill>
              </a:ln>
              <a:effectLst/>
            </c:spPr>
          </c:marker>
          <c:xVal>
            <c:numRef>
              <c:f>IV!$C$2:$C$64</c:f>
              <c:numCache>
                <c:formatCode>General</c:formatCode>
                <c:ptCount val="6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50</c:v>
                </c:pt>
                <c:pt idx="41">
                  <c:v>60</c:v>
                </c:pt>
                <c:pt idx="42">
                  <c:v>70</c:v>
                </c:pt>
                <c:pt idx="43">
                  <c:v>80</c:v>
                </c:pt>
                <c:pt idx="44">
                  <c:v>90</c:v>
                </c:pt>
                <c:pt idx="45">
                  <c:v>100</c:v>
                </c:pt>
                <c:pt idx="46">
                  <c:v>110</c:v>
                </c:pt>
                <c:pt idx="47">
                  <c:v>120</c:v>
                </c:pt>
                <c:pt idx="48">
                  <c:v>130</c:v>
                </c:pt>
                <c:pt idx="49">
                  <c:v>140</c:v>
                </c:pt>
                <c:pt idx="50">
                  <c:v>150</c:v>
                </c:pt>
                <c:pt idx="51">
                  <c:v>160</c:v>
                </c:pt>
                <c:pt idx="52">
                  <c:v>170</c:v>
                </c:pt>
                <c:pt idx="53">
                  <c:v>180</c:v>
                </c:pt>
                <c:pt idx="54">
                  <c:v>190</c:v>
                </c:pt>
                <c:pt idx="55">
                  <c:v>200</c:v>
                </c:pt>
                <c:pt idx="56">
                  <c:v>210</c:v>
                </c:pt>
                <c:pt idx="57">
                  <c:v>220</c:v>
                </c:pt>
                <c:pt idx="58">
                  <c:v>230</c:v>
                </c:pt>
                <c:pt idx="59">
                  <c:v>232.5</c:v>
                </c:pt>
                <c:pt idx="60">
                  <c:v>233.75</c:v>
                </c:pt>
                <c:pt idx="61">
                  <c:v>234.375</c:v>
                </c:pt>
                <c:pt idx="62">
                  <c:v>235</c:v>
                </c:pt>
              </c:numCache>
            </c:numRef>
          </c:xVal>
          <c:yVal>
            <c:numRef>
              <c:f>IV!$D$2:$D$64</c:f>
              <c:numCache>
                <c:formatCode>0.00E+00</c:formatCode>
                <c:ptCount val="63"/>
                <c:pt idx="0">
                  <c:v>1.41774E-13</c:v>
                </c:pt>
                <c:pt idx="1">
                  <c:v>2.25491E-13</c:v>
                </c:pt>
                <c:pt idx="2">
                  <c:v>2.9843200000000002E-13</c:v>
                </c:pt>
                <c:pt idx="3">
                  <c:v>3.7427400000000002E-13</c:v>
                </c:pt>
                <c:pt idx="4">
                  <c:v>1.17991E-12</c:v>
                </c:pt>
                <c:pt idx="5">
                  <c:v>9.5076000000000004E-12</c:v>
                </c:pt>
                <c:pt idx="6">
                  <c:v>1.4998200000000001E-11</c:v>
                </c:pt>
                <c:pt idx="7">
                  <c:v>1.9592499999999999E-11</c:v>
                </c:pt>
                <c:pt idx="8">
                  <c:v>2.33698E-11</c:v>
                </c:pt>
                <c:pt idx="9">
                  <c:v>2.6401099999999999E-11</c:v>
                </c:pt>
                <c:pt idx="10">
                  <c:v>2.8810200000000001E-11</c:v>
                </c:pt>
                <c:pt idx="11">
                  <c:v>3.0727299999999999E-11</c:v>
                </c:pt>
                <c:pt idx="12">
                  <c:v>3.2259700000000002E-11</c:v>
                </c:pt>
                <c:pt idx="13">
                  <c:v>3.3492999999999999E-11</c:v>
                </c:pt>
                <c:pt idx="14">
                  <c:v>3.4496200000000001E-11</c:v>
                </c:pt>
                <c:pt idx="15">
                  <c:v>3.5322900000000001E-11</c:v>
                </c:pt>
                <c:pt idx="16">
                  <c:v>3.6013599999999998E-11</c:v>
                </c:pt>
                <c:pt idx="17">
                  <c:v>3.6598300000000002E-11</c:v>
                </c:pt>
                <c:pt idx="18">
                  <c:v>3.7099300000000003E-11</c:v>
                </c:pt>
                <c:pt idx="19">
                  <c:v>3.7533400000000003E-11</c:v>
                </c:pt>
                <c:pt idx="20">
                  <c:v>3.7913599999999999E-11</c:v>
                </c:pt>
                <c:pt idx="21">
                  <c:v>3.8249799999999998E-11</c:v>
                </c:pt>
                <c:pt idx="22">
                  <c:v>3.8549500000000001E-11</c:v>
                </c:pt>
                <c:pt idx="23">
                  <c:v>3.8818999999999999E-11</c:v>
                </c:pt>
                <c:pt idx="24">
                  <c:v>3.9063099999999998E-11</c:v>
                </c:pt>
                <c:pt idx="25">
                  <c:v>3.92857E-11</c:v>
                </c:pt>
                <c:pt idx="26">
                  <c:v>3.9489899999999998E-11</c:v>
                </c:pt>
                <c:pt idx="27">
                  <c:v>3.9678499999999999E-11</c:v>
                </c:pt>
                <c:pt idx="28">
                  <c:v>3.9853400000000001E-11</c:v>
                </c:pt>
                <c:pt idx="29">
                  <c:v>4.0016600000000003E-11</c:v>
                </c:pt>
                <c:pt idx="30">
                  <c:v>4.0169499999999998E-11</c:v>
                </c:pt>
                <c:pt idx="31">
                  <c:v>4.0313499999999999E-11</c:v>
                </c:pt>
                <c:pt idx="32">
                  <c:v>4.0449500000000002E-11</c:v>
                </c:pt>
                <c:pt idx="33">
                  <c:v>4.0578600000000003E-11</c:v>
                </c:pt>
                <c:pt idx="34">
                  <c:v>4.0701699999999998E-11</c:v>
                </c:pt>
                <c:pt idx="35">
                  <c:v>4.0819199999999998E-11</c:v>
                </c:pt>
                <c:pt idx="36">
                  <c:v>4.0931999999999999E-11</c:v>
                </c:pt>
                <c:pt idx="37">
                  <c:v>4.1040499999999999E-11</c:v>
                </c:pt>
                <c:pt idx="38">
                  <c:v>4.1145200000000003E-11</c:v>
                </c:pt>
                <c:pt idx="39">
                  <c:v>4.1246600000000002E-11</c:v>
                </c:pt>
                <c:pt idx="40">
                  <c:v>4.21465E-11</c:v>
                </c:pt>
                <c:pt idx="41">
                  <c:v>4.2997E-11</c:v>
                </c:pt>
                <c:pt idx="42">
                  <c:v>4.3961600000000002E-11</c:v>
                </c:pt>
                <c:pt idx="43">
                  <c:v>4.5177099999999999E-11</c:v>
                </c:pt>
                <c:pt idx="44">
                  <c:v>4.6793399999999999E-11</c:v>
                </c:pt>
                <c:pt idx="45">
                  <c:v>4.8982299999999998E-11</c:v>
                </c:pt>
                <c:pt idx="46">
                  <c:v>5.1972799999999997E-11</c:v>
                </c:pt>
                <c:pt idx="47">
                  <c:v>5.6111799999999999E-11</c:v>
                </c:pt>
                <c:pt idx="48">
                  <c:v>6.1977200000000001E-11</c:v>
                </c:pt>
                <c:pt idx="49">
                  <c:v>7.0649300000000006E-11</c:v>
                </c:pt>
                <c:pt idx="50">
                  <c:v>8.42812E-11</c:v>
                </c:pt>
                <c:pt idx="51">
                  <c:v>1.07385E-10</c:v>
                </c:pt>
                <c:pt idx="52">
                  <c:v>1.5020300000000001E-10</c:v>
                </c:pt>
                <c:pt idx="53">
                  <c:v>2.38711E-10</c:v>
                </c:pt>
                <c:pt idx="54">
                  <c:v>4.48674E-10</c:v>
                </c:pt>
                <c:pt idx="55">
                  <c:v>1.04201E-9</c:v>
                </c:pt>
                <c:pt idx="56">
                  <c:v>3.1275700000000002E-9</c:v>
                </c:pt>
                <c:pt idx="57">
                  <c:v>1.27112E-8</c:v>
                </c:pt>
                <c:pt idx="58">
                  <c:v>7.6831600000000001E-8</c:v>
                </c:pt>
                <c:pt idx="59">
                  <c:v>1.39597E-7</c:v>
                </c:pt>
                <c:pt idx="60">
                  <c:v>2.3946E-7</c:v>
                </c:pt>
                <c:pt idx="61">
                  <c:v>1.5442599999999999E-6</c:v>
                </c:pt>
                <c:pt idx="62">
                  <c:v>9.1159599999999994E-6</c:v>
                </c:pt>
              </c:numCache>
            </c:numRef>
          </c:yVal>
          <c:smooth val="0"/>
          <c:extLst>
            <c:ext xmlns:c16="http://schemas.microsoft.com/office/drawing/2014/chart" uri="{C3380CC4-5D6E-409C-BE32-E72D297353CC}">
              <c16:uniqueId val="{00000000-0812-479D-BB97-10A9CBC198D9}"/>
            </c:ext>
          </c:extLst>
        </c:ser>
        <c:dLbls>
          <c:showLegendKey val="0"/>
          <c:showVal val="0"/>
          <c:showCatName val="0"/>
          <c:showSerName val="0"/>
          <c:showPercent val="0"/>
          <c:showBubbleSize val="0"/>
        </c:dLbls>
        <c:axId val="565420608"/>
        <c:axId val="565421440"/>
      </c:scatterChart>
      <c:scatterChart>
        <c:scatterStyle val="lineMarker"/>
        <c:varyColors val="0"/>
        <c:ser>
          <c:idx val="1"/>
          <c:order val="0"/>
          <c:tx>
            <c:v>Gain</c:v>
          </c:tx>
          <c:spPr>
            <a:ln w="19050">
              <a:noFill/>
            </a:ln>
          </c:spPr>
          <c:marker>
            <c:spPr>
              <a:solidFill>
                <a:srgbClr val="FF0000"/>
              </a:solidFill>
              <a:ln>
                <a:solidFill>
                  <a:srgbClr val="FF0000"/>
                </a:solidFill>
              </a:ln>
            </c:spPr>
          </c:marker>
          <c:xVal>
            <c:numRef>
              <c:f>lgad_signal_P!$Z$1:$Z$5</c:f>
              <c:numCache>
                <c:formatCode>0.00_);[Red]\(0.00\)</c:formatCode>
                <c:ptCount val="5"/>
                <c:pt idx="0">
                  <c:v>100</c:v>
                </c:pt>
                <c:pt idx="1">
                  <c:v>150</c:v>
                </c:pt>
                <c:pt idx="2">
                  <c:v>180</c:v>
                </c:pt>
                <c:pt idx="3">
                  <c:v>200</c:v>
                </c:pt>
                <c:pt idx="4">
                  <c:v>220</c:v>
                </c:pt>
              </c:numCache>
            </c:numRef>
          </c:xVal>
          <c:yVal>
            <c:numRef>
              <c:f>lgad_signal_P!$AA$1:$AA$5</c:f>
              <c:numCache>
                <c:formatCode>0.00_);[Red]\(0.00\)</c:formatCode>
                <c:ptCount val="5"/>
                <c:pt idx="0">
                  <c:v>2.8853380995929445</c:v>
                </c:pt>
                <c:pt idx="1">
                  <c:v>4.7318065354279879</c:v>
                </c:pt>
                <c:pt idx="2">
                  <c:v>10.966368055524324</c:v>
                </c:pt>
                <c:pt idx="3">
                  <c:v>34.461098493681739</c:v>
                </c:pt>
                <c:pt idx="4">
                  <c:v>263.44475846468401</c:v>
                </c:pt>
              </c:numCache>
            </c:numRef>
          </c:yVal>
          <c:smooth val="0"/>
          <c:extLst>
            <c:ext xmlns:c16="http://schemas.microsoft.com/office/drawing/2014/chart" uri="{C3380CC4-5D6E-409C-BE32-E72D297353CC}">
              <c16:uniqueId val="{00000001-0812-479D-BB97-10A9CBC198D9}"/>
            </c:ext>
          </c:extLst>
        </c:ser>
        <c:dLbls>
          <c:showLegendKey val="0"/>
          <c:showVal val="0"/>
          <c:showCatName val="0"/>
          <c:showSerName val="0"/>
          <c:showPercent val="0"/>
          <c:showBubbleSize val="0"/>
        </c:dLbls>
        <c:axId val="638671456"/>
        <c:axId val="97997968"/>
      </c:scatterChart>
      <c:valAx>
        <c:axId val="565420608"/>
        <c:scaling>
          <c:orientation val="minMax"/>
        </c:scaling>
        <c:delete val="0"/>
        <c:axPos val="b"/>
        <c:majorGridlines>
          <c:spPr>
            <a:ln w="9525" cap="flat" cmpd="sng" algn="ctr">
              <a:noFill/>
              <a:round/>
            </a:ln>
            <a:effectLst/>
          </c:spPr>
        </c:majorGridlines>
        <c:title>
          <c:tx>
            <c:rich>
              <a:bodyPr/>
              <a:lstStyle/>
              <a:p>
                <a:pPr>
                  <a:defRPr sz="1600"/>
                </a:pPr>
                <a:r>
                  <a:rPr lang="en-US" altLang="zh-TW" sz="1600"/>
                  <a:t>Bias (V)</a:t>
                </a:r>
                <a:endParaRPr lang="zh-TW" altLang="en-US" sz="1600"/>
              </a:p>
            </c:rich>
          </c:tx>
          <c:layout>
            <c:manualLayout>
              <c:xMode val="edge"/>
              <c:yMode val="edge"/>
              <c:x val="0.44055797168210442"/>
              <c:y val="0.92570941638229776"/>
            </c:manualLayout>
          </c:layout>
          <c:overlay val="0"/>
        </c:title>
        <c:numFmt formatCode="General" sourceLinked="1"/>
        <c:majorTickMark val="in"/>
        <c:minorTickMark val="in"/>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565421440"/>
        <c:crossesAt val="1.0000000000000007E-13"/>
        <c:crossBetween val="midCat"/>
      </c:valAx>
      <c:valAx>
        <c:axId val="565421440"/>
        <c:scaling>
          <c:logBase val="10"/>
          <c:orientation val="minMax"/>
          <c:max val="1.0000000000000004E-6"/>
        </c:scaling>
        <c:delete val="0"/>
        <c:axPos val="l"/>
        <c:majorGridlines>
          <c:spPr>
            <a:ln w="9525" cap="flat" cmpd="sng" algn="ctr">
              <a:noFill/>
              <a:round/>
            </a:ln>
            <a:effectLst/>
          </c:spPr>
        </c:majorGridlines>
        <c:title>
          <c:tx>
            <c:rich>
              <a:bodyPr/>
              <a:lstStyle/>
              <a:p>
                <a:pPr>
                  <a:defRPr sz="1600"/>
                </a:pPr>
                <a:r>
                  <a:rPr lang="en-US" altLang="zh-TW" sz="1600"/>
                  <a:t>Current(A)</a:t>
                </a:r>
                <a:endParaRPr lang="zh-TW" altLang="en-US" sz="1600"/>
              </a:p>
            </c:rich>
          </c:tx>
          <c:layout>
            <c:manualLayout>
              <c:xMode val="edge"/>
              <c:yMode val="edge"/>
              <c:x val="4.659475770096044E-3"/>
              <c:y val="9.2596386197520919E-2"/>
            </c:manualLayout>
          </c:layout>
          <c:overlay val="0"/>
        </c:title>
        <c:numFmt formatCode="0.0E+00" sourceLinked="0"/>
        <c:majorTickMark val="in"/>
        <c:minorTickMark val="in"/>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565420608"/>
        <c:crosses val="autoZero"/>
        <c:crossBetween val="midCat"/>
      </c:valAx>
      <c:valAx>
        <c:axId val="97997968"/>
        <c:scaling>
          <c:orientation val="minMax"/>
          <c:max val="40"/>
        </c:scaling>
        <c:delete val="0"/>
        <c:axPos val="r"/>
        <c:title>
          <c:tx>
            <c:rich>
              <a:bodyPr/>
              <a:lstStyle/>
              <a:p>
                <a:pPr>
                  <a:defRPr sz="1600"/>
                </a:pPr>
                <a:r>
                  <a:rPr lang="en-US" altLang="zh-TW" sz="1600"/>
                  <a:t>Gain</a:t>
                </a:r>
                <a:endParaRPr lang="zh-TW" altLang="en-US" sz="1600"/>
              </a:p>
            </c:rich>
          </c:tx>
          <c:layout>
            <c:manualLayout>
              <c:xMode val="edge"/>
              <c:yMode val="edge"/>
              <c:x val="0.94571651914623389"/>
              <c:y val="0.10340581599485496"/>
            </c:manualLayout>
          </c:layout>
          <c:overlay val="0"/>
        </c:title>
        <c:numFmt formatCode="0.00_);[Red]\(0.00\)" sourceLinked="1"/>
        <c:majorTickMark val="in"/>
        <c:minorTickMark val="none"/>
        <c:tickLblPos val="nextTo"/>
        <c:spPr>
          <a:ln>
            <a:solidFill>
              <a:schemeClr val="tx1"/>
            </a:solidFill>
          </a:ln>
        </c:spPr>
        <c:crossAx val="638671456"/>
        <c:crosses val="max"/>
        <c:crossBetween val="midCat"/>
      </c:valAx>
      <c:valAx>
        <c:axId val="638671456"/>
        <c:scaling>
          <c:orientation val="minMax"/>
        </c:scaling>
        <c:delete val="1"/>
        <c:axPos val="b"/>
        <c:numFmt formatCode="0.00_);[Red]\(0.00\)" sourceLinked="1"/>
        <c:majorTickMark val="out"/>
        <c:minorTickMark val="none"/>
        <c:tickLblPos val="nextTo"/>
        <c:crossAx val="97997968"/>
        <c:crosses val="autoZero"/>
        <c:crossBetween val="midCat"/>
      </c:valAx>
      <c:spPr>
        <a:ln w="19050">
          <a:solidFill>
            <a:schemeClr val="tx1"/>
          </a:solidFill>
        </a:ln>
      </c:spPr>
    </c:plotArea>
    <c:legend>
      <c:legendPos val="r"/>
      <c:layout>
        <c:manualLayout>
          <c:xMode val="edge"/>
          <c:yMode val="edge"/>
          <c:x val="0.19152972149045266"/>
          <c:y val="0.16601044074788665"/>
          <c:w val="0.22111357317162478"/>
          <c:h val="0.19530075339262953"/>
        </c:manualLayout>
      </c:layout>
      <c:overlay val="0"/>
      <c:spPr>
        <a:solidFill>
          <a:schemeClr val="bg1"/>
        </a:solidFill>
        <a:ln>
          <a:solidFill>
            <a:schemeClr val="tx1"/>
          </a:solidFill>
        </a:ln>
      </c:spPr>
      <c:txPr>
        <a:bodyPr/>
        <a:lstStyle/>
        <a:p>
          <a:pPr>
            <a:defRPr sz="1600"/>
          </a:pPr>
          <a:endParaRPr lang="zh-TW"/>
        </a:p>
      </c:txPr>
    </c:legend>
    <c:plotVisOnly val="1"/>
    <c:dispBlanksAs val="gap"/>
    <c:showDLblsOverMax val="0"/>
    <c:extLst/>
  </c:chart>
  <c:txPr>
    <a:bodyPr/>
    <a:lstStyle/>
    <a:p>
      <a:pPr>
        <a:defRPr/>
      </a:pPr>
      <a:endParaRPr lang="zh-TW"/>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US" altLang="zh-TW" sz="2000" b="1">
                <a:solidFill>
                  <a:schemeClr val="tx1"/>
                </a:solidFill>
              </a:rPr>
              <a:t>Wafer #04 Gain Simulation</a:t>
            </a:r>
            <a:endParaRPr lang="zh-TW" altLang="en-US" sz="2000" b="1">
              <a:solidFill>
                <a:schemeClr val="tx1"/>
              </a:solidFill>
            </a:endParaRPr>
          </a:p>
        </c:rich>
      </c:tx>
      <c:layout>
        <c:manualLayout>
          <c:xMode val="edge"/>
          <c:yMode val="edge"/>
          <c:x val="0.1664925755248336"/>
          <c:y val="3.1007751937984496E-2"/>
        </c:manualLayout>
      </c:layout>
      <c:overlay val="0"/>
      <c:spPr>
        <a:noFill/>
        <a:ln>
          <a:noFill/>
        </a:ln>
        <a:effectLst/>
      </c:spPr>
    </c:title>
    <c:autoTitleDeleted val="0"/>
    <c:plotArea>
      <c:layout>
        <c:manualLayout>
          <c:layoutTarget val="inner"/>
          <c:xMode val="edge"/>
          <c:yMode val="edge"/>
          <c:x val="0.16401272421592461"/>
          <c:y val="0.12548994800597071"/>
          <c:w val="0.70609367377464916"/>
          <c:h val="0.75807325083517185"/>
        </c:manualLayout>
      </c:layout>
      <c:scatterChart>
        <c:scatterStyle val="lineMarker"/>
        <c:varyColors val="0"/>
        <c:ser>
          <c:idx val="0"/>
          <c:order val="1"/>
          <c:tx>
            <c:v>Current</c:v>
          </c:tx>
          <c:spPr>
            <a:ln w="19050" cap="rnd">
              <a:noFill/>
              <a:round/>
            </a:ln>
            <a:effectLst/>
          </c:spPr>
          <c:marker>
            <c:symbol val="circle"/>
            <c:size val="5"/>
            <c:spPr>
              <a:solidFill>
                <a:schemeClr val="tx1"/>
              </a:solidFill>
              <a:ln w="9525">
                <a:solidFill>
                  <a:schemeClr val="tx1"/>
                </a:solidFill>
              </a:ln>
              <a:effectLst/>
            </c:spPr>
          </c:marker>
          <c:xVal>
            <c:numRef>
              <c:f>IV!$C$2:$C$117</c:f>
              <c:numCache>
                <c:formatCode>General</c:formatCode>
                <c:ptCount val="1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50</c:v>
                </c:pt>
                <c:pt idx="41">
                  <c:v>60</c:v>
                </c:pt>
                <c:pt idx="42">
                  <c:v>70</c:v>
                </c:pt>
                <c:pt idx="43">
                  <c:v>80</c:v>
                </c:pt>
                <c:pt idx="44">
                  <c:v>90</c:v>
                </c:pt>
                <c:pt idx="45">
                  <c:v>100</c:v>
                </c:pt>
                <c:pt idx="46">
                  <c:v>110</c:v>
                </c:pt>
                <c:pt idx="47">
                  <c:v>120</c:v>
                </c:pt>
                <c:pt idx="48">
                  <c:v>130</c:v>
                </c:pt>
                <c:pt idx="49">
                  <c:v>140</c:v>
                </c:pt>
                <c:pt idx="50">
                  <c:v>150</c:v>
                </c:pt>
                <c:pt idx="51">
                  <c:v>160</c:v>
                </c:pt>
                <c:pt idx="52">
                  <c:v>170</c:v>
                </c:pt>
                <c:pt idx="53">
                  <c:v>180</c:v>
                </c:pt>
                <c:pt idx="54">
                  <c:v>190</c:v>
                </c:pt>
                <c:pt idx="55">
                  <c:v>200</c:v>
                </c:pt>
                <c:pt idx="56">
                  <c:v>210</c:v>
                </c:pt>
                <c:pt idx="57">
                  <c:v>220</c:v>
                </c:pt>
                <c:pt idx="58">
                  <c:v>230</c:v>
                </c:pt>
                <c:pt idx="59">
                  <c:v>240</c:v>
                </c:pt>
                <c:pt idx="60">
                  <c:v>250</c:v>
                </c:pt>
                <c:pt idx="61">
                  <c:v>260</c:v>
                </c:pt>
                <c:pt idx="62">
                  <c:v>270</c:v>
                </c:pt>
                <c:pt idx="63">
                  <c:v>280</c:v>
                </c:pt>
                <c:pt idx="64">
                  <c:v>290</c:v>
                </c:pt>
                <c:pt idx="65">
                  <c:v>300</c:v>
                </c:pt>
                <c:pt idx="66">
                  <c:v>310</c:v>
                </c:pt>
                <c:pt idx="67">
                  <c:v>320</c:v>
                </c:pt>
                <c:pt idx="68">
                  <c:v>330</c:v>
                </c:pt>
                <c:pt idx="69">
                  <c:v>340</c:v>
                </c:pt>
                <c:pt idx="70">
                  <c:v>350</c:v>
                </c:pt>
                <c:pt idx="71">
                  <c:v>360</c:v>
                </c:pt>
                <c:pt idx="72">
                  <c:v>370</c:v>
                </c:pt>
                <c:pt idx="73">
                  <c:v>380</c:v>
                </c:pt>
                <c:pt idx="74">
                  <c:v>390</c:v>
                </c:pt>
                <c:pt idx="75">
                  <c:v>400</c:v>
                </c:pt>
                <c:pt idx="76">
                  <c:v>410</c:v>
                </c:pt>
                <c:pt idx="77">
                  <c:v>420</c:v>
                </c:pt>
                <c:pt idx="78">
                  <c:v>430</c:v>
                </c:pt>
                <c:pt idx="79">
                  <c:v>440</c:v>
                </c:pt>
                <c:pt idx="80">
                  <c:v>450</c:v>
                </c:pt>
                <c:pt idx="81">
                  <c:v>460</c:v>
                </c:pt>
                <c:pt idx="82">
                  <c:v>470</c:v>
                </c:pt>
                <c:pt idx="83">
                  <c:v>480</c:v>
                </c:pt>
                <c:pt idx="84">
                  <c:v>490</c:v>
                </c:pt>
                <c:pt idx="85">
                  <c:v>500</c:v>
                </c:pt>
                <c:pt idx="86">
                  <c:v>510</c:v>
                </c:pt>
                <c:pt idx="87">
                  <c:v>520</c:v>
                </c:pt>
                <c:pt idx="88">
                  <c:v>530</c:v>
                </c:pt>
                <c:pt idx="89">
                  <c:v>540</c:v>
                </c:pt>
                <c:pt idx="90">
                  <c:v>550</c:v>
                </c:pt>
                <c:pt idx="91">
                  <c:v>560</c:v>
                </c:pt>
                <c:pt idx="92">
                  <c:v>570</c:v>
                </c:pt>
                <c:pt idx="93">
                  <c:v>580</c:v>
                </c:pt>
                <c:pt idx="94">
                  <c:v>590</c:v>
                </c:pt>
                <c:pt idx="95">
                  <c:v>600</c:v>
                </c:pt>
                <c:pt idx="96">
                  <c:v>610</c:v>
                </c:pt>
                <c:pt idx="97">
                  <c:v>620</c:v>
                </c:pt>
                <c:pt idx="98">
                  <c:v>630</c:v>
                </c:pt>
                <c:pt idx="99">
                  <c:v>640</c:v>
                </c:pt>
                <c:pt idx="100">
                  <c:v>650</c:v>
                </c:pt>
                <c:pt idx="101">
                  <c:v>660</c:v>
                </c:pt>
                <c:pt idx="102">
                  <c:v>670</c:v>
                </c:pt>
                <c:pt idx="103">
                  <c:v>680</c:v>
                </c:pt>
                <c:pt idx="104">
                  <c:v>690</c:v>
                </c:pt>
                <c:pt idx="105">
                  <c:v>700</c:v>
                </c:pt>
                <c:pt idx="106">
                  <c:v>710</c:v>
                </c:pt>
                <c:pt idx="107">
                  <c:v>720</c:v>
                </c:pt>
                <c:pt idx="108">
                  <c:v>730</c:v>
                </c:pt>
                <c:pt idx="109">
                  <c:v>740</c:v>
                </c:pt>
                <c:pt idx="110">
                  <c:v>750</c:v>
                </c:pt>
                <c:pt idx="111">
                  <c:v>760</c:v>
                </c:pt>
                <c:pt idx="112">
                  <c:v>770</c:v>
                </c:pt>
                <c:pt idx="113">
                  <c:v>780</c:v>
                </c:pt>
                <c:pt idx="114">
                  <c:v>790</c:v>
                </c:pt>
                <c:pt idx="115">
                  <c:v>800</c:v>
                </c:pt>
              </c:numCache>
            </c:numRef>
          </c:xVal>
          <c:yVal>
            <c:numRef>
              <c:f>IV!$D$2:$D$117</c:f>
              <c:numCache>
                <c:formatCode>0.00E+00</c:formatCode>
                <c:ptCount val="116"/>
                <c:pt idx="0">
                  <c:v>1.72493E-13</c:v>
                </c:pt>
                <c:pt idx="1">
                  <c:v>2.7732200000000002E-13</c:v>
                </c:pt>
                <c:pt idx="2">
                  <c:v>3.2746E-13</c:v>
                </c:pt>
                <c:pt idx="3">
                  <c:v>3.6477200000000001E-13</c:v>
                </c:pt>
                <c:pt idx="4">
                  <c:v>3.9773200000000001E-13</c:v>
                </c:pt>
                <c:pt idx="5">
                  <c:v>4.1967299999999998E-13</c:v>
                </c:pt>
                <c:pt idx="6">
                  <c:v>5.4274800000000004E-13</c:v>
                </c:pt>
                <c:pt idx="7">
                  <c:v>6.5280700000000001E-13</c:v>
                </c:pt>
                <c:pt idx="8">
                  <c:v>8.5849600000000004E-13</c:v>
                </c:pt>
                <c:pt idx="9">
                  <c:v>7.38981E-12</c:v>
                </c:pt>
                <c:pt idx="10">
                  <c:v>1.12417E-11</c:v>
                </c:pt>
                <c:pt idx="11">
                  <c:v>1.4418100000000001E-11</c:v>
                </c:pt>
                <c:pt idx="12">
                  <c:v>1.6995599999999999E-11</c:v>
                </c:pt>
                <c:pt idx="13">
                  <c:v>1.94191E-11</c:v>
                </c:pt>
                <c:pt idx="14">
                  <c:v>2.1521199999999998E-11</c:v>
                </c:pt>
                <c:pt idx="15">
                  <c:v>2.35289E-11</c:v>
                </c:pt>
                <c:pt idx="16">
                  <c:v>2.5593200000000001E-11</c:v>
                </c:pt>
                <c:pt idx="17">
                  <c:v>2.76507E-11</c:v>
                </c:pt>
                <c:pt idx="18">
                  <c:v>2.90952E-11</c:v>
                </c:pt>
                <c:pt idx="19">
                  <c:v>3.06556E-11</c:v>
                </c:pt>
                <c:pt idx="20">
                  <c:v>3.2225700000000001E-11</c:v>
                </c:pt>
                <c:pt idx="21">
                  <c:v>3.3478600000000003E-11</c:v>
                </c:pt>
                <c:pt idx="22">
                  <c:v>3.4567200000000002E-11</c:v>
                </c:pt>
                <c:pt idx="23">
                  <c:v>3.5596999999999999E-11</c:v>
                </c:pt>
                <c:pt idx="24">
                  <c:v>3.6594599999999999E-11</c:v>
                </c:pt>
                <c:pt idx="25">
                  <c:v>3.7564800000000002E-11</c:v>
                </c:pt>
                <c:pt idx="26">
                  <c:v>3.8507600000000002E-11</c:v>
                </c:pt>
                <c:pt idx="27">
                  <c:v>3.9422300000000001E-11</c:v>
                </c:pt>
                <c:pt idx="28">
                  <c:v>4.0308300000000002E-11</c:v>
                </c:pt>
                <c:pt idx="29">
                  <c:v>4.1165000000000001E-11</c:v>
                </c:pt>
                <c:pt idx="30">
                  <c:v>4.19919E-11</c:v>
                </c:pt>
                <c:pt idx="31">
                  <c:v>4.27889E-11</c:v>
                </c:pt>
                <c:pt idx="32">
                  <c:v>4.35562E-11</c:v>
                </c:pt>
                <c:pt idx="33">
                  <c:v>4.42937E-11</c:v>
                </c:pt>
                <c:pt idx="34">
                  <c:v>4.5002099999999997E-11</c:v>
                </c:pt>
                <c:pt idx="35">
                  <c:v>4.5681700000000003E-11</c:v>
                </c:pt>
                <c:pt idx="36">
                  <c:v>4.6333100000000003E-11</c:v>
                </c:pt>
                <c:pt idx="37">
                  <c:v>4.6957099999999998E-11</c:v>
                </c:pt>
                <c:pt idx="38">
                  <c:v>4.75545E-11</c:v>
                </c:pt>
                <c:pt idx="39">
                  <c:v>4.8126200000000003E-11</c:v>
                </c:pt>
                <c:pt idx="40">
                  <c:v>5.26279E-11</c:v>
                </c:pt>
                <c:pt idx="41">
                  <c:v>5.55229E-11</c:v>
                </c:pt>
                <c:pt idx="42">
                  <c:v>5.7456700000000003E-11</c:v>
                </c:pt>
                <c:pt idx="43">
                  <c:v>5.8816099999999995E-11</c:v>
                </c:pt>
                <c:pt idx="44">
                  <c:v>5.9821799999999999E-11</c:v>
                </c:pt>
                <c:pt idx="45">
                  <c:v>6.0601500000000003E-11</c:v>
                </c:pt>
                <c:pt idx="46">
                  <c:v>6.1231900000000003E-11</c:v>
                </c:pt>
                <c:pt idx="47">
                  <c:v>6.1760799999999998E-11</c:v>
                </c:pt>
                <c:pt idx="48">
                  <c:v>6.2219100000000003E-11</c:v>
                </c:pt>
                <c:pt idx="49">
                  <c:v>6.2628000000000003E-11</c:v>
                </c:pt>
                <c:pt idx="50">
                  <c:v>6.3002000000000006E-11</c:v>
                </c:pt>
                <c:pt idx="51">
                  <c:v>6.3351999999999997E-11</c:v>
                </c:pt>
                <c:pt idx="52">
                  <c:v>6.3686200000000005E-11</c:v>
                </c:pt>
                <c:pt idx="53">
                  <c:v>6.4010800000000003E-11</c:v>
                </c:pt>
                <c:pt idx="54">
                  <c:v>6.4330999999999995E-11</c:v>
                </c:pt>
                <c:pt idx="55">
                  <c:v>6.4651199999999999E-11</c:v>
                </c:pt>
                <c:pt idx="56">
                  <c:v>6.4975000000000001E-11</c:v>
                </c:pt>
                <c:pt idx="57">
                  <c:v>6.5305799999999997E-11</c:v>
                </c:pt>
                <c:pt idx="58">
                  <c:v>6.5646600000000003E-11</c:v>
                </c:pt>
                <c:pt idx="59">
                  <c:v>6.6000099999999998E-11</c:v>
                </c:pt>
                <c:pt idx="60">
                  <c:v>6.6369000000000004E-11</c:v>
                </c:pt>
                <c:pt idx="61">
                  <c:v>6.6755899999999996E-11</c:v>
                </c:pt>
                <c:pt idx="62">
                  <c:v>6.7163299999999996E-11</c:v>
                </c:pt>
                <c:pt idx="63">
                  <c:v>6.75935E-11</c:v>
                </c:pt>
                <c:pt idx="64">
                  <c:v>6.8049200000000004E-11</c:v>
                </c:pt>
                <c:pt idx="65">
                  <c:v>6.8532799999999996E-11</c:v>
                </c:pt>
                <c:pt idx="66">
                  <c:v>6.9046700000000005E-11</c:v>
                </c:pt>
                <c:pt idx="67">
                  <c:v>6.9593700000000005E-11</c:v>
                </c:pt>
                <c:pt idx="68">
                  <c:v>7.0176299999999994E-11</c:v>
                </c:pt>
                <c:pt idx="69">
                  <c:v>7.0797400000000002E-11</c:v>
                </c:pt>
                <c:pt idx="70">
                  <c:v>7.1459699999999999E-11</c:v>
                </c:pt>
                <c:pt idx="71">
                  <c:v>7.2166199999999998E-11</c:v>
                </c:pt>
                <c:pt idx="72">
                  <c:v>7.2920000000000005E-11</c:v>
                </c:pt>
                <c:pt idx="73">
                  <c:v>7.3724399999999999E-11</c:v>
                </c:pt>
                <c:pt idx="74">
                  <c:v>7.4582699999999997E-11</c:v>
                </c:pt>
                <c:pt idx="75">
                  <c:v>7.5498499999999998E-11</c:v>
                </c:pt>
                <c:pt idx="76">
                  <c:v>7.6475599999999997E-11</c:v>
                </c:pt>
                <c:pt idx="77">
                  <c:v>7.7518000000000003E-11</c:v>
                </c:pt>
                <c:pt idx="78">
                  <c:v>7.8629899999999998E-11</c:v>
                </c:pt>
                <c:pt idx="79">
                  <c:v>7.98159E-11</c:v>
                </c:pt>
                <c:pt idx="80">
                  <c:v>8.1080800000000002E-11</c:v>
                </c:pt>
                <c:pt idx="81">
                  <c:v>8.2429799999999994E-11</c:v>
                </c:pt>
                <c:pt idx="82">
                  <c:v>8.3868300000000004E-11</c:v>
                </c:pt>
                <c:pt idx="83">
                  <c:v>8.5402500000000006E-11</c:v>
                </c:pt>
                <c:pt idx="84">
                  <c:v>8.7038700000000003E-11</c:v>
                </c:pt>
                <c:pt idx="85">
                  <c:v>8.8784100000000004E-11</c:v>
                </c:pt>
                <c:pt idx="86">
                  <c:v>9.0646399999999995E-11</c:v>
                </c:pt>
                <c:pt idx="87">
                  <c:v>9.2634400000000001E-11</c:v>
                </c:pt>
                <c:pt idx="88">
                  <c:v>9.4757699999999995E-11</c:v>
                </c:pt>
                <c:pt idx="89">
                  <c:v>9.7027199999999999E-11</c:v>
                </c:pt>
                <c:pt idx="90">
                  <c:v>9.9455200000000006E-11</c:v>
                </c:pt>
                <c:pt idx="91">
                  <c:v>1.02056E-10</c:v>
                </c:pt>
                <c:pt idx="92">
                  <c:v>1.0484700000000001E-10</c:v>
                </c:pt>
                <c:pt idx="93">
                  <c:v>1.07846E-10</c:v>
                </c:pt>
                <c:pt idx="94">
                  <c:v>1.1107700000000001E-10</c:v>
                </c:pt>
                <c:pt idx="95">
                  <c:v>1.14566E-10</c:v>
                </c:pt>
                <c:pt idx="96">
                  <c:v>1.1834700000000001E-10</c:v>
                </c:pt>
                <c:pt idx="97">
                  <c:v>1.2245799999999999E-10</c:v>
                </c:pt>
                <c:pt idx="98">
                  <c:v>1.2694499999999999E-10</c:v>
                </c:pt>
                <c:pt idx="99">
                  <c:v>1.3186499999999999E-10</c:v>
                </c:pt>
                <c:pt idx="100">
                  <c:v>1.37287E-10</c:v>
                </c:pt>
                <c:pt idx="101">
                  <c:v>1.43293E-10</c:v>
                </c:pt>
                <c:pt idx="102">
                  <c:v>1.49985E-10</c:v>
                </c:pt>
                <c:pt idx="103">
                  <c:v>1.57488E-10</c:v>
                </c:pt>
                <c:pt idx="104">
                  <c:v>1.6595699999999999E-10</c:v>
                </c:pt>
                <c:pt idx="105">
                  <c:v>1.7558100000000001E-10</c:v>
                </c:pt>
                <c:pt idx="106">
                  <c:v>1.8660000000000001E-10</c:v>
                </c:pt>
                <c:pt idx="107">
                  <c:v>1.9931300000000001E-10</c:v>
                </c:pt>
                <c:pt idx="108">
                  <c:v>2.1409900000000001E-10</c:v>
                </c:pt>
                <c:pt idx="109">
                  <c:v>2.31443E-10</c:v>
                </c:pt>
                <c:pt idx="110">
                  <c:v>2.5197100000000002E-10</c:v>
                </c:pt>
                <c:pt idx="111">
                  <c:v>2.7649800000000001E-10</c:v>
                </c:pt>
                <c:pt idx="112">
                  <c:v>3.0610000000000001E-10</c:v>
                </c:pt>
                <c:pt idx="113">
                  <c:v>3.4221100000000001E-10</c:v>
                </c:pt>
                <c:pt idx="114">
                  <c:v>3.8677499999999999E-10</c:v>
                </c:pt>
                <c:pt idx="115">
                  <c:v>4.4245100000000002E-10</c:v>
                </c:pt>
              </c:numCache>
            </c:numRef>
          </c:yVal>
          <c:smooth val="0"/>
          <c:extLst>
            <c:ext xmlns:c16="http://schemas.microsoft.com/office/drawing/2014/chart" uri="{C3380CC4-5D6E-409C-BE32-E72D297353CC}">
              <c16:uniqueId val="{00000000-CEAC-4612-A2BB-9FA99C60D940}"/>
            </c:ext>
          </c:extLst>
        </c:ser>
        <c:dLbls>
          <c:showLegendKey val="0"/>
          <c:showVal val="0"/>
          <c:showCatName val="0"/>
          <c:showSerName val="0"/>
          <c:showPercent val="0"/>
          <c:showBubbleSize val="0"/>
        </c:dLbls>
        <c:axId val="627157904"/>
        <c:axId val="627159152"/>
      </c:scatterChart>
      <c:scatterChart>
        <c:scatterStyle val="lineMarker"/>
        <c:varyColors val="0"/>
        <c:ser>
          <c:idx val="1"/>
          <c:order val="0"/>
          <c:tx>
            <c:v>Gain</c:v>
          </c:tx>
          <c:spPr>
            <a:ln w="19050">
              <a:noFill/>
            </a:ln>
          </c:spPr>
          <c:marker>
            <c:spPr>
              <a:solidFill>
                <a:srgbClr val="FF0000"/>
              </a:solidFill>
              <a:ln>
                <a:solidFill>
                  <a:srgbClr val="FF0000"/>
                </a:solidFill>
              </a:ln>
            </c:spPr>
          </c:marker>
          <c:xVal>
            <c:numRef>
              <c:f>lgad_signal_As!$AJ$1:$AJ$7</c:f>
              <c:numCache>
                <c:formatCode>0_);[Red]\(0\)</c:formatCode>
                <c:ptCount val="7"/>
                <c:pt idx="0">
                  <c:v>100</c:v>
                </c:pt>
                <c:pt idx="1">
                  <c:v>200</c:v>
                </c:pt>
                <c:pt idx="2">
                  <c:v>300</c:v>
                </c:pt>
                <c:pt idx="3">
                  <c:v>400</c:v>
                </c:pt>
                <c:pt idx="4">
                  <c:v>500</c:v>
                </c:pt>
                <c:pt idx="5">
                  <c:v>600</c:v>
                </c:pt>
                <c:pt idx="6">
                  <c:v>700</c:v>
                </c:pt>
              </c:numCache>
            </c:numRef>
          </c:xVal>
          <c:yVal>
            <c:numRef>
              <c:f>lgad_signal_As!$AK$1:$AK$7</c:f>
              <c:numCache>
                <c:formatCode>0.00_);[Red]\(0.00\)</c:formatCode>
                <c:ptCount val="7"/>
                <c:pt idx="0">
                  <c:v>2.4481156522827709</c:v>
                </c:pt>
                <c:pt idx="1">
                  <c:v>2.482568765466624</c:v>
                </c:pt>
                <c:pt idx="2">
                  <c:v>2.5751535965921417</c:v>
                </c:pt>
                <c:pt idx="3">
                  <c:v>2.7876444564430942</c:v>
                </c:pt>
                <c:pt idx="4">
                  <c:v>3.2156218233124378</c:v>
                </c:pt>
                <c:pt idx="5">
                  <c:v>4.0392314318421931</c:v>
                </c:pt>
                <c:pt idx="6">
                  <c:v>5.6438844551837457</c:v>
                </c:pt>
              </c:numCache>
            </c:numRef>
          </c:yVal>
          <c:smooth val="0"/>
          <c:extLst>
            <c:ext xmlns:c16="http://schemas.microsoft.com/office/drawing/2014/chart" uri="{C3380CC4-5D6E-409C-BE32-E72D297353CC}">
              <c16:uniqueId val="{00000001-CEAC-4612-A2BB-9FA99C60D940}"/>
            </c:ext>
          </c:extLst>
        </c:ser>
        <c:dLbls>
          <c:showLegendKey val="0"/>
          <c:showVal val="0"/>
          <c:showCatName val="0"/>
          <c:showSerName val="0"/>
          <c:showPercent val="0"/>
          <c:showBubbleSize val="0"/>
        </c:dLbls>
        <c:axId val="617703056"/>
        <c:axId val="617698480"/>
      </c:scatterChart>
      <c:valAx>
        <c:axId val="627157904"/>
        <c:scaling>
          <c:orientation val="minMax"/>
          <c:max val="800"/>
          <c:min val="0"/>
        </c:scaling>
        <c:delete val="0"/>
        <c:axPos val="b"/>
        <c:majorGridlines>
          <c:spPr>
            <a:ln w="9525" cap="flat" cmpd="sng" algn="ctr">
              <a:noFill/>
              <a:round/>
            </a:ln>
            <a:effectLst/>
          </c:spPr>
        </c:majorGridlines>
        <c:title>
          <c:tx>
            <c:rich>
              <a:bodyPr/>
              <a:lstStyle/>
              <a:p>
                <a:pPr>
                  <a:defRPr sz="1600"/>
                </a:pPr>
                <a:r>
                  <a:rPr lang="en-US" altLang="zh-TW" sz="1600"/>
                  <a:t>Bias (V)</a:t>
                </a:r>
                <a:endParaRPr lang="zh-TW" altLang="en-US" sz="1600"/>
              </a:p>
            </c:rich>
          </c:tx>
          <c:overlay val="0"/>
        </c:title>
        <c:numFmt formatCode="General" sourceLinked="1"/>
        <c:majorTickMark val="in"/>
        <c:minorTickMark val="in"/>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627159152"/>
        <c:crossesAt val="1.0000000000000007E-13"/>
        <c:crossBetween val="midCat"/>
        <c:majorUnit val="200"/>
        <c:minorUnit val="50"/>
      </c:valAx>
      <c:valAx>
        <c:axId val="627159152"/>
        <c:scaling>
          <c:logBase val="10"/>
          <c:orientation val="minMax"/>
          <c:max val="1.0000000000000005E-9"/>
        </c:scaling>
        <c:delete val="0"/>
        <c:axPos val="l"/>
        <c:majorGridlines>
          <c:spPr>
            <a:ln w="9525" cap="flat" cmpd="sng" algn="ctr">
              <a:noFill/>
              <a:round/>
            </a:ln>
            <a:effectLst/>
          </c:spPr>
        </c:majorGridlines>
        <c:title>
          <c:tx>
            <c:rich>
              <a:bodyPr/>
              <a:lstStyle/>
              <a:p>
                <a:pPr>
                  <a:defRPr sz="1600"/>
                </a:pPr>
                <a:r>
                  <a:rPr lang="en-US" altLang="zh-TW" sz="1600"/>
                  <a:t>Current (A)</a:t>
                </a:r>
                <a:endParaRPr lang="zh-TW" altLang="en-US" sz="1600"/>
              </a:p>
            </c:rich>
          </c:tx>
          <c:layout>
            <c:manualLayout>
              <c:xMode val="edge"/>
              <c:yMode val="edge"/>
              <c:x val="6.1443932411674347E-3"/>
              <c:y val="0.10189453591028391"/>
            </c:manualLayout>
          </c:layout>
          <c:overlay val="0"/>
        </c:title>
        <c:numFmt formatCode="0.0E+00" sourceLinked="0"/>
        <c:majorTickMark val="in"/>
        <c:minorTickMark val="in"/>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627157904"/>
        <c:crosses val="autoZero"/>
        <c:crossBetween val="midCat"/>
      </c:valAx>
      <c:valAx>
        <c:axId val="617698480"/>
        <c:scaling>
          <c:orientation val="minMax"/>
        </c:scaling>
        <c:delete val="0"/>
        <c:axPos val="r"/>
        <c:title>
          <c:tx>
            <c:rich>
              <a:bodyPr/>
              <a:lstStyle/>
              <a:p>
                <a:pPr>
                  <a:defRPr sz="1600"/>
                </a:pPr>
                <a:r>
                  <a:rPr lang="en-US" altLang="zh-TW" sz="1600"/>
                  <a:t>Gain</a:t>
                </a:r>
                <a:endParaRPr lang="zh-TW" altLang="en-US" sz="1600"/>
              </a:p>
            </c:rich>
          </c:tx>
          <c:layout>
            <c:manualLayout>
              <c:xMode val="edge"/>
              <c:yMode val="edge"/>
              <c:x val="0.93747055811571955"/>
              <c:y val="0.10042871490957922"/>
            </c:manualLayout>
          </c:layout>
          <c:overlay val="0"/>
        </c:title>
        <c:numFmt formatCode="0.00_);[Red]\(0.00\)" sourceLinked="1"/>
        <c:majorTickMark val="in"/>
        <c:minorTickMark val="none"/>
        <c:tickLblPos val="nextTo"/>
        <c:spPr>
          <a:ln>
            <a:solidFill>
              <a:schemeClr val="tx1"/>
            </a:solidFill>
          </a:ln>
        </c:spPr>
        <c:crossAx val="617703056"/>
        <c:crosses val="max"/>
        <c:crossBetween val="midCat"/>
      </c:valAx>
      <c:valAx>
        <c:axId val="617703056"/>
        <c:scaling>
          <c:orientation val="minMax"/>
        </c:scaling>
        <c:delete val="1"/>
        <c:axPos val="b"/>
        <c:numFmt formatCode="0_);[Red]\(0\)" sourceLinked="1"/>
        <c:majorTickMark val="out"/>
        <c:minorTickMark val="none"/>
        <c:tickLblPos val="nextTo"/>
        <c:crossAx val="617698480"/>
        <c:crosses val="autoZero"/>
        <c:crossBetween val="midCat"/>
      </c:valAx>
      <c:spPr>
        <a:ln w="19050">
          <a:solidFill>
            <a:schemeClr val="tx1"/>
          </a:solidFill>
        </a:ln>
      </c:spPr>
    </c:plotArea>
    <c:legend>
      <c:legendPos val="r"/>
      <c:layout>
        <c:manualLayout>
          <c:xMode val="edge"/>
          <c:yMode val="edge"/>
          <c:x val="0.60250256114663781"/>
          <c:y val="0.63142947512110659"/>
          <c:w val="0.21783014774725401"/>
          <c:h val="0.19549260922884903"/>
        </c:manualLayout>
      </c:layout>
      <c:overlay val="0"/>
      <c:spPr>
        <a:solidFill>
          <a:schemeClr val="bg1"/>
        </a:solidFill>
        <a:ln>
          <a:solidFill>
            <a:schemeClr val="tx1"/>
          </a:solidFill>
        </a:ln>
      </c:spPr>
      <c:txPr>
        <a:bodyPr/>
        <a:lstStyle/>
        <a:p>
          <a:pPr>
            <a:defRPr sz="1600"/>
          </a:pPr>
          <a:endParaRPr lang="zh-TW"/>
        </a:p>
      </c:txPr>
    </c:legend>
    <c:plotVisOnly val="1"/>
    <c:dispBlanksAs val="gap"/>
    <c:showDLblsOverMax val="0"/>
    <c:extLst/>
  </c:chart>
  <c:txPr>
    <a:bodyPr/>
    <a:lstStyle/>
    <a:p>
      <a:pPr>
        <a:defRPr/>
      </a:pPr>
      <a:endParaRPr lang="zh-TW"/>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B47358-0A1C-4313-B934-F4516BE3CB87}" type="datetimeFigureOut">
              <a:rPr lang="zh-TW" altLang="en-US" smtClean="0"/>
              <a:t>2025/12/23</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1ECBC0-A7BC-4FCC-A026-87EEABC0DF4F}" type="slidenum">
              <a:rPr lang="zh-TW" altLang="en-US" smtClean="0"/>
              <a:t>‹#›</a:t>
            </a:fld>
            <a:endParaRPr lang="zh-TW" altLang="en-US"/>
          </a:p>
        </p:txBody>
      </p:sp>
    </p:spTree>
    <p:extLst>
      <p:ext uri="{BB962C8B-B14F-4D97-AF65-F5344CB8AC3E}">
        <p14:creationId xmlns:p14="http://schemas.microsoft.com/office/powerpoint/2010/main" val="4216825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We use an 8x8 LYSO crystal array with a length of 8 radiation lengths, which corresponds to the earlier ZDC design. The newer design specifies 6 radiation lengths. Each crystal in our prototype has a cross-sectional area of 7x7 mm², nearly matching the size of the </a:t>
            </a:r>
            <a:r>
              <a:rPr lang="en-US" altLang="zh-TW" dirty="0" err="1"/>
              <a:t>SiPMs</a:t>
            </a:r>
            <a:r>
              <a:rPr lang="en-US" altLang="zh-TW" dirty="0"/>
              <a:t> used for signal readout. Each crystal is wrapped in ESR reflective layer, with one exposed face coupled to a </a:t>
            </a:r>
            <a:r>
              <a:rPr lang="en-US" altLang="zh-TW" dirty="0" err="1"/>
              <a:t>SiPM</a:t>
            </a:r>
            <a:r>
              <a:rPr lang="en-US" altLang="zh-TW" dirty="0"/>
              <a:t> array.</a:t>
            </a:r>
          </a:p>
          <a:p>
            <a:r>
              <a:rPr lang="en-US" altLang="zh-TW" dirty="0"/>
              <a:t>For the first beam test, we selected </a:t>
            </a:r>
            <a:r>
              <a:rPr lang="en-US" altLang="zh-TW" dirty="0" err="1"/>
              <a:t>SiPMs</a:t>
            </a:r>
            <a:r>
              <a:rPr lang="en-US" altLang="zh-TW" dirty="0"/>
              <a:t> as the photon sensors for two primary reasons. First, they meet the earlier radiation tolerance </a:t>
            </a:r>
            <a:r>
              <a:rPr lang="en-US" altLang="zh-TW" b="0" i="0" dirty="0">
                <a:solidFill>
                  <a:srgbClr val="262626"/>
                </a:solidFill>
                <a:effectLst/>
                <a:latin typeface="HelveticaNeue"/>
              </a:rPr>
              <a:t>requirement</a:t>
            </a:r>
            <a:r>
              <a:rPr lang="en-US" altLang="zh-TW" dirty="0"/>
              <a:t> for the ZDC. The </a:t>
            </a:r>
            <a:r>
              <a:rPr lang="en-US" altLang="zh-TW" b="0" i="0" dirty="0">
                <a:solidFill>
                  <a:srgbClr val="262626"/>
                </a:solidFill>
                <a:effectLst/>
                <a:latin typeface="HelveticaNeue"/>
              </a:rPr>
              <a:t>estimate</a:t>
            </a:r>
            <a:r>
              <a:rPr lang="en-US" altLang="zh-TW" dirty="0"/>
              <a:t> value need higher than 10¹⁴ particles/cm². APDs tolerance is lower than this level. However, the latest estimates have revised the expected fluence down to 10¹³ particles/cm², allowing us to explore APD performance in the next detector iteration.</a:t>
            </a:r>
          </a:p>
          <a:p>
            <a:r>
              <a:rPr lang="en-US" altLang="zh-TW" dirty="0"/>
              <a:t>The second reason for using </a:t>
            </a:r>
            <a:r>
              <a:rPr lang="en-US" altLang="zh-TW" dirty="0" err="1"/>
              <a:t>SiPMs</a:t>
            </a:r>
            <a:r>
              <a:rPr lang="en-US" altLang="zh-TW" dirty="0"/>
              <a:t> is that we leveraged the multi-</a:t>
            </a:r>
            <a:r>
              <a:rPr lang="en-US" altLang="zh-TW" dirty="0" err="1"/>
              <a:t>SiPM</a:t>
            </a:r>
            <a:r>
              <a:rPr lang="en-US" altLang="zh-TW" dirty="0"/>
              <a:t> readout board from the GTM experiment, introduced earlier presentation by Professor </a:t>
            </a:r>
            <a:r>
              <a:rPr lang="en-US" altLang="zh-TW" dirty="0" err="1"/>
              <a:t>Chih-Hsun</a:t>
            </a:r>
            <a:r>
              <a:rPr lang="en-US" altLang="zh-TW" dirty="0"/>
              <a:t> Lin. This board is equipped with two </a:t>
            </a:r>
            <a:r>
              <a:rPr lang="en-US" altLang="zh-TW" dirty="0" err="1"/>
              <a:t>Citiroc</a:t>
            </a:r>
            <a:r>
              <a:rPr lang="en-US" altLang="zh-TW" dirty="0"/>
              <a:t> ASICs, each handling 32 channels with self-triggered signal recording. On the right side of the slide, you can see an actual photo of our detector prototype.</a:t>
            </a:r>
          </a:p>
        </p:txBody>
      </p:sp>
      <p:sp>
        <p:nvSpPr>
          <p:cNvPr id="4" name="投影片編號版面配置區 3"/>
          <p:cNvSpPr>
            <a:spLocks noGrp="1"/>
          </p:cNvSpPr>
          <p:nvPr>
            <p:ph type="sldNum" sz="quarter" idx="5"/>
          </p:nvPr>
        </p:nvSpPr>
        <p:spPr/>
        <p:txBody>
          <a:bodyPr/>
          <a:lstStyle/>
          <a:p>
            <a:fld id="{491ECBC0-A7BC-4FCC-A026-87EEABC0DF4F}" type="slidenum">
              <a:rPr lang="zh-TW" altLang="en-US" smtClean="0"/>
              <a:t>2</a:t>
            </a:fld>
            <a:endParaRPr lang="zh-TW" altLang="en-US"/>
          </a:p>
        </p:txBody>
      </p:sp>
    </p:spTree>
    <p:extLst>
      <p:ext uri="{BB962C8B-B14F-4D97-AF65-F5344CB8AC3E}">
        <p14:creationId xmlns:p14="http://schemas.microsoft.com/office/powerpoint/2010/main" val="1161074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Our second beam test is scheduled for February 17th to 20th next year, and it will take place at ELPH, just like the first test. For this second version, we plan to update the crystal length to the currently proposed 6 radiation lengths. Additionally, we will use low-gain APDs to avoid non-linearity issues and improve the dynamic range.</a:t>
            </a:r>
          </a:p>
          <a:p>
            <a:r>
              <a:rPr lang="en-US" altLang="zh-TW" dirty="0"/>
              <a:t>We also aim to compare the performance with PbWO4 crystals, so we will read out the PbWO4 signals using both </a:t>
            </a:r>
            <a:r>
              <a:rPr lang="en-US" altLang="zh-TW" dirty="0" err="1"/>
              <a:t>SiPMs</a:t>
            </a:r>
            <a:r>
              <a:rPr lang="en-US" altLang="zh-TW" dirty="0"/>
              <a:t> and APDs. Lastly, to enhance event selection, we will add two beam monitors with a spatial resolution of 2 mm at the front of the setup."</a:t>
            </a:r>
          </a:p>
        </p:txBody>
      </p:sp>
      <p:sp>
        <p:nvSpPr>
          <p:cNvPr id="4" name="投影片編號版面配置區 3"/>
          <p:cNvSpPr>
            <a:spLocks noGrp="1"/>
          </p:cNvSpPr>
          <p:nvPr>
            <p:ph type="sldNum" sz="quarter" idx="5"/>
          </p:nvPr>
        </p:nvSpPr>
        <p:spPr/>
        <p:txBody>
          <a:bodyPr/>
          <a:lstStyle/>
          <a:p>
            <a:fld id="{491ECBC0-A7BC-4FCC-A026-87EEABC0DF4F}" type="slidenum">
              <a:rPr lang="zh-TW" altLang="en-US" smtClean="0"/>
              <a:t>3</a:t>
            </a:fld>
            <a:endParaRPr lang="zh-TW" altLang="en-US"/>
          </a:p>
        </p:txBody>
      </p:sp>
    </p:spTree>
    <p:extLst>
      <p:ext uri="{BB962C8B-B14F-4D97-AF65-F5344CB8AC3E}">
        <p14:creationId xmlns:p14="http://schemas.microsoft.com/office/powerpoint/2010/main" val="1974327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1" dirty="0">
                <a:solidFill>
                  <a:srgbClr val="FF0000"/>
                </a:solidFill>
              </a:rPr>
              <a:t>What are the process variations of the 8 wafers?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1" dirty="0">
                <a:solidFill>
                  <a:srgbClr val="FF0000"/>
                </a:solidFill>
              </a:rPr>
              <a:t>No thermal oxide?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1" dirty="0">
                <a:solidFill>
                  <a:srgbClr val="FF0000"/>
                </a:solidFill>
              </a:rPr>
              <a:t>The 300nm here is the AC-coupling dielectric? It is a bit thick…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1" dirty="0">
              <a:solidFill>
                <a:srgbClr val="FF0000"/>
              </a:solidFill>
            </a:endParaRPr>
          </a:p>
          <a:p>
            <a:endParaRPr lang="zh-TW" altLang="en-US" dirty="0"/>
          </a:p>
        </p:txBody>
      </p:sp>
      <p:sp>
        <p:nvSpPr>
          <p:cNvPr id="4" name="投影片編號版面配置區 3"/>
          <p:cNvSpPr>
            <a:spLocks noGrp="1"/>
          </p:cNvSpPr>
          <p:nvPr>
            <p:ph type="sldNum" sz="quarter" idx="5"/>
          </p:nvPr>
        </p:nvSpPr>
        <p:spPr/>
        <p:txBody>
          <a:bodyPr/>
          <a:lstStyle/>
          <a:p>
            <a:fld id="{491ECBC0-A7BC-4FCC-A026-87EEABC0DF4F}" type="slidenum">
              <a:rPr lang="zh-TW" altLang="en-US" smtClean="0"/>
              <a:t>14</a:t>
            </a:fld>
            <a:endParaRPr lang="zh-TW" altLang="en-US"/>
          </a:p>
        </p:txBody>
      </p:sp>
    </p:spTree>
    <p:extLst>
      <p:ext uri="{BB962C8B-B14F-4D97-AF65-F5344CB8AC3E}">
        <p14:creationId xmlns:p14="http://schemas.microsoft.com/office/powerpoint/2010/main" val="3520929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Here is the diagram of secondary prototype system.</a:t>
            </a:r>
          </a:p>
          <a:p>
            <a:r>
              <a:rPr lang="en-US" altLang="zh-TW" dirty="0"/>
              <a:t>There are four detector, two beam monitors, LYSO</a:t>
            </a:r>
            <a:r>
              <a:rPr lang="zh-TW" altLang="en-US" dirty="0"/>
              <a:t> </a:t>
            </a:r>
            <a:r>
              <a:rPr lang="en-US" altLang="zh-TW" dirty="0"/>
              <a:t>crystal</a:t>
            </a:r>
            <a:r>
              <a:rPr lang="zh-TW" altLang="en-US" dirty="0"/>
              <a:t> </a:t>
            </a:r>
            <a:r>
              <a:rPr lang="en-US" altLang="zh-TW" dirty="0"/>
              <a:t>and</a:t>
            </a:r>
            <a:r>
              <a:rPr lang="zh-TW" altLang="en-US" dirty="0"/>
              <a:t> </a:t>
            </a:r>
            <a:r>
              <a:rPr lang="en-US" altLang="zh-TW" dirty="0"/>
              <a:t>pbwo4</a:t>
            </a:r>
            <a:r>
              <a:rPr lang="zh-TW" altLang="en-US" dirty="0"/>
              <a:t> </a:t>
            </a:r>
            <a:r>
              <a:rPr lang="en-US" altLang="zh-TW" dirty="0"/>
              <a:t>crystal.</a:t>
            </a:r>
          </a:p>
          <a:p>
            <a:r>
              <a:rPr lang="en-US" altLang="zh-TW" dirty="0"/>
              <a:t>Each config with one UART interface.</a:t>
            </a:r>
          </a:p>
          <a:p>
            <a:r>
              <a:rPr lang="en-US" altLang="zh-TW" dirty="0"/>
              <a:t>But, The MK4 module have two channels, so two detectors can be connected to one MK4 module and laptop.</a:t>
            </a:r>
          </a:p>
          <a:p>
            <a:r>
              <a:rPr lang="en-US" altLang="zh-TW" dirty="0"/>
              <a:t>This time, we have two computer in beam area, so we use another computer to do the central control in control room.</a:t>
            </a:r>
          </a:p>
          <a:p>
            <a:endParaRPr lang="en-US" altLang="zh-TW" dirty="0"/>
          </a:p>
          <a:p>
            <a:r>
              <a:rPr lang="en-US" altLang="zh-TW" dirty="0"/>
              <a:t>Here</a:t>
            </a:r>
            <a:r>
              <a:rPr lang="zh-TW" altLang="en-US" dirty="0"/>
              <a:t> </a:t>
            </a:r>
            <a:r>
              <a:rPr lang="en-US" altLang="zh-TW" dirty="0"/>
              <a:t>has</a:t>
            </a:r>
            <a:r>
              <a:rPr lang="zh-TW" altLang="en-US" dirty="0"/>
              <a:t> </a:t>
            </a:r>
            <a:r>
              <a:rPr lang="en-US" altLang="zh-TW" dirty="0"/>
              <a:t>a important thing. In order to </a:t>
            </a:r>
            <a:r>
              <a:rPr lang="en-US" altLang="zh-TW" b="0" i="0" dirty="0">
                <a:solidFill>
                  <a:srgbClr val="262626"/>
                </a:solidFill>
                <a:effectLst/>
                <a:latin typeface="HelveticaNeue"/>
              </a:rPr>
              <a:t>synchronize the GTM modules, there are a clock train to send common clock.</a:t>
            </a:r>
            <a:endParaRPr lang="en-US" altLang="zh-TW" dirty="0"/>
          </a:p>
        </p:txBody>
      </p:sp>
      <p:sp>
        <p:nvSpPr>
          <p:cNvPr id="4" name="投影片編號版面配置區 3"/>
          <p:cNvSpPr>
            <a:spLocks noGrp="1"/>
          </p:cNvSpPr>
          <p:nvPr>
            <p:ph type="sldNum" sz="quarter" idx="5"/>
          </p:nvPr>
        </p:nvSpPr>
        <p:spPr/>
        <p:txBody>
          <a:bodyPr/>
          <a:lstStyle/>
          <a:p>
            <a:fld id="{212AD8A7-CAA8-40E8-BC29-D1AC70BBC628}" type="slidenum">
              <a:rPr lang="zh-TW" altLang="en-US" smtClean="0"/>
              <a:t>24</a:t>
            </a:fld>
            <a:endParaRPr lang="zh-TW" altLang="en-US"/>
          </a:p>
        </p:txBody>
      </p:sp>
    </p:spTree>
    <p:extLst>
      <p:ext uri="{BB962C8B-B14F-4D97-AF65-F5344CB8AC3E}">
        <p14:creationId xmlns:p14="http://schemas.microsoft.com/office/powerpoint/2010/main" val="619870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GTM is </a:t>
            </a:r>
            <a:r>
              <a:rPr lang="en-US" altLang="zh-TW" b="1" dirty="0">
                <a:solidFill>
                  <a:srgbClr val="7030A0"/>
                </a:solidFill>
              </a:rPr>
              <a:t>Gamma-ray Transients Monitor. It is </a:t>
            </a:r>
            <a:r>
              <a:rPr lang="en-US" altLang="zh-TW" dirty="0"/>
              <a:t>the </a:t>
            </a:r>
            <a:r>
              <a:rPr lang="en-US" altLang="zh-TW" dirty="0" err="1"/>
              <a:t>SiPM</a:t>
            </a:r>
            <a:r>
              <a:rPr lang="en-US" altLang="zh-TW" dirty="0"/>
              <a:t> array readout system for gamma-ray detector in other space experiment.</a:t>
            </a:r>
          </a:p>
          <a:p>
            <a:r>
              <a:rPr lang="en-US" altLang="zh-TW" dirty="0"/>
              <a:t>Including FPGA and two CITIROC ASICs. Totally have 64 readout channels.</a:t>
            </a:r>
          </a:p>
          <a:p>
            <a:r>
              <a:rPr lang="en-US" altLang="zh-TW" dirty="0"/>
              <a:t>Each CITIROC has an HV converter for </a:t>
            </a:r>
            <a:r>
              <a:rPr lang="en-US" altLang="zh-TW" dirty="0" err="1"/>
              <a:t>SiPMs</a:t>
            </a:r>
            <a:r>
              <a:rPr lang="en-US" altLang="zh-TW" dirty="0"/>
              <a:t>, so there is no need to prepare another HV power supply.</a:t>
            </a:r>
          </a:p>
          <a:p>
            <a:r>
              <a:rPr lang="en-US" altLang="zh-TW" dirty="0"/>
              <a:t>The </a:t>
            </a:r>
            <a:r>
              <a:rPr lang="en-US" altLang="zh-TW" dirty="0" err="1"/>
              <a:t>SiPM</a:t>
            </a:r>
            <a:r>
              <a:rPr lang="en-US" altLang="zh-TW" dirty="0"/>
              <a:t> readout terminal are four micro connecters. Each connector has 16 channels, HV and ground channels.</a:t>
            </a:r>
          </a:p>
          <a:p>
            <a:r>
              <a:rPr lang="en-US" altLang="zh-TW" dirty="0"/>
              <a:t>The data will be sent through the </a:t>
            </a:r>
            <a:r>
              <a:rPr lang="en-US" altLang="zh-TW" dirty="0" err="1"/>
              <a:t>SpaceWire</a:t>
            </a:r>
            <a:r>
              <a:rPr lang="en-US" altLang="zh-TW" dirty="0"/>
              <a:t> interface, so it needs combine with a </a:t>
            </a:r>
            <a:r>
              <a:rPr lang="en-US" altLang="zh-TW" dirty="0" err="1"/>
              <a:t>SpaceWire</a:t>
            </a:r>
            <a:r>
              <a:rPr lang="en-US" altLang="zh-TW" dirty="0"/>
              <a:t> module.</a:t>
            </a:r>
          </a:p>
          <a:p>
            <a:r>
              <a:rPr lang="en-US" altLang="zh-TW" dirty="0"/>
              <a:t>The GTM module can only work in self-trigger mode. This means we will use streaming data taking. It is limited by CITIROC and board design. I will mention this later.</a:t>
            </a:r>
          </a:p>
          <a:p>
            <a:r>
              <a:rPr lang="en-US" altLang="zh-TW" dirty="0"/>
              <a:t>Because original experiment didn’t need higher trigger rate, so the maximum taking rate is 40kHz</a:t>
            </a:r>
            <a:endParaRPr lang="zh-TW" altLang="en-US" dirty="0"/>
          </a:p>
        </p:txBody>
      </p:sp>
      <p:sp>
        <p:nvSpPr>
          <p:cNvPr id="4" name="投影片編號版面配置區 3"/>
          <p:cNvSpPr>
            <a:spLocks noGrp="1"/>
          </p:cNvSpPr>
          <p:nvPr>
            <p:ph type="sldNum" sz="quarter" idx="5"/>
          </p:nvPr>
        </p:nvSpPr>
        <p:spPr/>
        <p:txBody>
          <a:bodyPr/>
          <a:lstStyle/>
          <a:p>
            <a:fld id="{212AD8A7-CAA8-40E8-BC29-D1AC70BBC628}" type="slidenum">
              <a:rPr lang="zh-TW" altLang="en-US" smtClean="0"/>
              <a:t>25</a:t>
            </a:fld>
            <a:endParaRPr lang="zh-TW" altLang="en-US"/>
          </a:p>
        </p:txBody>
      </p:sp>
    </p:spTree>
    <p:extLst>
      <p:ext uri="{BB962C8B-B14F-4D97-AF65-F5344CB8AC3E}">
        <p14:creationId xmlns:p14="http://schemas.microsoft.com/office/powerpoint/2010/main" val="983183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18" name="箭號: 五邊形 17">
            <a:extLst>
              <a:ext uri="{FF2B5EF4-FFF2-40B4-BE49-F238E27FC236}">
                <a16:creationId xmlns:a16="http://schemas.microsoft.com/office/drawing/2014/main" id="{F89B127B-E7C4-4A36-9A2C-65FD2DBA3102}"/>
              </a:ext>
            </a:extLst>
          </p:cNvPr>
          <p:cNvSpPr/>
          <p:nvPr userDrawn="1"/>
        </p:nvSpPr>
        <p:spPr>
          <a:xfrm>
            <a:off x="-1" y="998376"/>
            <a:ext cx="11597951" cy="3060440"/>
          </a:xfrm>
          <a:prstGeom prst="homePlate">
            <a:avLst/>
          </a:prstGeom>
          <a:gradFill flip="none" rotWithShape="1">
            <a:gsLst>
              <a:gs pos="0">
                <a:srgbClr val="7030A0"/>
              </a:gs>
              <a:gs pos="67000">
                <a:schemeClr val="accent1">
                  <a:tint val="44500"/>
                  <a:satMod val="160000"/>
                </a:schemeClr>
              </a:gs>
              <a:gs pos="100000">
                <a:schemeClr val="bg1"/>
              </a:gs>
            </a:gsLst>
            <a:lin ang="0" scaled="1"/>
            <a:tileRect/>
          </a:gradFill>
          <a:ln>
            <a:noFill/>
          </a:ln>
          <a:effectLst/>
          <a:scene3d>
            <a:camera prst="orthographicFront"/>
            <a:lightRig rig="threePt" dir="t"/>
          </a:scene3d>
          <a:sp3d>
            <a:bevelT w="107950" h="889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a:endParaRPr lang="zh-TW" altLang="en-US" sz="3200" dirty="0">
              <a:solidFill>
                <a:schemeClr val="bg1"/>
              </a:solidFill>
              <a:effectLst>
                <a:outerShdw blurRad="50800" dist="38100" dir="2700000" algn="tl" rotWithShape="0">
                  <a:prstClr val="black">
                    <a:alpha val="40000"/>
                  </a:prstClr>
                </a:outerShdw>
              </a:effectLst>
            </a:endParaRPr>
          </a:p>
        </p:txBody>
      </p:sp>
      <p:sp>
        <p:nvSpPr>
          <p:cNvPr id="4" name="日期版面配置區 3">
            <a:extLst>
              <a:ext uri="{FF2B5EF4-FFF2-40B4-BE49-F238E27FC236}">
                <a16:creationId xmlns:a16="http://schemas.microsoft.com/office/drawing/2014/main" id="{295DC4B9-57A4-4FF9-923C-D04208A3AB68}"/>
              </a:ext>
            </a:extLst>
          </p:cNvPr>
          <p:cNvSpPr>
            <a:spLocks noGrp="1"/>
          </p:cNvSpPr>
          <p:nvPr>
            <p:ph type="dt" sz="half" idx="10"/>
          </p:nvPr>
        </p:nvSpPr>
        <p:spPr/>
        <p:txBody>
          <a:bodyPr/>
          <a:lstStyle/>
          <a:p>
            <a:fld id="{C45F115B-B09F-48D1-A625-F823F1BE5CAA}" type="datetime1">
              <a:rPr lang="zh-TW" altLang="en-US" smtClean="0"/>
              <a:t>2025/12/23</a:t>
            </a:fld>
            <a:endParaRPr lang="zh-TW" altLang="en-US"/>
          </a:p>
        </p:txBody>
      </p:sp>
      <p:sp>
        <p:nvSpPr>
          <p:cNvPr id="5" name="頁尾版面配置區 4">
            <a:extLst>
              <a:ext uri="{FF2B5EF4-FFF2-40B4-BE49-F238E27FC236}">
                <a16:creationId xmlns:a16="http://schemas.microsoft.com/office/drawing/2014/main" id="{3D169E4F-503F-446C-A3E0-632E41254B1B}"/>
              </a:ext>
            </a:extLst>
          </p:cNvPr>
          <p:cNvSpPr>
            <a:spLocks noGrp="1"/>
          </p:cNvSpPr>
          <p:nvPr>
            <p:ph type="ftr" sz="quarter" idx="11"/>
          </p:nvPr>
        </p:nvSpPr>
        <p:spPr/>
        <p:txBody>
          <a:bodyPr/>
          <a:lstStyle/>
          <a:p>
            <a:endParaRPr lang="zh-TW" altLang="en-US"/>
          </a:p>
        </p:txBody>
      </p:sp>
      <p:sp>
        <p:nvSpPr>
          <p:cNvPr id="12" name="內容版面配置區 11">
            <a:extLst>
              <a:ext uri="{FF2B5EF4-FFF2-40B4-BE49-F238E27FC236}">
                <a16:creationId xmlns:a16="http://schemas.microsoft.com/office/drawing/2014/main" id="{7C37D916-8E87-48F9-9833-480D5C49B5B0}"/>
              </a:ext>
            </a:extLst>
          </p:cNvPr>
          <p:cNvSpPr>
            <a:spLocks noGrp="1"/>
          </p:cNvSpPr>
          <p:nvPr>
            <p:ph sz="quarter" idx="13"/>
          </p:nvPr>
        </p:nvSpPr>
        <p:spPr>
          <a:xfrm>
            <a:off x="12368213" y="3602038"/>
            <a:ext cx="914400" cy="9144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4" name="投影片編號版面配置區 5">
            <a:extLst>
              <a:ext uri="{FF2B5EF4-FFF2-40B4-BE49-F238E27FC236}">
                <a16:creationId xmlns:a16="http://schemas.microsoft.com/office/drawing/2014/main" id="{0D5FD51B-3305-403E-88BF-21AFA22CF5AB}"/>
              </a:ext>
            </a:extLst>
          </p:cNvPr>
          <p:cNvSpPr txBox="1">
            <a:spLocks/>
          </p:cNvSpPr>
          <p:nvPr userDrawn="1"/>
        </p:nvSpPr>
        <p:spPr>
          <a:xfrm>
            <a:off x="11319705" y="6359784"/>
            <a:ext cx="556491" cy="365125"/>
          </a:xfrm>
          <a:prstGeom prst="rect">
            <a:avLst/>
          </a:prstGeom>
        </p:spPr>
        <p:txBody>
          <a:bodyPr vert="horz" lIns="91440" tIns="45720" rIns="91440" bIns="45720" rtlCol="0" anchor="ctr"/>
          <a:lstStyle>
            <a:defPPr>
              <a:defRPr lang="zh-TW"/>
            </a:defPPr>
            <a:lvl1pPr marL="0" algn="r" defTabSz="914400" rtl="0" eaLnBrk="1" latinLnBrk="0" hangingPunct="1">
              <a:defRPr sz="2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A2FE01-CF05-4182-B59D-BD5E57F9BB10}" type="slidenum">
              <a:rPr lang="zh-TW" altLang="en-US" smtClean="0"/>
              <a:pPr/>
              <a:t>‹#›</a:t>
            </a:fld>
            <a:endParaRPr lang="zh-TW" altLang="en-US" dirty="0"/>
          </a:p>
        </p:txBody>
      </p:sp>
      <p:sp>
        <p:nvSpPr>
          <p:cNvPr id="15" name="文字版面配置區 11">
            <a:extLst>
              <a:ext uri="{FF2B5EF4-FFF2-40B4-BE49-F238E27FC236}">
                <a16:creationId xmlns:a16="http://schemas.microsoft.com/office/drawing/2014/main" id="{E835B2B2-0A12-45A3-91B3-6AFF442328C6}"/>
              </a:ext>
            </a:extLst>
          </p:cNvPr>
          <p:cNvSpPr>
            <a:spLocks noGrp="1"/>
          </p:cNvSpPr>
          <p:nvPr>
            <p:ph type="body" sz="quarter" idx="14"/>
          </p:nvPr>
        </p:nvSpPr>
        <p:spPr>
          <a:xfrm>
            <a:off x="0" y="1609174"/>
            <a:ext cx="12192000" cy="1919233"/>
          </a:xfrm>
        </p:spPr>
        <p:txBody>
          <a:bodyPr anchor="ctr"/>
          <a:lstStyle>
            <a:lvl1pPr marL="0" indent="0" algn="ctr">
              <a:buNone/>
              <a:defRPr sz="3200" b="1">
                <a:latin typeface="Arial" panose="020B0604020202020204" pitchFamily="34" charset="0"/>
                <a:cs typeface="Arial" panose="020B0604020202020204" pitchFamily="34" charset="0"/>
              </a:defRPr>
            </a:lvl1pPr>
            <a:lvl2pPr marL="457200" indent="0" algn="ctr">
              <a:buNone/>
              <a:defRPr/>
            </a:lvl2pPr>
          </a:lstStyle>
          <a:p>
            <a:pPr lvl="0"/>
            <a:r>
              <a:rPr lang="zh-TW" altLang="en-US"/>
              <a:t>按一下以編輯母片文字樣式</a:t>
            </a:r>
          </a:p>
          <a:p>
            <a:pPr lvl="1"/>
            <a:r>
              <a:rPr lang="zh-TW" altLang="en-US"/>
              <a:t>第二層</a:t>
            </a:r>
          </a:p>
        </p:txBody>
      </p:sp>
      <p:sp>
        <p:nvSpPr>
          <p:cNvPr id="19" name="文字版面配置區 11">
            <a:extLst>
              <a:ext uri="{FF2B5EF4-FFF2-40B4-BE49-F238E27FC236}">
                <a16:creationId xmlns:a16="http://schemas.microsoft.com/office/drawing/2014/main" id="{FFF11C47-D193-4D36-8300-F51F61FC0D0F}"/>
              </a:ext>
            </a:extLst>
          </p:cNvPr>
          <p:cNvSpPr>
            <a:spLocks noGrp="1"/>
          </p:cNvSpPr>
          <p:nvPr>
            <p:ph type="body" sz="quarter" idx="15"/>
          </p:nvPr>
        </p:nvSpPr>
        <p:spPr>
          <a:xfrm>
            <a:off x="0" y="4555090"/>
            <a:ext cx="12192000" cy="1304534"/>
          </a:xfrm>
        </p:spPr>
        <p:txBody>
          <a:bodyPr/>
          <a:lstStyle>
            <a:lvl1pPr marL="0" indent="0" algn="ctr">
              <a:buNone/>
              <a:defRPr sz="2000">
                <a:latin typeface="Arial" panose="020B0604020202020204" pitchFamily="34" charset="0"/>
                <a:cs typeface="Arial" panose="020B0604020202020204" pitchFamily="34" charset="0"/>
              </a:defRPr>
            </a:lvl1pPr>
            <a:lvl2pPr marL="457200" indent="0" algn="ctr">
              <a:buNone/>
              <a:defRPr/>
            </a:lvl2pPr>
          </a:lstStyle>
          <a:p>
            <a:pPr lvl="0"/>
            <a:r>
              <a:rPr lang="zh-TW" altLang="en-US"/>
              <a:t>按一下以編輯母片文字樣式</a:t>
            </a:r>
          </a:p>
          <a:p>
            <a:pPr lvl="1"/>
            <a:r>
              <a:rPr lang="zh-TW" altLang="en-US"/>
              <a:t>第二層</a:t>
            </a:r>
          </a:p>
        </p:txBody>
      </p:sp>
    </p:spTree>
    <p:extLst>
      <p:ext uri="{BB962C8B-B14F-4D97-AF65-F5344CB8AC3E}">
        <p14:creationId xmlns:p14="http://schemas.microsoft.com/office/powerpoint/2010/main" val="2053816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E55A3C11-B7B0-42CD-AF18-9116D78908F2}"/>
              </a:ext>
            </a:extLst>
          </p:cNvPr>
          <p:cNvSpPr>
            <a:spLocks noGrp="1"/>
          </p:cNvSpPr>
          <p:nvPr>
            <p:ph type="dt" sz="half" idx="10"/>
          </p:nvPr>
        </p:nvSpPr>
        <p:spPr/>
        <p:txBody>
          <a:bodyPr/>
          <a:lstStyle/>
          <a:p>
            <a:fld id="{C3CF065E-230B-4F66-BB64-1AE8A33482C3}" type="datetime1">
              <a:rPr lang="zh-TW" altLang="en-US" smtClean="0"/>
              <a:t>2025/12/23</a:t>
            </a:fld>
            <a:endParaRPr lang="zh-TW" altLang="en-US"/>
          </a:p>
        </p:txBody>
      </p:sp>
      <p:sp>
        <p:nvSpPr>
          <p:cNvPr id="3" name="頁尾版面配置區 2">
            <a:extLst>
              <a:ext uri="{FF2B5EF4-FFF2-40B4-BE49-F238E27FC236}">
                <a16:creationId xmlns:a16="http://schemas.microsoft.com/office/drawing/2014/main" id="{71E1354C-E60B-4EC5-9AD8-482B88E02C4C}"/>
              </a:ext>
            </a:extLst>
          </p:cNvPr>
          <p:cNvSpPr>
            <a:spLocks noGrp="1"/>
          </p:cNvSpPr>
          <p:nvPr>
            <p:ph type="ftr" sz="quarter" idx="11"/>
          </p:nvPr>
        </p:nvSpPr>
        <p:spPr/>
        <p:txBody>
          <a:bodyPr/>
          <a:lstStyle/>
          <a:p>
            <a:endParaRPr lang="zh-TW" altLang="en-US"/>
          </a:p>
        </p:txBody>
      </p:sp>
      <p:sp>
        <p:nvSpPr>
          <p:cNvPr id="7" name="箭號: 五邊形 6">
            <a:extLst>
              <a:ext uri="{FF2B5EF4-FFF2-40B4-BE49-F238E27FC236}">
                <a16:creationId xmlns:a16="http://schemas.microsoft.com/office/drawing/2014/main" id="{8691E349-67D1-4175-A482-DBF8EA69D5B5}"/>
              </a:ext>
            </a:extLst>
          </p:cNvPr>
          <p:cNvSpPr/>
          <p:nvPr userDrawn="1"/>
        </p:nvSpPr>
        <p:spPr>
          <a:xfrm>
            <a:off x="0" y="212436"/>
            <a:ext cx="7185891" cy="817852"/>
          </a:xfrm>
          <a:prstGeom prst="homePlate">
            <a:avLst/>
          </a:prstGeom>
          <a:gradFill flip="none" rotWithShape="1">
            <a:gsLst>
              <a:gs pos="0">
                <a:srgbClr val="7030A0"/>
              </a:gs>
              <a:gs pos="67000">
                <a:schemeClr val="accent1">
                  <a:tint val="44500"/>
                  <a:satMod val="160000"/>
                </a:schemeClr>
              </a:gs>
              <a:gs pos="100000">
                <a:schemeClr val="bg1"/>
              </a:gs>
            </a:gsLst>
            <a:lin ang="0" scaled="1"/>
            <a:tileRect/>
          </a:gradFill>
          <a:ln>
            <a:noFill/>
          </a:ln>
          <a:effectLst>
            <a:outerShdw blurRad="25400" dir="18900000" sx="113000" sy="113000" algn="bl" rotWithShape="0">
              <a:schemeClr val="bg1">
                <a:lumMod val="65000"/>
                <a:alpha val="60000"/>
              </a:schemeClr>
            </a:outerShdw>
          </a:effectLst>
          <a:scene3d>
            <a:camera prst="orthographicFront"/>
            <a:lightRig rig="threePt" dir="t"/>
          </a:scene3d>
          <a:sp3d>
            <a:bevelT w="107950" h="889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a:endParaRPr lang="zh-TW" altLang="en-US" sz="3200" dirty="0">
              <a:solidFill>
                <a:schemeClr val="bg1"/>
              </a:solidFill>
              <a:effectLst>
                <a:outerShdw blurRad="50800" dist="38100" dir="2700000" algn="tl" rotWithShape="0">
                  <a:prstClr val="black">
                    <a:alpha val="40000"/>
                  </a:prstClr>
                </a:outerShdw>
              </a:effectLst>
            </a:endParaRPr>
          </a:p>
        </p:txBody>
      </p:sp>
      <p:sp>
        <p:nvSpPr>
          <p:cNvPr id="8" name="投影片編號版面配置區 5">
            <a:extLst>
              <a:ext uri="{FF2B5EF4-FFF2-40B4-BE49-F238E27FC236}">
                <a16:creationId xmlns:a16="http://schemas.microsoft.com/office/drawing/2014/main" id="{148ACBE3-D940-4950-85E2-C883CAC86A9F}"/>
              </a:ext>
            </a:extLst>
          </p:cNvPr>
          <p:cNvSpPr txBox="1">
            <a:spLocks/>
          </p:cNvSpPr>
          <p:nvPr userDrawn="1"/>
        </p:nvSpPr>
        <p:spPr>
          <a:xfrm>
            <a:off x="7185891" y="366767"/>
            <a:ext cx="556491" cy="365125"/>
          </a:xfrm>
          <a:prstGeom prst="rect">
            <a:avLst/>
          </a:prstGeom>
        </p:spPr>
        <p:txBody>
          <a:bodyPr vert="horz" lIns="91440" tIns="45720" rIns="91440" bIns="45720" rtlCol="0" anchor="ctr"/>
          <a:lstStyle>
            <a:defPPr>
              <a:defRPr lang="zh-TW"/>
            </a:defPPr>
            <a:lvl1pPr marL="0" algn="r" defTabSz="914400" rtl="0" eaLnBrk="1" latinLnBrk="0" hangingPunct="1">
              <a:defRPr sz="2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A2FE01-CF05-4182-B59D-BD5E57F9BB10}" type="slidenum">
              <a:rPr lang="zh-TW" altLang="en-US" smtClean="0"/>
              <a:pPr/>
              <a:t>‹#›</a:t>
            </a:fld>
            <a:endParaRPr lang="zh-TW" altLang="en-US" dirty="0"/>
          </a:p>
        </p:txBody>
      </p:sp>
      <p:sp>
        <p:nvSpPr>
          <p:cNvPr id="12" name="文字版面配置區 11">
            <a:extLst>
              <a:ext uri="{FF2B5EF4-FFF2-40B4-BE49-F238E27FC236}">
                <a16:creationId xmlns:a16="http://schemas.microsoft.com/office/drawing/2014/main" id="{65E6F877-CB11-4893-B553-4BE4783FD80B}"/>
              </a:ext>
            </a:extLst>
          </p:cNvPr>
          <p:cNvSpPr>
            <a:spLocks noGrp="1"/>
          </p:cNvSpPr>
          <p:nvPr>
            <p:ph type="body" sz="quarter" idx="13"/>
          </p:nvPr>
        </p:nvSpPr>
        <p:spPr>
          <a:xfrm>
            <a:off x="173662" y="366767"/>
            <a:ext cx="6605830" cy="509190"/>
          </a:xfrm>
        </p:spPr>
        <p:txBody>
          <a:bodyPr/>
          <a:lstStyle>
            <a:lvl1pPr marL="0" indent="0">
              <a:buNone/>
              <a:defRPr>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defRPr>
            </a:lvl1pPr>
            <a:lvl2pPr marL="457200" indent="0">
              <a:buNone/>
              <a:defRPr/>
            </a:lvl2pPr>
          </a:lstStyle>
          <a:p>
            <a:pPr lvl="0"/>
            <a:r>
              <a:rPr lang="zh-TW" altLang="en-US"/>
              <a:t>按一下以編輯母片文字樣式</a:t>
            </a:r>
          </a:p>
          <a:p>
            <a:pPr lvl="1"/>
            <a:r>
              <a:rPr lang="zh-TW" altLang="en-US"/>
              <a:t>第二層</a:t>
            </a:r>
          </a:p>
        </p:txBody>
      </p:sp>
      <p:sp>
        <p:nvSpPr>
          <p:cNvPr id="14" name="內容版面配置區 13">
            <a:extLst>
              <a:ext uri="{FF2B5EF4-FFF2-40B4-BE49-F238E27FC236}">
                <a16:creationId xmlns:a16="http://schemas.microsoft.com/office/drawing/2014/main" id="{352C6213-8FB7-4FF6-8B51-12FA4EBAEADF}"/>
              </a:ext>
            </a:extLst>
          </p:cNvPr>
          <p:cNvSpPr>
            <a:spLocks noGrp="1"/>
          </p:cNvSpPr>
          <p:nvPr>
            <p:ph sz="quarter" idx="14" hasCustomPrompt="1"/>
          </p:nvPr>
        </p:nvSpPr>
        <p:spPr>
          <a:xfrm>
            <a:off x="238211" y="1504113"/>
            <a:ext cx="5426989" cy="4553841"/>
          </a:xfrm>
        </p:spPr>
        <p:txBody>
          <a:bodyP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0" indent="0" algn="just">
              <a:lnSpc>
                <a:spcPct val="100000"/>
              </a:lnSpc>
              <a:spcBef>
                <a:spcPts val="500"/>
              </a:spcBef>
              <a:buFont typeface="Arial" panose="020B0604020202020204" pitchFamily="34" charset="0"/>
              <a:buNone/>
              <a:defRPr sz="2400">
                <a:latin typeface="Arial" panose="020B0604020202020204" pitchFamily="34" charset="0"/>
                <a:cs typeface="Arial" panose="020B0604020202020204" pitchFamily="34" charset="0"/>
              </a:defRPr>
            </a:lvl2pPr>
            <a:lvl3pPr marL="285750" indent="-285750" algn="just">
              <a:lnSpc>
                <a:spcPct val="100000"/>
              </a:lnSpc>
              <a:buFont typeface="Arial" panose="020B0604020202020204" pitchFamily="34" charset="0"/>
              <a:buChar char="•"/>
              <a:defRPr sz="2000">
                <a:latin typeface="Arial" panose="020B0604020202020204" pitchFamily="34" charset="0"/>
                <a:cs typeface="Arial" panose="020B0604020202020204" pitchFamily="34" charset="0"/>
              </a:defRPr>
            </a:lvl3pPr>
            <a:lvl4pPr marL="542925" indent="-228600" algn="just">
              <a:lnSpc>
                <a:spcPct val="100000"/>
              </a:lnSpc>
              <a:tabLst>
                <a:tab pos="895350" algn="l"/>
              </a:tabLst>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1"/>
            <a:r>
              <a:rPr lang="zh-TW" altLang="en-US" dirty="0"/>
              <a:t>第一層</a:t>
            </a:r>
            <a:endParaRPr lang="en-US" altLang="zh-TW" dirty="0"/>
          </a:p>
          <a:p>
            <a:pPr lvl="2"/>
            <a:r>
              <a:rPr lang="zh-TW" altLang="en-US" dirty="0"/>
              <a:t>第二層</a:t>
            </a:r>
            <a:endParaRPr lang="en-US" altLang="zh-TW" dirty="0"/>
          </a:p>
          <a:p>
            <a:pPr lvl="3"/>
            <a:r>
              <a:rPr lang="zh-TW" altLang="en-US" dirty="0"/>
              <a:t>第三層</a:t>
            </a:r>
            <a:endParaRPr lang="en-US" altLang="zh-TW" dirty="0"/>
          </a:p>
          <a:p>
            <a:pPr lvl="1"/>
            <a:endParaRPr lang="en-US" altLang="zh-TW" dirty="0"/>
          </a:p>
          <a:p>
            <a:pPr lvl="2"/>
            <a:endParaRPr lang="zh-TW" altLang="en-US" dirty="0"/>
          </a:p>
        </p:txBody>
      </p:sp>
      <p:sp>
        <p:nvSpPr>
          <p:cNvPr id="16" name="圖片版面配置區 15">
            <a:extLst>
              <a:ext uri="{FF2B5EF4-FFF2-40B4-BE49-F238E27FC236}">
                <a16:creationId xmlns:a16="http://schemas.microsoft.com/office/drawing/2014/main" id="{A81C9526-F585-4720-BD11-83858876E4D5}"/>
              </a:ext>
            </a:extLst>
          </p:cNvPr>
          <p:cNvSpPr>
            <a:spLocks noGrp="1" noChangeAspect="1"/>
          </p:cNvSpPr>
          <p:nvPr>
            <p:ph type="pic" sz="quarter" idx="15"/>
          </p:nvPr>
        </p:nvSpPr>
        <p:spPr>
          <a:xfrm>
            <a:off x="5798550" y="1504113"/>
            <a:ext cx="6300000" cy="4553841"/>
          </a:xfrm>
        </p:spPr>
        <p:txBody>
          <a:bodyPr/>
          <a:lstStyle/>
          <a:p>
            <a:r>
              <a:rPr lang="zh-TW" altLang="en-US"/>
              <a:t>按一下圖示以新增圖片</a:t>
            </a:r>
          </a:p>
        </p:txBody>
      </p:sp>
    </p:spTree>
    <p:extLst>
      <p:ext uri="{BB962C8B-B14F-4D97-AF65-F5344CB8AC3E}">
        <p14:creationId xmlns:p14="http://schemas.microsoft.com/office/powerpoint/2010/main" val="380272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E55A3C11-B7B0-42CD-AF18-9116D78908F2}"/>
              </a:ext>
            </a:extLst>
          </p:cNvPr>
          <p:cNvSpPr>
            <a:spLocks noGrp="1"/>
          </p:cNvSpPr>
          <p:nvPr>
            <p:ph type="dt" sz="half" idx="10"/>
          </p:nvPr>
        </p:nvSpPr>
        <p:spPr/>
        <p:txBody>
          <a:bodyPr/>
          <a:lstStyle/>
          <a:p>
            <a:fld id="{546076E4-672E-475D-A807-93D7870E5EB8}" type="datetime1">
              <a:rPr lang="zh-TW" altLang="en-US" smtClean="0"/>
              <a:t>2025/12/23</a:t>
            </a:fld>
            <a:endParaRPr lang="zh-TW" altLang="en-US"/>
          </a:p>
        </p:txBody>
      </p:sp>
      <p:sp>
        <p:nvSpPr>
          <p:cNvPr id="3" name="頁尾版面配置區 2">
            <a:extLst>
              <a:ext uri="{FF2B5EF4-FFF2-40B4-BE49-F238E27FC236}">
                <a16:creationId xmlns:a16="http://schemas.microsoft.com/office/drawing/2014/main" id="{71E1354C-E60B-4EC5-9AD8-482B88E02C4C}"/>
              </a:ext>
            </a:extLst>
          </p:cNvPr>
          <p:cNvSpPr>
            <a:spLocks noGrp="1"/>
          </p:cNvSpPr>
          <p:nvPr>
            <p:ph type="ftr" sz="quarter" idx="11"/>
          </p:nvPr>
        </p:nvSpPr>
        <p:spPr/>
        <p:txBody>
          <a:bodyPr/>
          <a:lstStyle/>
          <a:p>
            <a:endParaRPr lang="zh-TW" altLang="en-US"/>
          </a:p>
        </p:txBody>
      </p:sp>
      <p:sp>
        <p:nvSpPr>
          <p:cNvPr id="7" name="箭號: 五邊形 6">
            <a:extLst>
              <a:ext uri="{FF2B5EF4-FFF2-40B4-BE49-F238E27FC236}">
                <a16:creationId xmlns:a16="http://schemas.microsoft.com/office/drawing/2014/main" id="{8691E349-67D1-4175-A482-DBF8EA69D5B5}"/>
              </a:ext>
            </a:extLst>
          </p:cNvPr>
          <p:cNvSpPr/>
          <p:nvPr userDrawn="1"/>
        </p:nvSpPr>
        <p:spPr>
          <a:xfrm>
            <a:off x="0" y="212436"/>
            <a:ext cx="7185891" cy="817852"/>
          </a:xfrm>
          <a:prstGeom prst="homePlate">
            <a:avLst/>
          </a:prstGeom>
          <a:gradFill flip="none" rotWithShape="1">
            <a:gsLst>
              <a:gs pos="0">
                <a:srgbClr val="7030A0"/>
              </a:gs>
              <a:gs pos="67000">
                <a:schemeClr val="accent1">
                  <a:tint val="44500"/>
                  <a:satMod val="160000"/>
                </a:schemeClr>
              </a:gs>
              <a:gs pos="100000">
                <a:schemeClr val="bg1"/>
              </a:gs>
            </a:gsLst>
            <a:lin ang="0" scaled="1"/>
            <a:tileRect/>
          </a:gradFill>
          <a:ln>
            <a:noFill/>
          </a:ln>
          <a:effectLst>
            <a:outerShdw blurRad="25400" dir="18900000" sx="113000" sy="113000" algn="bl" rotWithShape="0">
              <a:schemeClr val="bg1">
                <a:lumMod val="65000"/>
                <a:alpha val="60000"/>
              </a:schemeClr>
            </a:outerShdw>
          </a:effectLst>
          <a:scene3d>
            <a:camera prst="orthographicFront"/>
            <a:lightRig rig="threePt" dir="t"/>
          </a:scene3d>
          <a:sp3d>
            <a:bevelT w="107950" h="889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a:endParaRPr lang="zh-TW" altLang="en-US" sz="3200" dirty="0">
              <a:solidFill>
                <a:schemeClr val="bg1"/>
              </a:solidFill>
              <a:effectLst>
                <a:outerShdw blurRad="50800" dist="38100" dir="2700000" algn="tl" rotWithShape="0">
                  <a:prstClr val="black">
                    <a:alpha val="40000"/>
                  </a:prstClr>
                </a:outerShdw>
              </a:effectLst>
            </a:endParaRPr>
          </a:p>
        </p:txBody>
      </p:sp>
      <p:sp>
        <p:nvSpPr>
          <p:cNvPr id="8" name="投影片編號版面配置區 5">
            <a:extLst>
              <a:ext uri="{FF2B5EF4-FFF2-40B4-BE49-F238E27FC236}">
                <a16:creationId xmlns:a16="http://schemas.microsoft.com/office/drawing/2014/main" id="{148ACBE3-D940-4950-85E2-C883CAC86A9F}"/>
              </a:ext>
            </a:extLst>
          </p:cNvPr>
          <p:cNvSpPr txBox="1">
            <a:spLocks/>
          </p:cNvSpPr>
          <p:nvPr userDrawn="1"/>
        </p:nvSpPr>
        <p:spPr>
          <a:xfrm>
            <a:off x="7185891" y="366767"/>
            <a:ext cx="556491" cy="365125"/>
          </a:xfrm>
          <a:prstGeom prst="rect">
            <a:avLst/>
          </a:prstGeom>
        </p:spPr>
        <p:txBody>
          <a:bodyPr vert="horz" lIns="91440" tIns="45720" rIns="91440" bIns="45720" rtlCol="0" anchor="ctr"/>
          <a:lstStyle>
            <a:defPPr>
              <a:defRPr lang="zh-TW"/>
            </a:defPPr>
            <a:lvl1pPr marL="0" algn="r" defTabSz="914400" rtl="0" eaLnBrk="1" latinLnBrk="0" hangingPunct="1">
              <a:defRPr sz="2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A2FE01-CF05-4182-B59D-BD5E57F9BB10}" type="slidenum">
              <a:rPr lang="zh-TW" altLang="en-US" smtClean="0"/>
              <a:pPr/>
              <a:t>‹#›</a:t>
            </a:fld>
            <a:endParaRPr lang="zh-TW" altLang="en-US" dirty="0"/>
          </a:p>
        </p:txBody>
      </p:sp>
      <p:sp>
        <p:nvSpPr>
          <p:cNvPr id="12" name="文字版面配置區 11">
            <a:extLst>
              <a:ext uri="{FF2B5EF4-FFF2-40B4-BE49-F238E27FC236}">
                <a16:creationId xmlns:a16="http://schemas.microsoft.com/office/drawing/2014/main" id="{65E6F877-CB11-4893-B553-4BE4783FD80B}"/>
              </a:ext>
            </a:extLst>
          </p:cNvPr>
          <p:cNvSpPr>
            <a:spLocks noGrp="1"/>
          </p:cNvSpPr>
          <p:nvPr>
            <p:ph type="body" sz="quarter" idx="13"/>
          </p:nvPr>
        </p:nvSpPr>
        <p:spPr>
          <a:xfrm>
            <a:off x="173662" y="366767"/>
            <a:ext cx="6605830" cy="509190"/>
          </a:xfrm>
        </p:spPr>
        <p:txBody>
          <a:bodyPr/>
          <a:lstStyle>
            <a:lvl1pPr marL="0" indent="0">
              <a:buNone/>
              <a:defRPr>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defRPr>
            </a:lvl1pPr>
            <a:lvl2pPr marL="457200" indent="0">
              <a:buNone/>
              <a:defRPr>
                <a:solidFill>
                  <a:schemeClr val="bg1"/>
                </a:solidFill>
                <a:effectLst>
                  <a:outerShdw blurRad="50800" dist="38100" dir="2700000" algn="tl" rotWithShape="0">
                    <a:prstClr val="black">
                      <a:alpha val="40000"/>
                    </a:prstClr>
                  </a:outerShdw>
                </a:effectLst>
              </a:defRPr>
            </a:lvl2pPr>
          </a:lstStyle>
          <a:p>
            <a:pPr lvl="0"/>
            <a:r>
              <a:rPr lang="zh-TW" altLang="en-US"/>
              <a:t>按一下以編輯母片文字樣式</a:t>
            </a:r>
          </a:p>
          <a:p>
            <a:pPr lvl="1"/>
            <a:r>
              <a:rPr lang="zh-TW" altLang="en-US"/>
              <a:t>第二層</a:t>
            </a:r>
          </a:p>
        </p:txBody>
      </p:sp>
      <p:sp>
        <p:nvSpPr>
          <p:cNvPr id="14" name="內容版面配置區 13">
            <a:extLst>
              <a:ext uri="{FF2B5EF4-FFF2-40B4-BE49-F238E27FC236}">
                <a16:creationId xmlns:a16="http://schemas.microsoft.com/office/drawing/2014/main" id="{352C6213-8FB7-4FF6-8B51-12FA4EBAEADF}"/>
              </a:ext>
            </a:extLst>
          </p:cNvPr>
          <p:cNvSpPr>
            <a:spLocks noGrp="1"/>
          </p:cNvSpPr>
          <p:nvPr>
            <p:ph sz="quarter" idx="14"/>
          </p:nvPr>
        </p:nvSpPr>
        <p:spPr>
          <a:xfrm>
            <a:off x="644914" y="1225622"/>
            <a:ext cx="10965601" cy="1156322"/>
          </a:xfrm>
        </p:spPr>
        <p:txBody>
          <a:bodyPr>
            <a:normAutofit/>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zh-TW" altLang="en-US"/>
              <a:t>按一下以編輯母片文字樣式</a:t>
            </a:r>
          </a:p>
        </p:txBody>
      </p:sp>
      <p:sp>
        <p:nvSpPr>
          <p:cNvPr id="16" name="圖片版面配置區 15">
            <a:extLst>
              <a:ext uri="{FF2B5EF4-FFF2-40B4-BE49-F238E27FC236}">
                <a16:creationId xmlns:a16="http://schemas.microsoft.com/office/drawing/2014/main" id="{A81C9526-F585-4720-BD11-83858876E4D5}"/>
              </a:ext>
            </a:extLst>
          </p:cNvPr>
          <p:cNvSpPr>
            <a:spLocks noGrp="1"/>
          </p:cNvSpPr>
          <p:nvPr>
            <p:ph type="pic" sz="quarter" idx="15"/>
          </p:nvPr>
        </p:nvSpPr>
        <p:spPr>
          <a:xfrm>
            <a:off x="644914" y="2439684"/>
            <a:ext cx="5382000" cy="3858923"/>
          </a:xfrm>
        </p:spPr>
        <p:txBody>
          <a:bodyPr/>
          <a:lstStyle/>
          <a:p>
            <a:r>
              <a:rPr lang="zh-TW" altLang="en-US"/>
              <a:t>按一下圖示以新增圖片</a:t>
            </a:r>
          </a:p>
        </p:txBody>
      </p:sp>
      <p:sp>
        <p:nvSpPr>
          <p:cNvPr id="9" name="圖片版面配置區 15">
            <a:extLst>
              <a:ext uri="{FF2B5EF4-FFF2-40B4-BE49-F238E27FC236}">
                <a16:creationId xmlns:a16="http://schemas.microsoft.com/office/drawing/2014/main" id="{6ED4B338-A505-436B-A2F0-B940ED50C90C}"/>
              </a:ext>
            </a:extLst>
          </p:cNvPr>
          <p:cNvSpPr>
            <a:spLocks noGrp="1"/>
          </p:cNvSpPr>
          <p:nvPr>
            <p:ph type="pic" sz="quarter" idx="16"/>
          </p:nvPr>
        </p:nvSpPr>
        <p:spPr>
          <a:xfrm>
            <a:off x="6228515" y="2439685"/>
            <a:ext cx="5382000" cy="3858923"/>
          </a:xfrm>
        </p:spPr>
        <p:txBody>
          <a:bodyPr/>
          <a:lstStyle/>
          <a:p>
            <a:r>
              <a:rPr lang="zh-TW" altLang="en-US"/>
              <a:t>按一下圖示以新增圖片</a:t>
            </a:r>
          </a:p>
        </p:txBody>
      </p:sp>
    </p:spTree>
    <p:extLst>
      <p:ext uri="{BB962C8B-B14F-4D97-AF65-F5344CB8AC3E}">
        <p14:creationId xmlns:p14="http://schemas.microsoft.com/office/powerpoint/2010/main" val="258958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E55A3C11-B7B0-42CD-AF18-9116D78908F2}"/>
              </a:ext>
            </a:extLst>
          </p:cNvPr>
          <p:cNvSpPr>
            <a:spLocks noGrp="1"/>
          </p:cNvSpPr>
          <p:nvPr>
            <p:ph type="dt" sz="half" idx="10"/>
          </p:nvPr>
        </p:nvSpPr>
        <p:spPr/>
        <p:txBody>
          <a:bodyPr/>
          <a:lstStyle/>
          <a:p>
            <a:fld id="{1D2D4FB6-017F-4995-A3DC-0768B1A2D5AE}" type="datetime1">
              <a:rPr lang="zh-TW" altLang="en-US" smtClean="0"/>
              <a:t>2025/12/23</a:t>
            </a:fld>
            <a:endParaRPr lang="zh-TW" altLang="en-US"/>
          </a:p>
        </p:txBody>
      </p:sp>
      <p:sp>
        <p:nvSpPr>
          <p:cNvPr id="3" name="頁尾版面配置區 2">
            <a:extLst>
              <a:ext uri="{FF2B5EF4-FFF2-40B4-BE49-F238E27FC236}">
                <a16:creationId xmlns:a16="http://schemas.microsoft.com/office/drawing/2014/main" id="{71E1354C-E60B-4EC5-9AD8-482B88E02C4C}"/>
              </a:ext>
            </a:extLst>
          </p:cNvPr>
          <p:cNvSpPr>
            <a:spLocks noGrp="1"/>
          </p:cNvSpPr>
          <p:nvPr>
            <p:ph type="ftr" sz="quarter" idx="11"/>
          </p:nvPr>
        </p:nvSpPr>
        <p:spPr/>
        <p:txBody>
          <a:bodyPr/>
          <a:lstStyle/>
          <a:p>
            <a:endParaRPr lang="zh-TW" altLang="en-US"/>
          </a:p>
        </p:txBody>
      </p:sp>
      <p:sp>
        <p:nvSpPr>
          <p:cNvPr id="7" name="箭號: 五邊形 6">
            <a:extLst>
              <a:ext uri="{FF2B5EF4-FFF2-40B4-BE49-F238E27FC236}">
                <a16:creationId xmlns:a16="http://schemas.microsoft.com/office/drawing/2014/main" id="{8691E349-67D1-4175-A482-DBF8EA69D5B5}"/>
              </a:ext>
            </a:extLst>
          </p:cNvPr>
          <p:cNvSpPr/>
          <p:nvPr userDrawn="1"/>
        </p:nvSpPr>
        <p:spPr>
          <a:xfrm>
            <a:off x="0" y="212436"/>
            <a:ext cx="7185891" cy="817852"/>
          </a:xfrm>
          <a:prstGeom prst="homePlate">
            <a:avLst/>
          </a:prstGeom>
          <a:gradFill flip="none" rotWithShape="1">
            <a:gsLst>
              <a:gs pos="0">
                <a:srgbClr val="7030A0"/>
              </a:gs>
              <a:gs pos="67000">
                <a:schemeClr val="accent1">
                  <a:tint val="44500"/>
                  <a:satMod val="160000"/>
                </a:schemeClr>
              </a:gs>
              <a:gs pos="100000">
                <a:schemeClr val="bg1"/>
              </a:gs>
            </a:gsLst>
            <a:lin ang="0" scaled="1"/>
            <a:tileRect/>
          </a:gradFill>
          <a:ln>
            <a:noFill/>
          </a:ln>
          <a:effectLst>
            <a:outerShdw blurRad="25400" dir="18900000" sx="113000" sy="113000" algn="bl" rotWithShape="0">
              <a:schemeClr val="bg1">
                <a:lumMod val="65000"/>
                <a:alpha val="60000"/>
              </a:schemeClr>
            </a:outerShdw>
          </a:effectLst>
          <a:scene3d>
            <a:camera prst="orthographicFront"/>
            <a:lightRig rig="threePt" dir="t"/>
          </a:scene3d>
          <a:sp3d>
            <a:bevelT w="107950" h="889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a:endParaRPr lang="zh-TW" altLang="en-US" sz="3200" dirty="0">
              <a:solidFill>
                <a:schemeClr val="bg1"/>
              </a:solidFill>
              <a:effectLst>
                <a:outerShdw blurRad="50800" dist="38100" dir="2700000" algn="tl" rotWithShape="0">
                  <a:prstClr val="black">
                    <a:alpha val="40000"/>
                  </a:prstClr>
                </a:outerShdw>
              </a:effectLst>
            </a:endParaRPr>
          </a:p>
        </p:txBody>
      </p:sp>
      <p:sp>
        <p:nvSpPr>
          <p:cNvPr id="8" name="投影片編號版面配置區 5">
            <a:extLst>
              <a:ext uri="{FF2B5EF4-FFF2-40B4-BE49-F238E27FC236}">
                <a16:creationId xmlns:a16="http://schemas.microsoft.com/office/drawing/2014/main" id="{148ACBE3-D940-4950-85E2-C883CAC86A9F}"/>
              </a:ext>
            </a:extLst>
          </p:cNvPr>
          <p:cNvSpPr txBox="1">
            <a:spLocks/>
          </p:cNvSpPr>
          <p:nvPr userDrawn="1"/>
        </p:nvSpPr>
        <p:spPr>
          <a:xfrm>
            <a:off x="7185891" y="366767"/>
            <a:ext cx="556491" cy="365125"/>
          </a:xfrm>
          <a:prstGeom prst="rect">
            <a:avLst/>
          </a:prstGeom>
        </p:spPr>
        <p:txBody>
          <a:bodyPr vert="horz" lIns="91440" tIns="45720" rIns="91440" bIns="45720" rtlCol="0" anchor="ctr"/>
          <a:lstStyle>
            <a:defPPr>
              <a:defRPr lang="zh-TW"/>
            </a:defPPr>
            <a:lvl1pPr marL="0" algn="r" defTabSz="914400" rtl="0" eaLnBrk="1" latinLnBrk="0" hangingPunct="1">
              <a:defRPr sz="2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A2FE01-CF05-4182-B59D-BD5E57F9BB10}" type="slidenum">
              <a:rPr lang="zh-TW" altLang="en-US" smtClean="0"/>
              <a:pPr/>
              <a:t>‹#›</a:t>
            </a:fld>
            <a:endParaRPr lang="zh-TW" altLang="en-US" dirty="0"/>
          </a:p>
        </p:txBody>
      </p:sp>
      <p:sp>
        <p:nvSpPr>
          <p:cNvPr id="12" name="文字版面配置區 11">
            <a:extLst>
              <a:ext uri="{FF2B5EF4-FFF2-40B4-BE49-F238E27FC236}">
                <a16:creationId xmlns:a16="http://schemas.microsoft.com/office/drawing/2014/main" id="{65E6F877-CB11-4893-B553-4BE4783FD80B}"/>
              </a:ext>
            </a:extLst>
          </p:cNvPr>
          <p:cNvSpPr>
            <a:spLocks noGrp="1"/>
          </p:cNvSpPr>
          <p:nvPr>
            <p:ph type="body" sz="quarter" idx="13"/>
          </p:nvPr>
        </p:nvSpPr>
        <p:spPr>
          <a:xfrm>
            <a:off x="173662" y="366767"/>
            <a:ext cx="6605830" cy="509190"/>
          </a:xfrm>
        </p:spPr>
        <p:txBody>
          <a:bodyPr/>
          <a:lstStyle>
            <a:lvl1pPr marL="0" indent="0">
              <a:buNone/>
              <a:defRPr>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defRPr>
            </a:lvl1pPr>
            <a:lvl2pPr marL="457200" indent="0">
              <a:buNone/>
              <a:defRPr>
                <a:solidFill>
                  <a:schemeClr val="bg1"/>
                </a:solidFill>
                <a:effectLst>
                  <a:outerShdw blurRad="50800" dist="38100" dir="2700000" algn="tl" rotWithShape="0">
                    <a:prstClr val="black">
                      <a:alpha val="40000"/>
                    </a:prstClr>
                  </a:outerShdw>
                </a:effectLst>
              </a:defRPr>
            </a:lvl2pPr>
          </a:lstStyle>
          <a:p>
            <a:pPr lvl="0"/>
            <a:r>
              <a:rPr lang="zh-TW" altLang="en-US"/>
              <a:t>按一下以編輯母片文字樣式</a:t>
            </a:r>
          </a:p>
          <a:p>
            <a:pPr lvl="1"/>
            <a:r>
              <a:rPr lang="zh-TW" altLang="en-US"/>
              <a:t>第二層</a:t>
            </a:r>
          </a:p>
        </p:txBody>
      </p:sp>
      <p:sp>
        <p:nvSpPr>
          <p:cNvPr id="16" name="圖片版面配置區 15">
            <a:extLst>
              <a:ext uri="{FF2B5EF4-FFF2-40B4-BE49-F238E27FC236}">
                <a16:creationId xmlns:a16="http://schemas.microsoft.com/office/drawing/2014/main" id="{A81C9526-F585-4720-BD11-83858876E4D5}"/>
              </a:ext>
            </a:extLst>
          </p:cNvPr>
          <p:cNvSpPr>
            <a:spLocks noGrp="1"/>
          </p:cNvSpPr>
          <p:nvPr>
            <p:ph type="pic" sz="quarter" idx="15"/>
          </p:nvPr>
        </p:nvSpPr>
        <p:spPr>
          <a:xfrm>
            <a:off x="149127" y="2093950"/>
            <a:ext cx="5946873" cy="4262400"/>
          </a:xfrm>
        </p:spPr>
        <p:txBody>
          <a:bodyPr/>
          <a:lstStyle/>
          <a:p>
            <a:r>
              <a:rPr lang="zh-TW" altLang="en-US"/>
              <a:t>按一下圖示以新增圖片</a:t>
            </a:r>
            <a:endParaRPr lang="zh-TW" altLang="en-US" dirty="0"/>
          </a:p>
        </p:txBody>
      </p:sp>
      <p:sp>
        <p:nvSpPr>
          <p:cNvPr id="9" name="圖片版面配置區 15">
            <a:extLst>
              <a:ext uri="{FF2B5EF4-FFF2-40B4-BE49-F238E27FC236}">
                <a16:creationId xmlns:a16="http://schemas.microsoft.com/office/drawing/2014/main" id="{6ED4B338-A505-436B-A2F0-B940ED50C90C}"/>
              </a:ext>
            </a:extLst>
          </p:cNvPr>
          <p:cNvSpPr>
            <a:spLocks noGrp="1"/>
          </p:cNvSpPr>
          <p:nvPr>
            <p:ph type="pic" sz="quarter" idx="16"/>
          </p:nvPr>
        </p:nvSpPr>
        <p:spPr>
          <a:xfrm>
            <a:off x="6140398" y="2093950"/>
            <a:ext cx="5947200" cy="4262400"/>
          </a:xfrm>
        </p:spPr>
        <p:txBody>
          <a:bodyPr/>
          <a:lstStyle/>
          <a:p>
            <a:r>
              <a:rPr lang="zh-TW" altLang="en-US"/>
              <a:t>按一下圖示以新增圖片</a:t>
            </a:r>
          </a:p>
        </p:txBody>
      </p:sp>
      <p:sp>
        <p:nvSpPr>
          <p:cNvPr id="10" name="內容版面配置區 13">
            <a:extLst>
              <a:ext uri="{FF2B5EF4-FFF2-40B4-BE49-F238E27FC236}">
                <a16:creationId xmlns:a16="http://schemas.microsoft.com/office/drawing/2014/main" id="{3D6C8410-7599-4173-8A22-5BAEB102ECD8}"/>
              </a:ext>
            </a:extLst>
          </p:cNvPr>
          <p:cNvSpPr>
            <a:spLocks noGrp="1"/>
          </p:cNvSpPr>
          <p:nvPr>
            <p:ph sz="quarter" idx="14"/>
          </p:nvPr>
        </p:nvSpPr>
        <p:spPr>
          <a:xfrm>
            <a:off x="644914" y="1225622"/>
            <a:ext cx="10965601" cy="868328"/>
          </a:xfrm>
        </p:spPr>
        <p:txBody>
          <a:bodyPr>
            <a:normAutofit/>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zh-TW" altLang="en-US"/>
              <a:t>按一下以編輯母片文字樣式</a:t>
            </a:r>
          </a:p>
        </p:txBody>
      </p:sp>
    </p:spTree>
    <p:extLst>
      <p:ext uri="{BB962C8B-B14F-4D97-AF65-F5344CB8AC3E}">
        <p14:creationId xmlns:p14="http://schemas.microsoft.com/office/powerpoint/2010/main" val="2366743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E55A3C11-B7B0-42CD-AF18-9116D78908F2}"/>
              </a:ext>
            </a:extLst>
          </p:cNvPr>
          <p:cNvSpPr>
            <a:spLocks noGrp="1"/>
          </p:cNvSpPr>
          <p:nvPr>
            <p:ph type="dt" sz="half" idx="10"/>
          </p:nvPr>
        </p:nvSpPr>
        <p:spPr/>
        <p:txBody>
          <a:bodyPr/>
          <a:lstStyle/>
          <a:p>
            <a:fld id="{1D2D4FB6-017F-4995-A3DC-0768B1A2D5AE}" type="datetime1">
              <a:rPr lang="zh-TW" altLang="en-US" smtClean="0"/>
              <a:t>2025/12/23</a:t>
            </a:fld>
            <a:endParaRPr lang="zh-TW" altLang="en-US"/>
          </a:p>
        </p:txBody>
      </p:sp>
      <p:sp>
        <p:nvSpPr>
          <p:cNvPr id="3" name="頁尾版面配置區 2">
            <a:extLst>
              <a:ext uri="{FF2B5EF4-FFF2-40B4-BE49-F238E27FC236}">
                <a16:creationId xmlns:a16="http://schemas.microsoft.com/office/drawing/2014/main" id="{71E1354C-E60B-4EC5-9AD8-482B88E02C4C}"/>
              </a:ext>
            </a:extLst>
          </p:cNvPr>
          <p:cNvSpPr>
            <a:spLocks noGrp="1"/>
          </p:cNvSpPr>
          <p:nvPr>
            <p:ph type="ftr" sz="quarter" idx="11"/>
          </p:nvPr>
        </p:nvSpPr>
        <p:spPr/>
        <p:txBody>
          <a:bodyPr/>
          <a:lstStyle/>
          <a:p>
            <a:endParaRPr lang="zh-TW" altLang="en-US"/>
          </a:p>
        </p:txBody>
      </p:sp>
      <p:sp>
        <p:nvSpPr>
          <p:cNvPr id="7" name="箭號: 五邊形 6">
            <a:extLst>
              <a:ext uri="{FF2B5EF4-FFF2-40B4-BE49-F238E27FC236}">
                <a16:creationId xmlns:a16="http://schemas.microsoft.com/office/drawing/2014/main" id="{8691E349-67D1-4175-A482-DBF8EA69D5B5}"/>
              </a:ext>
            </a:extLst>
          </p:cNvPr>
          <p:cNvSpPr/>
          <p:nvPr userDrawn="1"/>
        </p:nvSpPr>
        <p:spPr>
          <a:xfrm>
            <a:off x="0" y="212436"/>
            <a:ext cx="7185891" cy="817852"/>
          </a:xfrm>
          <a:prstGeom prst="homePlate">
            <a:avLst/>
          </a:prstGeom>
          <a:gradFill flip="none" rotWithShape="1">
            <a:gsLst>
              <a:gs pos="0">
                <a:srgbClr val="7030A0"/>
              </a:gs>
              <a:gs pos="67000">
                <a:schemeClr val="accent1">
                  <a:tint val="44500"/>
                  <a:satMod val="160000"/>
                </a:schemeClr>
              </a:gs>
              <a:gs pos="100000">
                <a:schemeClr val="bg1"/>
              </a:gs>
            </a:gsLst>
            <a:lin ang="0" scaled="1"/>
            <a:tileRect/>
          </a:gradFill>
          <a:ln>
            <a:noFill/>
          </a:ln>
          <a:effectLst>
            <a:outerShdw blurRad="25400" dir="18900000" sx="113000" sy="113000" algn="bl" rotWithShape="0">
              <a:schemeClr val="bg1">
                <a:lumMod val="65000"/>
                <a:alpha val="60000"/>
              </a:schemeClr>
            </a:outerShdw>
          </a:effectLst>
          <a:scene3d>
            <a:camera prst="orthographicFront"/>
            <a:lightRig rig="threePt" dir="t"/>
          </a:scene3d>
          <a:sp3d>
            <a:bevelT w="107950" h="889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a:endParaRPr lang="zh-TW" altLang="en-US" sz="3200" dirty="0">
              <a:solidFill>
                <a:schemeClr val="bg1"/>
              </a:solidFill>
              <a:effectLst>
                <a:outerShdw blurRad="50800" dist="38100" dir="2700000" algn="tl" rotWithShape="0">
                  <a:prstClr val="black">
                    <a:alpha val="40000"/>
                  </a:prstClr>
                </a:outerShdw>
              </a:effectLst>
            </a:endParaRPr>
          </a:p>
        </p:txBody>
      </p:sp>
      <p:sp>
        <p:nvSpPr>
          <p:cNvPr id="8" name="投影片編號版面配置區 5">
            <a:extLst>
              <a:ext uri="{FF2B5EF4-FFF2-40B4-BE49-F238E27FC236}">
                <a16:creationId xmlns:a16="http://schemas.microsoft.com/office/drawing/2014/main" id="{148ACBE3-D940-4950-85E2-C883CAC86A9F}"/>
              </a:ext>
            </a:extLst>
          </p:cNvPr>
          <p:cNvSpPr txBox="1">
            <a:spLocks/>
          </p:cNvSpPr>
          <p:nvPr userDrawn="1"/>
        </p:nvSpPr>
        <p:spPr>
          <a:xfrm>
            <a:off x="7185891" y="366767"/>
            <a:ext cx="556491" cy="365125"/>
          </a:xfrm>
          <a:prstGeom prst="rect">
            <a:avLst/>
          </a:prstGeom>
        </p:spPr>
        <p:txBody>
          <a:bodyPr vert="horz" lIns="91440" tIns="45720" rIns="91440" bIns="45720" rtlCol="0" anchor="ctr"/>
          <a:lstStyle>
            <a:defPPr>
              <a:defRPr lang="zh-TW"/>
            </a:defPPr>
            <a:lvl1pPr marL="0" algn="r" defTabSz="914400" rtl="0" eaLnBrk="1" latinLnBrk="0" hangingPunct="1">
              <a:defRPr sz="2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A2FE01-CF05-4182-B59D-BD5E57F9BB10}" type="slidenum">
              <a:rPr lang="zh-TW" altLang="en-US" smtClean="0"/>
              <a:pPr/>
              <a:t>‹#›</a:t>
            </a:fld>
            <a:endParaRPr lang="zh-TW" altLang="en-US" dirty="0"/>
          </a:p>
        </p:txBody>
      </p:sp>
      <p:sp>
        <p:nvSpPr>
          <p:cNvPr id="12" name="文字版面配置區 11">
            <a:extLst>
              <a:ext uri="{FF2B5EF4-FFF2-40B4-BE49-F238E27FC236}">
                <a16:creationId xmlns:a16="http://schemas.microsoft.com/office/drawing/2014/main" id="{65E6F877-CB11-4893-B553-4BE4783FD80B}"/>
              </a:ext>
            </a:extLst>
          </p:cNvPr>
          <p:cNvSpPr>
            <a:spLocks noGrp="1"/>
          </p:cNvSpPr>
          <p:nvPr>
            <p:ph type="body" sz="quarter" idx="13"/>
          </p:nvPr>
        </p:nvSpPr>
        <p:spPr>
          <a:xfrm>
            <a:off x="173662" y="366767"/>
            <a:ext cx="6605830" cy="509190"/>
          </a:xfrm>
        </p:spPr>
        <p:txBody>
          <a:bodyPr/>
          <a:lstStyle>
            <a:lvl1pPr marL="0" indent="0">
              <a:buNone/>
              <a:defRPr>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defRPr>
            </a:lvl1pPr>
            <a:lvl2pPr marL="457200" indent="0">
              <a:buNone/>
              <a:defRPr>
                <a:solidFill>
                  <a:schemeClr val="bg1"/>
                </a:solidFill>
                <a:effectLst>
                  <a:outerShdw blurRad="50800" dist="38100" dir="2700000" algn="tl" rotWithShape="0">
                    <a:prstClr val="black">
                      <a:alpha val="40000"/>
                    </a:prstClr>
                  </a:outerShdw>
                </a:effectLst>
              </a:defRPr>
            </a:lvl2pPr>
          </a:lstStyle>
          <a:p>
            <a:pPr lvl="0"/>
            <a:r>
              <a:rPr lang="zh-TW" altLang="en-US"/>
              <a:t>按一下以編輯母片文字樣式</a:t>
            </a:r>
          </a:p>
          <a:p>
            <a:pPr lvl="1"/>
            <a:r>
              <a:rPr lang="zh-TW" altLang="en-US"/>
              <a:t>第二層</a:t>
            </a:r>
          </a:p>
        </p:txBody>
      </p:sp>
      <p:sp>
        <p:nvSpPr>
          <p:cNvPr id="10" name="內容版面配置區 13">
            <a:extLst>
              <a:ext uri="{FF2B5EF4-FFF2-40B4-BE49-F238E27FC236}">
                <a16:creationId xmlns:a16="http://schemas.microsoft.com/office/drawing/2014/main" id="{3D6C8410-7599-4173-8A22-5BAEB102ECD8}"/>
              </a:ext>
            </a:extLst>
          </p:cNvPr>
          <p:cNvSpPr>
            <a:spLocks noGrp="1"/>
          </p:cNvSpPr>
          <p:nvPr>
            <p:ph sz="quarter" idx="14"/>
          </p:nvPr>
        </p:nvSpPr>
        <p:spPr>
          <a:xfrm>
            <a:off x="644914" y="1225621"/>
            <a:ext cx="10965601" cy="4696207"/>
          </a:xfrm>
        </p:spPr>
        <p:txBody>
          <a:bodyPr>
            <a:normAutofit/>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zh-TW" altLang="en-US"/>
              <a:t>按一下以編輯母片文字樣式</a:t>
            </a:r>
          </a:p>
        </p:txBody>
      </p:sp>
    </p:spTree>
    <p:extLst>
      <p:ext uri="{BB962C8B-B14F-4D97-AF65-F5344CB8AC3E}">
        <p14:creationId xmlns:p14="http://schemas.microsoft.com/office/powerpoint/2010/main" val="2379957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E55A3C11-B7B0-42CD-AF18-9116D78908F2}"/>
              </a:ext>
            </a:extLst>
          </p:cNvPr>
          <p:cNvSpPr>
            <a:spLocks noGrp="1"/>
          </p:cNvSpPr>
          <p:nvPr>
            <p:ph type="dt" sz="half" idx="10"/>
          </p:nvPr>
        </p:nvSpPr>
        <p:spPr/>
        <p:txBody>
          <a:bodyPr/>
          <a:lstStyle/>
          <a:p>
            <a:fld id="{1D2D4FB6-017F-4995-A3DC-0768B1A2D5AE}" type="datetime1">
              <a:rPr lang="zh-TW" altLang="en-US" smtClean="0"/>
              <a:t>2025/12/23</a:t>
            </a:fld>
            <a:endParaRPr lang="zh-TW" altLang="en-US"/>
          </a:p>
        </p:txBody>
      </p:sp>
      <p:sp>
        <p:nvSpPr>
          <p:cNvPr id="3" name="頁尾版面配置區 2">
            <a:extLst>
              <a:ext uri="{FF2B5EF4-FFF2-40B4-BE49-F238E27FC236}">
                <a16:creationId xmlns:a16="http://schemas.microsoft.com/office/drawing/2014/main" id="{71E1354C-E60B-4EC5-9AD8-482B88E02C4C}"/>
              </a:ext>
            </a:extLst>
          </p:cNvPr>
          <p:cNvSpPr>
            <a:spLocks noGrp="1"/>
          </p:cNvSpPr>
          <p:nvPr>
            <p:ph type="ftr" sz="quarter" idx="11"/>
          </p:nvPr>
        </p:nvSpPr>
        <p:spPr/>
        <p:txBody>
          <a:bodyPr/>
          <a:lstStyle/>
          <a:p>
            <a:endParaRPr lang="zh-TW" altLang="en-US"/>
          </a:p>
        </p:txBody>
      </p:sp>
      <p:sp>
        <p:nvSpPr>
          <p:cNvPr id="7" name="箭號: 五邊形 6">
            <a:extLst>
              <a:ext uri="{FF2B5EF4-FFF2-40B4-BE49-F238E27FC236}">
                <a16:creationId xmlns:a16="http://schemas.microsoft.com/office/drawing/2014/main" id="{8691E349-67D1-4175-A482-DBF8EA69D5B5}"/>
              </a:ext>
            </a:extLst>
          </p:cNvPr>
          <p:cNvSpPr/>
          <p:nvPr userDrawn="1"/>
        </p:nvSpPr>
        <p:spPr>
          <a:xfrm>
            <a:off x="0" y="212436"/>
            <a:ext cx="7185891" cy="817852"/>
          </a:xfrm>
          <a:prstGeom prst="homePlate">
            <a:avLst/>
          </a:prstGeom>
          <a:gradFill flip="none" rotWithShape="1">
            <a:gsLst>
              <a:gs pos="0">
                <a:srgbClr val="7030A0"/>
              </a:gs>
              <a:gs pos="67000">
                <a:schemeClr val="accent1">
                  <a:tint val="44500"/>
                  <a:satMod val="160000"/>
                </a:schemeClr>
              </a:gs>
              <a:gs pos="100000">
                <a:schemeClr val="bg1"/>
              </a:gs>
            </a:gsLst>
            <a:lin ang="0" scaled="1"/>
            <a:tileRect/>
          </a:gradFill>
          <a:ln>
            <a:noFill/>
          </a:ln>
          <a:effectLst>
            <a:outerShdw blurRad="25400" dir="18900000" sx="113000" sy="113000" algn="bl" rotWithShape="0">
              <a:schemeClr val="bg1">
                <a:lumMod val="65000"/>
                <a:alpha val="60000"/>
              </a:schemeClr>
            </a:outerShdw>
          </a:effectLst>
          <a:scene3d>
            <a:camera prst="orthographicFront"/>
            <a:lightRig rig="threePt" dir="t"/>
          </a:scene3d>
          <a:sp3d>
            <a:bevelT w="107950" h="889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a:endParaRPr lang="zh-TW" altLang="en-US" sz="3200" dirty="0">
              <a:solidFill>
                <a:schemeClr val="bg1"/>
              </a:solidFill>
              <a:effectLst>
                <a:outerShdw blurRad="50800" dist="38100" dir="2700000" algn="tl" rotWithShape="0">
                  <a:prstClr val="black">
                    <a:alpha val="40000"/>
                  </a:prstClr>
                </a:outerShdw>
              </a:effectLst>
            </a:endParaRPr>
          </a:p>
        </p:txBody>
      </p:sp>
      <p:sp>
        <p:nvSpPr>
          <p:cNvPr id="8" name="投影片編號版面配置區 5">
            <a:extLst>
              <a:ext uri="{FF2B5EF4-FFF2-40B4-BE49-F238E27FC236}">
                <a16:creationId xmlns:a16="http://schemas.microsoft.com/office/drawing/2014/main" id="{148ACBE3-D940-4950-85E2-C883CAC86A9F}"/>
              </a:ext>
            </a:extLst>
          </p:cNvPr>
          <p:cNvSpPr txBox="1">
            <a:spLocks/>
          </p:cNvSpPr>
          <p:nvPr userDrawn="1"/>
        </p:nvSpPr>
        <p:spPr>
          <a:xfrm>
            <a:off x="7185891" y="366767"/>
            <a:ext cx="556491" cy="365125"/>
          </a:xfrm>
          <a:prstGeom prst="rect">
            <a:avLst/>
          </a:prstGeom>
        </p:spPr>
        <p:txBody>
          <a:bodyPr vert="horz" lIns="91440" tIns="45720" rIns="91440" bIns="45720" rtlCol="0" anchor="ctr"/>
          <a:lstStyle>
            <a:defPPr>
              <a:defRPr lang="zh-TW"/>
            </a:defPPr>
            <a:lvl1pPr marL="0" algn="r" defTabSz="914400" rtl="0" eaLnBrk="1" latinLnBrk="0" hangingPunct="1">
              <a:defRPr sz="2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A2FE01-CF05-4182-B59D-BD5E57F9BB10}" type="slidenum">
              <a:rPr lang="zh-TW" altLang="en-US" smtClean="0"/>
              <a:pPr/>
              <a:t>‹#›</a:t>
            </a:fld>
            <a:endParaRPr lang="zh-TW" altLang="en-US" dirty="0"/>
          </a:p>
        </p:txBody>
      </p:sp>
      <p:sp>
        <p:nvSpPr>
          <p:cNvPr id="12" name="文字版面配置區 11">
            <a:extLst>
              <a:ext uri="{FF2B5EF4-FFF2-40B4-BE49-F238E27FC236}">
                <a16:creationId xmlns:a16="http://schemas.microsoft.com/office/drawing/2014/main" id="{65E6F877-CB11-4893-B553-4BE4783FD80B}"/>
              </a:ext>
            </a:extLst>
          </p:cNvPr>
          <p:cNvSpPr>
            <a:spLocks noGrp="1"/>
          </p:cNvSpPr>
          <p:nvPr>
            <p:ph type="body" sz="quarter" idx="13"/>
          </p:nvPr>
        </p:nvSpPr>
        <p:spPr>
          <a:xfrm>
            <a:off x="173662" y="366767"/>
            <a:ext cx="6605830" cy="509190"/>
          </a:xfrm>
        </p:spPr>
        <p:txBody>
          <a:bodyPr/>
          <a:lstStyle>
            <a:lvl1pPr marL="0" indent="0">
              <a:buNone/>
              <a:defRPr>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defRPr>
            </a:lvl1pPr>
            <a:lvl2pPr marL="457200" indent="0">
              <a:buNone/>
              <a:defRPr>
                <a:solidFill>
                  <a:schemeClr val="bg1"/>
                </a:solidFill>
                <a:effectLst>
                  <a:outerShdw blurRad="50800" dist="38100" dir="2700000" algn="tl" rotWithShape="0">
                    <a:prstClr val="black">
                      <a:alpha val="40000"/>
                    </a:prstClr>
                  </a:outerShdw>
                </a:effectLst>
              </a:defRPr>
            </a:lvl2pPr>
          </a:lstStyle>
          <a:p>
            <a:pPr lvl="0"/>
            <a:r>
              <a:rPr lang="zh-TW" altLang="en-US"/>
              <a:t>按一下以編輯母片文字樣式</a:t>
            </a:r>
          </a:p>
          <a:p>
            <a:pPr lvl="1"/>
            <a:r>
              <a:rPr lang="zh-TW" altLang="en-US"/>
              <a:t>第二層</a:t>
            </a:r>
          </a:p>
        </p:txBody>
      </p:sp>
    </p:spTree>
    <p:extLst>
      <p:ext uri="{BB962C8B-B14F-4D97-AF65-F5344CB8AC3E}">
        <p14:creationId xmlns:p14="http://schemas.microsoft.com/office/powerpoint/2010/main" val="13230731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BDB00339-7930-4C6F-95E9-75FADADD70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7FEC6CFC-2C11-4710-8F81-E595D83833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4BEDAB16-1537-423C-9720-2FA2BE4595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AA5FBD-A7C0-4009-9432-EF80561E9365}" type="datetime1">
              <a:rPr lang="zh-TW" altLang="en-US" smtClean="0"/>
              <a:t>2025/12/23</a:t>
            </a:fld>
            <a:endParaRPr lang="zh-TW" altLang="en-US"/>
          </a:p>
        </p:txBody>
      </p:sp>
      <p:sp>
        <p:nvSpPr>
          <p:cNvPr id="5" name="頁尾版面配置區 4">
            <a:extLst>
              <a:ext uri="{FF2B5EF4-FFF2-40B4-BE49-F238E27FC236}">
                <a16:creationId xmlns:a16="http://schemas.microsoft.com/office/drawing/2014/main" id="{B422E5F1-20AC-4BB9-A17B-CA57A0E00A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516D497D-71DE-4C5C-9D44-B5F94C2B27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A2FE01-CF05-4182-B59D-BD5E57F9BB10}" type="slidenum">
              <a:rPr lang="zh-TW" altLang="en-US" smtClean="0"/>
              <a:t>‹#›</a:t>
            </a:fld>
            <a:endParaRPr lang="zh-TW" altLang="en-US"/>
          </a:p>
        </p:txBody>
      </p:sp>
    </p:spTree>
    <p:extLst>
      <p:ext uri="{BB962C8B-B14F-4D97-AF65-F5344CB8AC3E}">
        <p14:creationId xmlns:p14="http://schemas.microsoft.com/office/powerpoint/2010/main" val="727078327"/>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8" r:id="rId5"/>
    <p:sldLayoutId id="2147483659" r:id="rId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4">
            <a:extLst>
              <a:ext uri="{FF2B5EF4-FFF2-40B4-BE49-F238E27FC236}">
                <a16:creationId xmlns:a16="http://schemas.microsoft.com/office/drawing/2014/main" id="{B4AD1C2F-E427-49F3-88AB-4BB8164CC983}"/>
              </a:ext>
            </a:extLst>
          </p:cNvPr>
          <p:cNvSpPr>
            <a:spLocks noGrp="1"/>
          </p:cNvSpPr>
          <p:nvPr>
            <p:ph type="body" sz="quarter" idx="14"/>
          </p:nvPr>
        </p:nvSpPr>
        <p:spPr/>
        <p:txBody>
          <a:bodyPr/>
          <a:lstStyle/>
          <a:p>
            <a:r>
              <a:rPr lang="en-US" altLang="zh-TW" dirty="0"/>
              <a:t>EIC ZDC &amp; AC-LGAD</a:t>
            </a:r>
            <a:endParaRPr lang="zh-TW" altLang="en-US" dirty="0"/>
          </a:p>
        </p:txBody>
      </p:sp>
      <p:sp>
        <p:nvSpPr>
          <p:cNvPr id="6" name="文字版面配置區 5">
            <a:extLst>
              <a:ext uri="{FF2B5EF4-FFF2-40B4-BE49-F238E27FC236}">
                <a16:creationId xmlns:a16="http://schemas.microsoft.com/office/drawing/2014/main" id="{7334857F-417C-41DA-8813-21650EAB39F2}"/>
              </a:ext>
            </a:extLst>
          </p:cNvPr>
          <p:cNvSpPr>
            <a:spLocks noGrp="1"/>
          </p:cNvSpPr>
          <p:nvPr>
            <p:ph type="body" sz="quarter" idx="15"/>
          </p:nvPr>
        </p:nvSpPr>
        <p:spPr/>
        <p:txBody>
          <a:bodyPr/>
          <a:lstStyle/>
          <a:p>
            <a:r>
              <a:rPr lang="en-US" altLang="zh-TW" dirty="0"/>
              <a:t>Cheng Kai-Yu</a:t>
            </a:r>
            <a:endParaRPr lang="zh-TW" altLang="en-US" dirty="0"/>
          </a:p>
        </p:txBody>
      </p:sp>
      <p:sp>
        <p:nvSpPr>
          <p:cNvPr id="7" name="日期版面配置區 6">
            <a:extLst>
              <a:ext uri="{FF2B5EF4-FFF2-40B4-BE49-F238E27FC236}">
                <a16:creationId xmlns:a16="http://schemas.microsoft.com/office/drawing/2014/main" id="{1B094286-C676-4758-87B1-258F9B1BE2A7}"/>
              </a:ext>
            </a:extLst>
          </p:cNvPr>
          <p:cNvSpPr>
            <a:spLocks noGrp="1"/>
          </p:cNvSpPr>
          <p:nvPr>
            <p:ph type="dt" sz="half" idx="10"/>
          </p:nvPr>
        </p:nvSpPr>
        <p:spPr/>
        <p:txBody>
          <a:bodyPr/>
          <a:lstStyle/>
          <a:p>
            <a:fld id="{E7D2B4E2-6844-42DE-9C24-E60FF5F09600}" type="datetime1">
              <a:rPr lang="zh-TW" altLang="en-US" smtClean="0"/>
              <a:t>2025/12/23</a:t>
            </a:fld>
            <a:endParaRPr lang="zh-TW" altLang="en-US"/>
          </a:p>
        </p:txBody>
      </p:sp>
    </p:spTree>
    <p:extLst>
      <p:ext uri="{BB962C8B-B14F-4D97-AF65-F5344CB8AC3E}">
        <p14:creationId xmlns:p14="http://schemas.microsoft.com/office/powerpoint/2010/main" val="285420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14CEBAA8-6AA2-44D3-813F-718EA1C0CBE9}"/>
              </a:ext>
            </a:extLst>
          </p:cNvPr>
          <p:cNvSpPr>
            <a:spLocks noGrp="1"/>
          </p:cNvSpPr>
          <p:nvPr>
            <p:ph type="dt" sz="half" idx="10"/>
          </p:nvPr>
        </p:nvSpPr>
        <p:spPr/>
        <p:txBody>
          <a:bodyPr/>
          <a:lstStyle/>
          <a:p>
            <a:fld id="{1D2D4FB6-017F-4995-A3DC-0768B1A2D5AE}" type="datetime1">
              <a:rPr lang="zh-TW" altLang="en-US" smtClean="0"/>
              <a:t>2025/12/24</a:t>
            </a:fld>
            <a:endParaRPr lang="zh-TW" altLang="en-US"/>
          </a:p>
        </p:txBody>
      </p:sp>
      <p:sp>
        <p:nvSpPr>
          <p:cNvPr id="3" name="文字版面配置區 2">
            <a:extLst>
              <a:ext uri="{FF2B5EF4-FFF2-40B4-BE49-F238E27FC236}">
                <a16:creationId xmlns:a16="http://schemas.microsoft.com/office/drawing/2014/main" id="{F5BCA03E-F1E9-421F-8A95-55013B4CD413}"/>
              </a:ext>
            </a:extLst>
          </p:cNvPr>
          <p:cNvSpPr>
            <a:spLocks noGrp="1"/>
          </p:cNvSpPr>
          <p:nvPr>
            <p:ph type="body" sz="quarter" idx="13"/>
          </p:nvPr>
        </p:nvSpPr>
        <p:spPr/>
        <p:txBody>
          <a:bodyPr/>
          <a:lstStyle/>
          <a:p>
            <a:r>
              <a:rPr lang="en-US" altLang="zh-TW" dirty="0"/>
              <a:t>Clustering</a:t>
            </a:r>
            <a:r>
              <a:rPr lang="zh-TW" altLang="en-US" dirty="0"/>
              <a:t> </a:t>
            </a:r>
            <a:r>
              <a:rPr lang="en-US" altLang="zh-TW" dirty="0"/>
              <a:t>Spectrum</a:t>
            </a:r>
            <a:endParaRPr lang="zh-TW" altLang="en-US" dirty="0"/>
          </a:p>
        </p:txBody>
      </p:sp>
      <p:sp>
        <p:nvSpPr>
          <p:cNvPr id="5" name="矩形 4">
            <a:extLst>
              <a:ext uri="{FF2B5EF4-FFF2-40B4-BE49-F238E27FC236}">
                <a16:creationId xmlns:a16="http://schemas.microsoft.com/office/drawing/2014/main" id="{EAA95717-FF50-475D-9A28-4A2B1F47FA17}"/>
              </a:ext>
            </a:extLst>
          </p:cNvPr>
          <p:cNvSpPr/>
          <p:nvPr/>
        </p:nvSpPr>
        <p:spPr>
          <a:xfrm>
            <a:off x="1420715" y="2518742"/>
            <a:ext cx="3581400" cy="3686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Before Gain Calibration</a:t>
            </a:r>
            <a:endParaRPr lang="zh-TW" altLang="en-US" sz="2400" dirty="0"/>
          </a:p>
        </p:txBody>
      </p:sp>
      <p:sp>
        <p:nvSpPr>
          <p:cNvPr id="6" name="矩形 5">
            <a:extLst>
              <a:ext uri="{FF2B5EF4-FFF2-40B4-BE49-F238E27FC236}">
                <a16:creationId xmlns:a16="http://schemas.microsoft.com/office/drawing/2014/main" id="{DB4D2110-28AC-4C2E-BB06-D6E67E704B4C}"/>
              </a:ext>
            </a:extLst>
          </p:cNvPr>
          <p:cNvSpPr/>
          <p:nvPr/>
        </p:nvSpPr>
        <p:spPr>
          <a:xfrm>
            <a:off x="6199449" y="2518742"/>
            <a:ext cx="3581400" cy="3686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After Gain Calibration</a:t>
            </a:r>
            <a:endParaRPr lang="zh-TW" altLang="en-US" sz="2400" dirty="0"/>
          </a:p>
        </p:txBody>
      </p:sp>
      <p:graphicFrame>
        <p:nvGraphicFramePr>
          <p:cNvPr id="7" name="表格 6">
            <a:extLst>
              <a:ext uri="{FF2B5EF4-FFF2-40B4-BE49-F238E27FC236}">
                <a16:creationId xmlns:a16="http://schemas.microsoft.com/office/drawing/2014/main" id="{CAC95B45-4A3C-419A-BF51-4E2954D92007}"/>
              </a:ext>
            </a:extLst>
          </p:cNvPr>
          <p:cNvGraphicFramePr>
            <a:graphicFrameLocks/>
          </p:cNvGraphicFramePr>
          <p:nvPr>
            <p:extLst>
              <p:ext uri="{D42A27DB-BD31-4B8C-83A1-F6EECF244321}">
                <p14:modId xmlns:p14="http://schemas.microsoft.com/office/powerpoint/2010/main" val="1226973808"/>
              </p:ext>
            </p:extLst>
          </p:nvPr>
        </p:nvGraphicFramePr>
        <p:xfrm>
          <a:off x="9304433" y="273319"/>
          <a:ext cx="1910440" cy="1910440"/>
        </p:xfrm>
        <a:graphic>
          <a:graphicData uri="http://schemas.openxmlformats.org/drawingml/2006/table">
            <a:tbl>
              <a:tblPr firstRow="1" bandRow="1">
                <a:tableStyleId>{5940675A-B579-460E-94D1-54222C63F5DA}</a:tableStyleId>
              </a:tblPr>
              <a:tblGrid>
                <a:gridCol w="382088">
                  <a:extLst>
                    <a:ext uri="{9D8B030D-6E8A-4147-A177-3AD203B41FA5}">
                      <a16:colId xmlns:a16="http://schemas.microsoft.com/office/drawing/2014/main" val="1917431649"/>
                    </a:ext>
                  </a:extLst>
                </a:gridCol>
                <a:gridCol w="382088">
                  <a:extLst>
                    <a:ext uri="{9D8B030D-6E8A-4147-A177-3AD203B41FA5}">
                      <a16:colId xmlns:a16="http://schemas.microsoft.com/office/drawing/2014/main" val="3001135175"/>
                    </a:ext>
                  </a:extLst>
                </a:gridCol>
                <a:gridCol w="382088">
                  <a:extLst>
                    <a:ext uri="{9D8B030D-6E8A-4147-A177-3AD203B41FA5}">
                      <a16:colId xmlns:a16="http://schemas.microsoft.com/office/drawing/2014/main" val="4159730794"/>
                    </a:ext>
                  </a:extLst>
                </a:gridCol>
                <a:gridCol w="382088">
                  <a:extLst>
                    <a:ext uri="{9D8B030D-6E8A-4147-A177-3AD203B41FA5}">
                      <a16:colId xmlns:a16="http://schemas.microsoft.com/office/drawing/2014/main" val="445614596"/>
                    </a:ext>
                  </a:extLst>
                </a:gridCol>
                <a:gridCol w="382088">
                  <a:extLst>
                    <a:ext uri="{9D8B030D-6E8A-4147-A177-3AD203B41FA5}">
                      <a16:colId xmlns:a16="http://schemas.microsoft.com/office/drawing/2014/main" val="2459677766"/>
                    </a:ext>
                  </a:extLst>
                </a:gridCol>
              </a:tblGrid>
              <a:tr h="382088">
                <a:tc>
                  <a:txBody>
                    <a:bodyPr/>
                    <a:lstStyle/>
                    <a:p>
                      <a:pPr algn="ctr"/>
                      <a:endParaRPr lang="zh-TW" altLang="en-US" sz="1200" dirty="0"/>
                    </a:p>
                  </a:txBody>
                  <a:tcPr marL="48526" marR="48526" marT="24263" marB="24263" anchor="ctr">
                    <a:lnL w="28575" cap="flat" cmpd="sng" algn="ctr">
                      <a:solidFill>
                        <a:schemeClr val="accent2"/>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accent4">
                        <a:lumMod val="40000"/>
                        <a:lumOff val="60000"/>
                      </a:schemeClr>
                    </a:solidFill>
                  </a:tcPr>
                </a:tc>
                <a:tc>
                  <a:txBody>
                    <a:bodyPr/>
                    <a:lstStyle/>
                    <a:p>
                      <a:pPr algn="ctr"/>
                      <a:endParaRPr lang="zh-TW" altLang="en-US" sz="1200" dirty="0"/>
                    </a:p>
                  </a:txBody>
                  <a:tcPr marL="48526" marR="48526" marT="24263" marB="2426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chemeClr val="accent4">
                        <a:lumMod val="40000"/>
                        <a:lumOff val="60000"/>
                      </a:schemeClr>
                    </a:solidFill>
                  </a:tcPr>
                </a:tc>
                <a:tc>
                  <a:txBody>
                    <a:bodyPr/>
                    <a:lstStyle/>
                    <a:p>
                      <a:pPr algn="ctr"/>
                      <a:endParaRPr lang="zh-TW" altLang="en-US" sz="1200" dirty="0"/>
                    </a:p>
                  </a:txBody>
                  <a:tcPr marL="48526" marR="48526" marT="24263" marB="2426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chemeClr val="accent4">
                        <a:lumMod val="40000"/>
                        <a:lumOff val="60000"/>
                      </a:schemeClr>
                    </a:solidFill>
                  </a:tcPr>
                </a:tc>
                <a:tc>
                  <a:txBody>
                    <a:bodyPr/>
                    <a:lstStyle/>
                    <a:p>
                      <a:pPr algn="ctr"/>
                      <a:endParaRPr lang="zh-TW" altLang="en-US" sz="1200" dirty="0"/>
                    </a:p>
                  </a:txBody>
                  <a:tcPr marL="48526" marR="48526" marT="24263" marB="2426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chemeClr val="accent4">
                        <a:lumMod val="40000"/>
                        <a:lumOff val="60000"/>
                      </a:schemeClr>
                    </a:solidFill>
                  </a:tcPr>
                </a:tc>
                <a:tc>
                  <a:txBody>
                    <a:bodyPr/>
                    <a:lstStyle/>
                    <a:p>
                      <a:pPr algn="ctr"/>
                      <a:r>
                        <a:rPr lang="en-US" altLang="zh-TW" sz="1200" dirty="0">
                          <a:solidFill>
                            <a:srgbClr val="C00000"/>
                          </a:solidFill>
                        </a:rPr>
                        <a:t>E</a:t>
                      </a:r>
                      <a:r>
                        <a:rPr lang="en-US" altLang="zh-TW" sz="1200" baseline="-25000" dirty="0">
                          <a:solidFill>
                            <a:srgbClr val="C00000"/>
                          </a:solidFill>
                        </a:rPr>
                        <a:t>5x5</a:t>
                      </a:r>
                      <a:endParaRPr lang="zh-TW" altLang="en-US" sz="1200" dirty="0">
                        <a:solidFill>
                          <a:srgbClr val="C00000"/>
                        </a:solidFill>
                      </a:endParaRPr>
                    </a:p>
                  </a:txBody>
                  <a:tcPr marL="48526" marR="48526" marT="24263" marB="24263" anchor="ctr">
                    <a:lnL w="12700" cap="flat" cmpd="sng" algn="ctr">
                      <a:solidFill>
                        <a:schemeClr val="tx1"/>
                      </a:solidFill>
                      <a:prstDash val="sysDot"/>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38619379"/>
                  </a:ext>
                </a:extLst>
              </a:tr>
              <a:tr h="382088">
                <a:tc>
                  <a:txBody>
                    <a:bodyPr/>
                    <a:lstStyle/>
                    <a:p>
                      <a:pPr algn="ctr"/>
                      <a:endParaRPr lang="zh-TW" altLang="en-US" sz="1200" dirty="0"/>
                    </a:p>
                  </a:txBody>
                  <a:tcPr marL="48526" marR="48526" marT="24263" marB="24263" anchor="ctr">
                    <a:lnL w="28575" cap="flat" cmpd="sng" algn="ctr">
                      <a:solidFill>
                        <a:schemeClr val="accent2"/>
                      </a:solidFill>
                      <a:prstDash val="solid"/>
                      <a:round/>
                      <a:headEnd type="none" w="med" len="med"/>
                      <a:tailEnd type="none" w="med" len="med"/>
                    </a:lnL>
                    <a:lnR w="28575" cap="flat" cmpd="sng" algn="ctr">
                      <a:solidFill>
                        <a:srgbClr val="0070C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4">
                        <a:lumMod val="40000"/>
                        <a:lumOff val="60000"/>
                      </a:schemeClr>
                    </a:solidFill>
                  </a:tcPr>
                </a:tc>
                <a:tc>
                  <a:txBody>
                    <a:bodyPr/>
                    <a:lstStyle/>
                    <a:p>
                      <a:pPr algn="ctr"/>
                      <a:endParaRPr lang="zh-TW" altLang="en-US" sz="1200" dirty="0"/>
                    </a:p>
                  </a:txBody>
                  <a:tcPr marL="48526" marR="48526" marT="24263" marB="24263" anchor="ctr">
                    <a:lnL w="28575" cap="flat" cmpd="sng" algn="ctr">
                      <a:solidFill>
                        <a:srgbClr val="0070C0"/>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rgbClr val="0070C0"/>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ctr"/>
                      <a:endParaRPr lang="zh-TW" altLang="en-US" sz="1200" dirty="0"/>
                    </a:p>
                  </a:txBody>
                  <a:tcPr marL="48526" marR="48526" marT="24263" marB="2426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000"/>
                    </a:solidFill>
                  </a:tcPr>
                </a:tc>
                <a:tc>
                  <a:txBody>
                    <a:bodyPr/>
                    <a:lstStyle/>
                    <a:p>
                      <a:pPr algn="ctr"/>
                      <a:r>
                        <a:rPr lang="en-US" altLang="zh-TW" sz="1200" dirty="0">
                          <a:solidFill>
                            <a:srgbClr val="0070C0"/>
                          </a:solidFill>
                        </a:rPr>
                        <a:t>E</a:t>
                      </a:r>
                      <a:r>
                        <a:rPr lang="en-US" altLang="zh-TW" sz="1200" baseline="-25000" dirty="0">
                          <a:solidFill>
                            <a:srgbClr val="0070C0"/>
                          </a:solidFill>
                        </a:rPr>
                        <a:t>3x3</a:t>
                      </a:r>
                      <a:endParaRPr lang="zh-TW" altLang="en-US" sz="1200" dirty="0">
                        <a:solidFill>
                          <a:srgbClr val="0070C0"/>
                        </a:solidFill>
                      </a:endParaRPr>
                    </a:p>
                  </a:txBody>
                  <a:tcPr marL="48526" marR="48526" marT="24263" marB="24263" anchor="ctr">
                    <a:lnL w="12700" cap="flat" cmpd="sng" algn="ctr">
                      <a:solidFill>
                        <a:schemeClr val="tx1"/>
                      </a:solidFill>
                      <a:prstDash val="sysDot"/>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ctr"/>
                      <a:endParaRPr lang="zh-TW" altLang="en-US" sz="1200" dirty="0"/>
                    </a:p>
                  </a:txBody>
                  <a:tcPr marL="48526" marR="48526" marT="24263" marB="24263" anchor="ctr">
                    <a:lnL w="28575" cap="flat" cmpd="sng" algn="ctr">
                      <a:solidFill>
                        <a:srgbClr val="0070C0"/>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184218227"/>
                  </a:ext>
                </a:extLst>
              </a:tr>
              <a:tr h="382088">
                <a:tc>
                  <a:txBody>
                    <a:bodyPr/>
                    <a:lstStyle/>
                    <a:p>
                      <a:pPr algn="ctr"/>
                      <a:endParaRPr lang="zh-TW" altLang="en-US" sz="1200"/>
                    </a:p>
                  </a:txBody>
                  <a:tcPr marL="48526" marR="48526" marT="24263" marB="24263" anchor="ctr">
                    <a:lnL w="28575" cap="flat" cmpd="sng" algn="ctr">
                      <a:solidFill>
                        <a:schemeClr val="accent2"/>
                      </a:solidFill>
                      <a:prstDash val="solid"/>
                      <a:round/>
                      <a:headEnd type="none" w="med" len="med"/>
                      <a:tailEnd type="none" w="med" len="med"/>
                    </a:lnL>
                    <a:lnR w="28575" cap="flat" cmpd="sng" algn="ctr">
                      <a:solidFill>
                        <a:srgbClr val="0070C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4">
                        <a:lumMod val="40000"/>
                        <a:lumOff val="60000"/>
                      </a:schemeClr>
                    </a:solidFill>
                  </a:tcPr>
                </a:tc>
                <a:tc>
                  <a:txBody>
                    <a:bodyPr/>
                    <a:lstStyle/>
                    <a:p>
                      <a:pPr algn="ctr"/>
                      <a:endParaRPr lang="zh-TW" altLang="en-US" sz="1200" dirty="0"/>
                    </a:p>
                  </a:txBody>
                  <a:tcPr marL="48526" marR="48526" marT="24263" marB="24263" anchor="ctr">
                    <a:lnL w="28575" cap="flat" cmpd="sng" algn="ctr">
                      <a:solidFill>
                        <a:srgbClr val="0070C0"/>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ctr"/>
                      <a:r>
                        <a:rPr lang="en-US" altLang="zh-TW" sz="1200" dirty="0">
                          <a:solidFill>
                            <a:schemeClr val="bg1"/>
                          </a:solidFill>
                        </a:rPr>
                        <a:t>E</a:t>
                      </a:r>
                      <a:r>
                        <a:rPr lang="en-US" altLang="zh-TW" sz="1200" baseline="-25000" dirty="0">
                          <a:solidFill>
                            <a:schemeClr val="bg1"/>
                          </a:solidFill>
                        </a:rPr>
                        <a:t>max</a:t>
                      </a:r>
                      <a:endParaRPr lang="zh-TW" altLang="en-US" sz="1200" baseline="-25000" dirty="0">
                        <a:solidFill>
                          <a:schemeClr val="bg1"/>
                        </a:solidFill>
                      </a:endParaRPr>
                    </a:p>
                  </a:txBody>
                  <a:tcPr marL="48526" marR="48526" marT="24263" marB="24263"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pPr algn="ctr"/>
                      <a:endParaRPr lang="zh-TW" altLang="en-US" sz="1200" dirty="0"/>
                    </a:p>
                  </a:txBody>
                  <a:tcPr marL="48526" marR="48526" marT="24263" marB="24263" anchor="ctr">
                    <a:lnL w="28575" cap="flat" cmpd="sng" algn="ctr">
                      <a:solidFill>
                        <a:schemeClr val="bg1"/>
                      </a:solidFill>
                      <a:prstDash val="solid"/>
                      <a:round/>
                      <a:headEnd type="none" w="med" len="med"/>
                      <a:tailEnd type="none" w="med" len="med"/>
                    </a:lnL>
                    <a:lnR w="28575" cap="flat" cmpd="sng" algn="ctr">
                      <a:solidFill>
                        <a:srgbClr val="0070C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C000"/>
                    </a:solidFill>
                  </a:tcPr>
                </a:tc>
                <a:tc>
                  <a:txBody>
                    <a:bodyPr/>
                    <a:lstStyle/>
                    <a:p>
                      <a:pPr algn="ctr"/>
                      <a:endParaRPr lang="zh-TW" altLang="en-US" sz="1200" dirty="0"/>
                    </a:p>
                  </a:txBody>
                  <a:tcPr marL="48526" marR="48526" marT="24263" marB="24263" anchor="ctr">
                    <a:lnL w="28575" cap="flat" cmpd="sng" algn="ctr">
                      <a:solidFill>
                        <a:srgbClr val="0070C0"/>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603836268"/>
                  </a:ext>
                </a:extLst>
              </a:tr>
              <a:tr h="382088">
                <a:tc>
                  <a:txBody>
                    <a:bodyPr/>
                    <a:lstStyle/>
                    <a:p>
                      <a:pPr algn="ctr"/>
                      <a:endParaRPr lang="zh-TW" altLang="en-US" sz="1200"/>
                    </a:p>
                  </a:txBody>
                  <a:tcPr marL="48526" marR="48526" marT="24263" marB="24263" anchor="ctr">
                    <a:lnL w="28575" cap="flat" cmpd="sng" algn="ctr">
                      <a:solidFill>
                        <a:schemeClr val="accent2"/>
                      </a:solidFill>
                      <a:prstDash val="solid"/>
                      <a:round/>
                      <a:headEnd type="none" w="med" len="med"/>
                      <a:tailEnd type="none" w="med" len="med"/>
                    </a:lnL>
                    <a:lnR w="28575" cap="flat" cmpd="sng" algn="ctr">
                      <a:solidFill>
                        <a:srgbClr val="0070C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4">
                        <a:lumMod val="40000"/>
                        <a:lumOff val="60000"/>
                      </a:schemeClr>
                    </a:solidFill>
                  </a:tcPr>
                </a:tc>
                <a:tc>
                  <a:txBody>
                    <a:bodyPr/>
                    <a:lstStyle/>
                    <a:p>
                      <a:pPr algn="ctr"/>
                      <a:endParaRPr lang="zh-TW" altLang="en-US" sz="1200" dirty="0"/>
                    </a:p>
                  </a:txBody>
                  <a:tcPr marL="48526" marR="48526" marT="24263" marB="24263" anchor="ctr">
                    <a:lnL w="28575" cap="flat" cmpd="sng" algn="ctr">
                      <a:solidFill>
                        <a:srgbClr val="0070C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rgbClr val="0070C0"/>
                      </a:solidFill>
                      <a:prstDash val="solid"/>
                      <a:round/>
                      <a:headEnd type="none" w="med" len="med"/>
                      <a:tailEnd type="none" w="med" len="med"/>
                    </a:lnB>
                    <a:solidFill>
                      <a:srgbClr val="FFC000"/>
                    </a:solidFill>
                  </a:tcPr>
                </a:tc>
                <a:tc>
                  <a:txBody>
                    <a:bodyPr/>
                    <a:lstStyle/>
                    <a:p>
                      <a:pPr algn="ctr"/>
                      <a:endParaRPr lang="zh-TW" altLang="en-US" sz="1200" dirty="0"/>
                    </a:p>
                  </a:txBody>
                  <a:tcPr marL="48526" marR="48526" marT="24263" marB="2426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rgbClr val="FFC000"/>
                    </a:solidFill>
                  </a:tcPr>
                </a:tc>
                <a:tc>
                  <a:txBody>
                    <a:bodyPr/>
                    <a:lstStyle/>
                    <a:p>
                      <a:pPr algn="ctr"/>
                      <a:endParaRPr lang="zh-TW" altLang="en-US" sz="1200" dirty="0"/>
                    </a:p>
                  </a:txBody>
                  <a:tcPr marL="48526" marR="48526" marT="24263" marB="24263" anchor="ctr">
                    <a:lnL w="12700" cap="flat" cmpd="sng" algn="ctr">
                      <a:solidFill>
                        <a:schemeClr val="tx1"/>
                      </a:solidFill>
                      <a:prstDash val="sysDot"/>
                      <a:round/>
                      <a:headEnd type="none" w="med" len="med"/>
                      <a:tailEnd type="none" w="med" len="med"/>
                    </a:lnL>
                    <a:lnR w="28575" cap="flat" cmpd="sng" algn="ctr">
                      <a:solidFill>
                        <a:srgbClr val="0070C0"/>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rgbClr val="0070C0"/>
                      </a:solidFill>
                      <a:prstDash val="solid"/>
                      <a:round/>
                      <a:headEnd type="none" w="med" len="med"/>
                      <a:tailEnd type="none" w="med" len="med"/>
                    </a:lnB>
                    <a:solidFill>
                      <a:srgbClr val="FFC000"/>
                    </a:solidFill>
                  </a:tcPr>
                </a:tc>
                <a:tc>
                  <a:txBody>
                    <a:bodyPr/>
                    <a:lstStyle/>
                    <a:p>
                      <a:pPr algn="ctr"/>
                      <a:endParaRPr lang="zh-TW" altLang="en-US" sz="1200" dirty="0"/>
                    </a:p>
                  </a:txBody>
                  <a:tcPr marL="48526" marR="48526" marT="24263" marB="24263" anchor="ctr">
                    <a:lnL w="28575" cap="flat" cmpd="sng" algn="ctr">
                      <a:solidFill>
                        <a:srgbClr val="0070C0"/>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168671253"/>
                  </a:ext>
                </a:extLst>
              </a:tr>
              <a:tr h="382088">
                <a:tc>
                  <a:txBody>
                    <a:bodyPr/>
                    <a:lstStyle/>
                    <a:p>
                      <a:pPr algn="ctr"/>
                      <a:endParaRPr lang="zh-TW" altLang="en-US" sz="1200" dirty="0"/>
                    </a:p>
                  </a:txBody>
                  <a:tcPr marL="48526" marR="48526" marT="24263" marB="24263" anchor="ctr">
                    <a:lnL w="28575" cap="flat" cmpd="sng" algn="ctr">
                      <a:solidFill>
                        <a:schemeClr val="accent2"/>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endParaRPr lang="zh-TW" altLang="en-US" sz="1200" dirty="0"/>
                    </a:p>
                  </a:txBody>
                  <a:tcPr marL="48526" marR="48526" marT="24263" marB="2426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endParaRPr lang="zh-TW" altLang="en-US" sz="1200" dirty="0"/>
                    </a:p>
                  </a:txBody>
                  <a:tcPr marL="48526" marR="48526" marT="24263" marB="2426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endParaRPr lang="zh-TW" altLang="en-US" sz="1200" dirty="0"/>
                    </a:p>
                  </a:txBody>
                  <a:tcPr marL="48526" marR="48526" marT="24263" marB="2426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accent4">
                        <a:lumMod val="40000"/>
                        <a:lumOff val="60000"/>
                      </a:schemeClr>
                    </a:solidFill>
                  </a:tcPr>
                </a:tc>
                <a:tc>
                  <a:txBody>
                    <a:bodyPr/>
                    <a:lstStyle/>
                    <a:p>
                      <a:pPr algn="ctr"/>
                      <a:endParaRPr lang="zh-TW" altLang="en-US" sz="1200" dirty="0"/>
                    </a:p>
                  </a:txBody>
                  <a:tcPr marL="48526" marR="48526" marT="24263" marB="24263" anchor="ctr">
                    <a:lnL w="12700" cap="flat" cmpd="sng" algn="ctr">
                      <a:solidFill>
                        <a:schemeClr val="tx1"/>
                      </a:solidFill>
                      <a:prstDash val="sysDot"/>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accent2"/>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507431901"/>
                  </a:ext>
                </a:extLst>
              </a:tr>
            </a:tbl>
          </a:graphicData>
        </a:graphic>
      </p:graphicFrame>
    </p:spTree>
    <p:extLst>
      <p:ext uri="{BB962C8B-B14F-4D97-AF65-F5344CB8AC3E}">
        <p14:creationId xmlns:p14="http://schemas.microsoft.com/office/powerpoint/2010/main" val="1545528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A66681B9-DB57-4376-AED7-4EEAA76AFB48}"/>
              </a:ext>
            </a:extLst>
          </p:cNvPr>
          <p:cNvSpPr>
            <a:spLocks noGrp="1"/>
          </p:cNvSpPr>
          <p:nvPr>
            <p:ph type="dt" sz="half" idx="10"/>
          </p:nvPr>
        </p:nvSpPr>
        <p:spPr/>
        <p:txBody>
          <a:bodyPr/>
          <a:lstStyle/>
          <a:p>
            <a:fld id="{1D2D4FB6-017F-4995-A3DC-0768B1A2D5AE}" type="datetime1">
              <a:rPr lang="zh-TW" altLang="en-US" smtClean="0"/>
              <a:t>2025/12/23</a:t>
            </a:fld>
            <a:endParaRPr lang="zh-TW" altLang="en-US"/>
          </a:p>
        </p:txBody>
      </p:sp>
      <p:sp>
        <p:nvSpPr>
          <p:cNvPr id="3" name="文字版面配置區 2">
            <a:extLst>
              <a:ext uri="{FF2B5EF4-FFF2-40B4-BE49-F238E27FC236}">
                <a16:creationId xmlns:a16="http://schemas.microsoft.com/office/drawing/2014/main" id="{BE1E38B9-0994-4686-A3F8-AB311C8E6971}"/>
              </a:ext>
            </a:extLst>
          </p:cNvPr>
          <p:cNvSpPr>
            <a:spLocks noGrp="1"/>
          </p:cNvSpPr>
          <p:nvPr>
            <p:ph type="body" sz="quarter" idx="13"/>
          </p:nvPr>
        </p:nvSpPr>
        <p:spPr/>
        <p:txBody>
          <a:bodyPr/>
          <a:lstStyle/>
          <a:p>
            <a:r>
              <a:rPr lang="en-US" altLang="zh-TW" dirty="0"/>
              <a:t>Plan</a:t>
            </a:r>
            <a:r>
              <a:rPr lang="zh-TW" altLang="en-US" dirty="0"/>
              <a:t> </a:t>
            </a:r>
            <a:r>
              <a:rPr lang="en-US" altLang="zh-TW" dirty="0"/>
              <a:t>List</a:t>
            </a:r>
            <a:endParaRPr lang="zh-TW" altLang="en-US" dirty="0"/>
          </a:p>
        </p:txBody>
      </p:sp>
      <p:sp>
        <p:nvSpPr>
          <p:cNvPr id="4" name="文字方塊 3">
            <a:extLst>
              <a:ext uri="{FF2B5EF4-FFF2-40B4-BE49-F238E27FC236}">
                <a16:creationId xmlns:a16="http://schemas.microsoft.com/office/drawing/2014/main" id="{338CC198-4D6F-4737-A079-01E13E410333}"/>
              </a:ext>
            </a:extLst>
          </p:cNvPr>
          <p:cNvSpPr txBox="1"/>
          <p:nvPr/>
        </p:nvSpPr>
        <p:spPr>
          <a:xfrm>
            <a:off x="513080" y="1275080"/>
            <a:ext cx="9891682" cy="2585323"/>
          </a:xfrm>
          <a:prstGeom prst="rect">
            <a:avLst/>
          </a:prstGeom>
          <a:noFill/>
        </p:spPr>
        <p:txBody>
          <a:bodyPr wrap="none" rtlCol="0">
            <a:spAutoFit/>
          </a:bodyPr>
          <a:lstStyle/>
          <a:p>
            <a:r>
              <a:rPr lang="en-US" altLang="zh-TW" dirty="0"/>
              <a:t>Noise Study</a:t>
            </a:r>
          </a:p>
          <a:p>
            <a:r>
              <a:rPr lang="en-US" altLang="zh-TW" dirty="0"/>
              <a:t>Cosmic Ray Study</a:t>
            </a:r>
          </a:p>
          <a:p>
            <a:endParaRPr lang="en-US" altLang="zh-TW" dirty="0"/>
          </a:p>
          <a:p>
            <a:r>
              <a:rPr lang="en-US" altLang="zh-TW" dirty="0"/>
              <a:t>Using H2GCROC</a:t>
            </a:r>
            <a:r>
              <a:rPr lang="zh-TW" altLang="en-US" dirty="0"/>
              <a:t> </a:t>
            </a:r>
            <a:r>
              <a:rPr lang="en-US" altLang="zh-TW" dirty="0"/>
              <a:t>readout system.</a:t>
            </a:r>
          </a:p>
          <a:p>
            <a:r>
              <a:rPr lang="en-US" altLang="zh-TW" dirty="0"/>
              <a:t>Change to Hamamatsu</a:t>
            </a:r>
            <a:r>
              <a:rPr lang="zh-TW" altLang="en-US" dirty="0"/>
              <a:t> </a:t>
            </a:r>
            <a:r>
              <a:rPr lang="en-US" altLang="zh-TW" dirty="0"/>
              <a:t>S141603010 for LYSO Crystal</a:t>
            </a:r>
          </a:p>
          <a:p>
            <a:r>
              <a:rPr lang="en-US" altLang="zh-TW" dirty="0"/>
              <a:t>	Higher micro pixels</a:t>
            </a:r>
            <a:r>
              <a:rPr lang="zh-TW" altLang="en-US" dirty="0"/>
              <a:t> </a:t>
            </a:r>
            <a:r>
              <a:rPr lang="en-US" altLang="zh-TW" dirty="0"/>
              <a:t>density =&gt;</a:t>
            </a:r>
            <a:r>
              <a:rPr lang="zh-TW" altLang="en-US" dirty="0"/>
              <a:t> </a:t>
            </a:r>
            <a:r>
              <a:rPr lang="en-US" altLang="zh-TW" dirty="0"/>
              <a:t>higher dynamic range</a:t>
            </a:r>
          </a:p>
          <a:p>
            <a:r>
              <a:rPr lang="en-US" altLang="zh-TW" dirty="0"/>
              <a:t> Change to Hamamatsu</a:t>
            </a:r>
            <a:r>
              <a:rPr lang="zh-TW" altLang="en-US" dirty="0"/>
              <a:t> </a:t>
            </a:r>
            <a:r>
              <a:rPr lang="en-US" altLang="zh-TW" dirty="0"/>
              <a:t>S141603015 for PbWO4 Crystal</a:t>
            </a:r>
          </a:p>
          <a:p>
            <a:r>
              <a:rPr lang="en-US" altLang="zh-TW" dirty="0"/>
              <a:t>	Number of pixels are lower than S141603010, but</a:t>
            </a:r>
            <a:r>
              <a:rPr lang="zh-TW" altLang="en-US" dirty="0"/>
              <a:t> </a:t>
            </a:r>
            <a:r>
              <a:rPr lang="en-US" altLang="zh-TW" dirty="0"/>
              <a:t>has higher PDE =&gt;</a:t>
            </a:r>
            <a:r>
              <a:rPr lang="zh-TW" altLang="en-US" dirty="0"/>
              <a:t> </a:t>
            </a:r>
            <a:r>
              <a:rPr lang="en-US" altLang="zh-TW" dirty="0"/>
              <a:t>better choice for PbWO4</a:t>
            </a:r>
          </a:p>
          <a:p>
            <a:endParaRPr lang="zh-TW" altLang="en-US" dirty="0"/>
          </a:p>
        </p:txBody>
      </p:sp>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49A6FFC1-72CC-4A3C-B30A-6FF4670ADD62}"/>
                  </a:ext>
                </a:extLst>
              </p:cNvPr>
              <p:cNvSpPr txBox="1"/>
              <p:nvPr/>
            </p:nvSpPr>
            <p:spPr>
              <a:xfrm>
                <a:off x="1290320" y="3711096"/>
                <a:ext cx="12018339" cy="3302507"/>
              </a:xfrm>
              <a:prstGeom prst="rect">
                <a:avLst/>
              </a:prstGeom>
              <a:noFill/>
            </p:spPr>
            <p:txBody>
              <a:bodyPr wrap="square" rtlCol="0">
                <a:spAutoFit/>
              </a:bodyPr>
              <a:lstStyle/>
              <a:p>
                <a:r>
                  <a:rPr lang="en-US" altLang="zh-TW" sz="1600" b="1" dirty="0"/>
                  <a:t>Maximum Energy : </a:t>
                </a:r>
              </a:p>
              <a:p>
                <a:pPr/>
                <a14:m>
                  <m:oMathPara xmlns:m="http://schemas.openxmlformats.org/officeDocument/2006/math">
                    <m:oMathParaPr>
                      <m:jc m:val="left"/>
                    </m:oMathParaPr>
                    <m:oMath xmlns:m="http://schemas.openxmlformats.org/officeDocument/2006/math">
                      <m:r>
                        <a:rPr lang="en-US" altLang="zh-TW" sz="1400" b="0" i="1" smtClean="0">
                          <a:latin typeface="Cambria Math" panose="02040503050406030204" pitchFamily="18" charset="0"/>
                        </a:rPr>
                        <m:t>3010</m:t>
                      </m:r>
                      <m:r>
                        <a:rPr lang="en-US" altLang="zh-TW" sz="1400" b="0" i="1" smtClean="0">
                          <a:latin typeface="Cambria Math" panose="02040503050406030204" pitchFamily="18" charset="0"/>
                        </a:rPr>
                        <m:t>𝑃𝑆</m:t>
                      </m:r>
                      <m:r>
                        <a:rPr lang="en-US" altLang="zh-TW" sz="1400" b="0" i="1" smtClean="0">
                          <a:latin typeface="Cambria Math" panose="02040503050406030204" pitchFamily="18" charset="0"/>
                        </a:rPr>
                        <m:t>:</m:t>
                      </m:r>
                      <m:sSub>
                        <m:sSubPr>
                          <m:ctrlPr>
                            <a:rPr lang="en-US" altLang="zh-TW" sz="1400" b="0" i="1" smtClean="0">
                              <a:latin typeface="Cambria Math" panose="02040503050406030204" pitchFamily="18" charset="0"/>
                            </a:rPr>
                          </m:ctrlPr>
                        </m:sSubPr>
                        <m:e>
                          <m:r>
                            <a:rPr lang="en-US" altLang="zh-TW" sz="1400" b="0" i="1" smtClean="0">
                              <a:latin typeface="Cambria Math" panose="02040503050406030204" pitchFamily="18" charset="0"/>
                            </a:rPr>
                            <m:t>𝐸</m:t>
                          </m:r>
                        </m:e>
                        <m:sub>
                          <m:r>
                            <a:rPr lang="en-US" altLang="zh-TW" sz="1400" b="0" i="1" smtClean="0">
                              <a:latin typeface="Cambria Math" panose="02040503050406030204" pitchFamily="18" charset="0"/>
                            </a:rPr>
                            <m:t>𝑚𝑎𝑥</m:t>
                          </m:r>
                        </m:sub>
                      </m:sSub>
                      <m:r>
                        <a:rPr lang="en-US" altLang="zh-TW" sz="1400" b="0" i="1" smtClean="0">
                          <a:latin typeface="Cambria Math" panose="02040503050406030204" pitchFamily="18" charset="0"/>
                        </a:rPr>
                        <m:t>=</m:t>
                      </m:r>
                      <m:f>
                        <m:fPr>
                          <m:ctrlPr>
                            <a:rPr lang="en-US" altLang="zh-TW" sz="1400" b="0" i="1" smtClean="0">
                              <a:solidFill>
                                <a:schemeClr val="tx1"/>
                              </a:solidFill>
                              <a:latin typeface="Cambria Math" panose="02040503050406030204" pitchFamily="18" charset="0"/>
                            </a:rPr>
                          </m:ctrlPr>
                        </m:fPr>
                        <m:num>
                          <m:r>
                            <a:rPr lang="en-US" altLang="zh-TW" sz="1400" i="1" smtClean="0">
                              <a:solidFill>
                                <a:srgbClr val="0000FF"/>
                              </a:solidFill>
                              <a:latin typeface="Cambria Math" panose="02040503050406030204" pitchFamily="18" charset="0"/>
                            </a:rPr>
                            <m:t>89984 </m:t>
                          </m:r>
                          <m:r>
                            <a:rPr lang="en-US" altLang="zh-TW" sz="1400" i="1" smtClean="0">
                              <a:solidFill>
                                <a:srgbClr val="0000FF"/>
                              </a:solidFill>
                              <a:latin typeface="Cambria Math" panose="02040503050406030204" pitchFamily="18" charset="0"/>
                            </a:rPr>
                            <m:t>𝑝𝑖𝑥𝑒𝑙𝑠</m:t>
                          </m:r>
                          <m:r>
                            <a:rPr lang="en-US" altLang="zh-TW" sz="1400" i="1">
                              <a:latin typeface="Cambria Math" panose="02040503050406030204" pitchFamily="18" charset="0"/>
                            </a:rPr>
                            <m:t>∗</m:t>
                          </m:r>
                          <m:r>
                            <a:rPr lang="en-US" altLang="zh-TW" sz="1400" i="1">
                              <a:solidFill>
                                <a:srgbClr val="92D050"/>
                              </a:solidFill>
                              <a:latin typeface="Cambria Math" panose="02040503050406030204" pitchFamily="18" charset="0"/>
                            </a:rPr>
                            <m:t>0.7</m:t>
                          </m:r>
                          <m:d>
                            <m:dPr>
                              <m:ctrlPr>
                                <a:rPr lang="en-US" altLang="zh-TW" sz="1400" i="1">
                                  <a:solidFill>
                                    <a:srgbClr val="92D050"/>
                                  </a:solidFill>
                                  <a:latin typeface="Cambria Math" panose="02040503050406030204" pitchFamily="18" charset="0"/>
                                </a:rPr>
                              </m:ctrlPr>
                            </m:dPr>
                            <m:e>
                              <m:r>
                                <a:rPr lang="en-US" altLang="zh-TW" sz="1400" i="1">
                                  <a:solidFill>
                                    <a:srgbClr val="92D050"/>
                                  </a:solidFill>
                                  <a:latin typeface="Cambria Math" panose="02040503050406030204" pitchFamily="18" charset="0"/>
                                </a:rPr>
                                <m:t>𝐿𝑖𝑛𝑒𝑎𝑟</m:t>
                              </m:r>
                              <m:r>
                                <a:rPr lang="en-US" altLang="zh-TW" sz="1400" i="1">
                                  <a:solidFill>
                                    <a:srgbClr val="92D050"/>
                                  </a:solidFill>
                                  <a:latin typeface="Cambria Math" panose="02040503050406030204" pitchFamily="18" charset="0"/>
                                </a:rPr>
                                <m:t> </m:t>
                              </m:r>
                              <m:r>
                                <a:rPr lang="en-US" altLang="zh-TW" sz="1400" i="1">
                                  <a:solidFill>
                                    <a:srgbClr val="92D050"/>
                                  </a:solidFill>
                                  <a:latin typeface="Cambria Math" panose="02040503050406030204" pitchFamily="18" charset="0"/>
                                </a:rPr>
                                <m:t>𝑟𝑎𝑛𝑔𝑒</m:t>
                              </m:r>
                            </m:e>
                          </m:d>
                        </m:num>
                        <m:den>
                          <m:r>
                            <a:rPr lang="en-US" altLang="zh-TW" sz="1400" i="1" smtClean="0">
                              <a:solidFill>
                                <a:schemeClr val="accent2"/>
                              </a:solidFill>
                              <a:latin typeface="Cambria Math" panose="02040503050406030204" pitchFamily="18" charset="0"/>
                            </a:rPr>
                            <m:t>18</m:t>
                          </m:r>
                          <m:r>
                            <a:rPr lang="en-US" altLang="zh-TW" sz="1400" i="1">
                              <a:solidFill>
                                <a:schemeClr val="accent2"/>
                              </a:solidFill>
                              <a:latin typeface="Cambria Math" panose="02040503050406030204" pitchFamily="18" charset="0"/>
                            </a:rPr>
                            <m:t>% </m:t>
                          </m:r>
                          <m:d>
                            <m:dPr>
                              <m:ctrlPr>
                                <a:rPr lang="en-US" altLang="zh-TW" sz="1400" i="1">
                                  <a:solidFill>
                                    <a:schemeClr val="accent2"/>
                                  </a:solidFill>
                                  <a:latin typeface="Cambria Math" panose="02040503050406030204" pitchFamily="18" charset="0"/>
                                </a:rPr>
                              </m:ctrlPr>
                            </m:dPr>
                            <m:e>
                              <m:r>
                                <a:rPr lang="en-US" altLang="zh-TW" sz="1400" i="1">
                                  <a:solidFill>
                                    <a:schemeClr val="accent2"/>
                                  </a:solidFill>
                                  <a:latin typeface="Cambria Math" panose="02040503050406030204" pitchFamily="18" charset="0"/>
                                </a:rPr>
                                <m:t>𝑃𝐷𝐸</m:t>
                              </m:r>
                            </m:e>
                          </m:d>
                          <m:r>
                            <a:rPr lang="en-US" altLang="zh-TW" sz="1400" b="0" i="1" smtClean="0">
                              <a:solidFill>
                                <a:schemeClr val="tx1"/>
                              </a:solidFill>
                              <a:latin typeface="Cambria Math" panose="02040503050406030204" pitchFamily="18" charset="0"/>
                            </a:rPr>
                            <m:t>∗</m:t>
                          </m:r>
                          <m:r>
                            <a:rPr lang="en-US" altLang="zh-TW" sz="1400" i="1">
                              <a:solidFill>
                                <a:srgbClr val="9933FF"/>
                              </a:solidFill>
                              <a:latin typeface="Cambria Math" panose="02040503050406030204" pitchFamily="18" charset="0"/>
                            </a:rPr>
                            <m:t>𝑐𝑜𝑙𝑙𝑒𝑐𝑡𝑒𝑑</m:t>
                          </m:r>
                          <m:r>
                            <a:rPr lang="en-US" altLang="zh-TW" sz="1400" i="1">
                              <a:solidFill>
                                <a:srgbClr val="9933FF"/>
                              </a:solidFill>
                              <a:latin typeface="Cambria Math" panose="02040503050406030204" pitchFamily="18" charset="0"/>
                            </a:rPr>
                            <m:t> </m:t>
                          </m:r>
                          <m:r>
                            <a:rPr lang="en-US" altLang="zh-TW" sz="1400" i="1">
                              <a:solidFill>
                                <a:srgbClr val="9933FF"/>
                              </a:solidFill>
                              <a:latin typeface="Cambria Math" panose="02040503050406030204" pitchFamily="18" charset="0"/>
                            </a:rPr>
                            <m:t>𝑟𝑎𝑡𝑖𝑜</m:t>
                          </m:r>
                        </m:den>
                      </m:f>
                      <m:r>
                        <a:rPr lang="en-US" altLang="zh-TW" sz="1400" i="1">
                          <a:latin typeface="Cambria Math" panose="02040503050406030204" pitchFamily="18" charset="0"/>
                        </a:rPr>
                        <m:t>∗</m:t>
                      </m:r>
                      <m:f>
                        <m:fPr>
                          <m:ctrlPr>
                            <a:rPr lang="en-US" altLang="zh-TW" sz="1400" i="1">
                              <a:latin typeface="Cambria Math" panose="02040503050406030204" pitchFamily="18" charset="0"/>
                            </a:rPr>
                          </m:ctrlPr>
                        </m:fPr>
                        <m:num>
                          <m:r>
                            <a:rPr lang="en-US" altLang="zh-TW" sz="1400" b="0" i="1" smtClean="0">
                              <a:latin typeface="Cambria Math" panose="02040503050406030204" pitchFamily="18" charset="0"/>
                            </a:rPr>
                            <m:t>10</m:t>
                          </m:r>
                          <m:r>
                            <a:rPr lang="en-US" altLang="zh-TW" sz="1400" i="1">
                              <a:latin typeface="Cambria Math" panose="02040503050406030204" pitchFamily="18" charset="0"/>
                            </a:rPr>
                            <m:t>∗</m:t>
                          </m:r>
                          <m:r>
                            <a:rPr lang="en-US" altLang="zh-TW" sz="1400" b="0" i="1" smtClean="0">
                              <a:latin typeface="Cambria Math" panose="02040503050406030204" pitchFamily="18" charset="0"/>
                            </a:rPr>
                            <m:t>10</m:t>
                          </m:r>
                          <m:r>
                            <a:rPr lang="en-US" altLang="zh-TW" sz="1400" i="1">
                              <a:latin typeface="Cambria Math" panose="02040503050406030204" pitchFamily="18" charset="0"/>
                            </a:rPr>
                            <m:t>𝑚</m:t>
                          </m:r>
                          <m:sSup>
                            <m:sSupPr>
                              <m:ctrlPr>
                                <a:rPr lang="en-US" altLang="zh-TW" sz="1400" i="1">
                                  <a:latin typeface="Cambria Math" panose="02040503050406030204" pitchFamily="18" charset="0"/>
                                </a:rPr>
                              </m:ctrlPr>
                            </m:sSupPr>
                            <m:e>
                              <m:r>
                                <a:rPr lang="en-US" altLang="zh-TW" sz="1400" i="1">
                                  <a:latin typeface="Cambria Math" panose="02040503050406030204" pitchFamily="18" charset="0"/>
                                </a:rPr>
                                <m:t>𝑚</m:t>
                              </m:r>
                            </m:e>
                            <m:sup>
                              <m:r>
                                <a:rPr lang="en-US" altLang="zh-TW" sz="1400" i="1">
                                  <a:latin typeface="Cambria Math" panose="02040503050406030204" pitchFamily="18" charset="0"/>
                                </a:rPr>
                                <m:t>2</m:t>
                              </m:r>
                            </m:sup>
                          </m:sSup>
                        </m:num>
                        <m:den>
                          <m:r>
                            <a:rPr lang="en-US" altLang="zh-TW" sz="1400" b="0" i="1" smtClean="0">
                              <a:latin typeface="Cambria Math" panose="02040503050406030204" pitchFamily="18" charset="0"/>
                            </a:rPr>
                            <m:t>3</m:t>
                          </m:r>
                          <m:r>
                            <a:rPr lang="en-US" altLang="zh-TW" sz="1400" i="1">
                              <a:latin typeface="Cambria Math" panose="02040503050406030204" pitchFamily="18" charset="0"/>
                            </a:rPr>
                            <m:t>∗</m:t>
                          </m:r>
                          <m:r>
                            <a:rPr lang="en-US" altLang="zh-TW" sz="1400" b="0" i="1" smtClean="0">
                              <a:latin typeface="Cambria Math" panose="02040503050406030204" pitchFamily="18" charset="0"/>
                            </a:rPr>
                            <m:t>3</m:t>
                          </m:r>
                          <m:r>
                            <a:rPr lang="en-US" altLang="zh-TW" sz="1400" i="1">
                              <a:latin typeface="Cambria Math" panose="02040503050406030204" pitchFamily="18" charset="0"/>
                            </a:rPr>
                            <m:t>𝑚</m:t>
                          </m:r>
                          <m:sSup>
                            <m:sSupPr>
                              <m:ctrlPr>
                                <a:rPr lang="en-US" altLang="zh-TW" sz="1400" i="1">
                                  <a:latin typeface="Cambria Math" panose="02040503050406030204" pitchFamily="18" charset="0"/>
                                </a:rPr>
                              </m:ctrlPr>
                            </m:sSupPr>
                            <m:e>
                              <m:r>
                                <a:rPr lang="en-US" altLang="zh-TW" sz="1400" i="1">
                                  <a:latin typeface="Cambria Math" panose="02040503050406030204" pitchFamily="18" charset="0"/>
                                </a:rPr>
                                <m:t>𝑚</m:t>
                              </m:r>
                            </m:e>
                            <m:sup>
                              <m:r>
                                <a:rPr lang="en-US" altLang="zh-TW" sz="1400" i="1">
                                  <a:latin typeface="Cambria Math" panose="02040503050406030204" pitchFamily="18" charset="0"/>
                                </a:rPr>
                                <m:t>2</m:t>
                              </m:r>
                            </m:sup>
                          </m:sSup>
                        </m:den>
                      </m:f>
                      <m:r>
                        <a:rPr lang="en-US" altLang="zh-TW" sz="1400" b="0" i="1" smtClean="0">
                          <a:latin typeface="Cambria Math" panose="02040503050406030204" pitchFamily="18" charset="0"/>
                        </a:rPr>
                        <m:t>∗</m:t>
                      </m:r>
                      <m:f>
                        <m:fPr>
                          <m:ctrlPr>
                            <a:rPr lang="en-US" altLang="zh-TW" sz="1400" b="0" i="1" smtClean="0">
                              <a:latin typeface="Cambria Math" panose="02040503050406030204" pitchFamily="18" charset="0"/>
                            </a:rPr>
                          </m:ctrlPr>
                        </m:fPr>
                        <m:num>
                          <m:r>
                            <a:rPr lang="en-US" altLang="zh-TW" sz="1400" b="0" i="1" smtClean="0">
                              <a:latin typeface="Cambria Math" panose="02040503050406030204" pitchFamily="18" charset="0"/>
                            </a:rPr>
                            <m:t>1</m:t>
                          </m:r>
                        </m:num>
                        <m:den>
                          <m:r>
                            <a:rPr lang="en-US" altLang="zh-TW" sz="1400" i="1">
                              <a:solidFill>
                                <a:srgbClr val="00B0F0"/>
                              </a:solidFill>
                              <a:latin typeface="Cambria Math" panose="02040503050406030204" pitchFamily="18" charset="0"/>
                            </a:rPr>
                            <m:t>3</m:t>
                          </m:r>
                          <m:r>
                            <a:rPr lang="en-US" altLang="zh-TW" sz="1400" b="0" i="1" smtClean="0">
                              <a:solidFill>
                                <a:srgbClr val="00B0F0"/>
                              </a:solidFill>
                              <a:latin typeface="Cambria Math" panose="02040503050406030204" pitchFamily="18" charset="0"/>
                            </a:rPr>
                            <m:t>3</m:t>
                          </m:r>
                          <m:r>
                            <m:rPr>
                              <m:sty m:val="p"/>
                            </m:rPr>
                            <a:rPr lang="en-US" altLang="zh-TW" sz="1400" i="1">
                              <a:solidFill>
                                <a:srgbClr val="00B0F0"/>
                              </a:solidFill>
                              <a:latin typeface="Cambria Math" panose="02040503050406030204" pitchFamily="18" charset="0"/>
                            </a:rPr>
                            <m:t>k</m:t>
                          </m:r>
                          <m:f>
                            <m:fPr>
                              <m:type m:val="lin"/>
                              <m:ctrlPr>
                                <a:rPr lang="en-US" altLang="zh-TW" sz="1400" i="1">
                                  <a:solidFill>
                                    <a:srgbClr val="00B0F0"/>
                                  </a:solidFill>
                                  <a:latin typeface="Cambria Math" panose="02040503050406030204" pitchFamily="18" charset="0"/>
                                </a:rPr>
                              </m:ctrlPr>
                            </m:fPr>
                            <m:num>
                              <m:r>
                                <a:rPr lang="en-US" altLang="zh-TW" sz="1400" i="1">
                                  <a:solidFill>
                                    <a:srgbClr val="00B0F0"/>
                                  </a:solidFill>
                                  <a:latin typeface="Cambria Math" panose="02040503050406030204" pitchFamily="18" charset="0"/>
                                </a:rPr>
                                <m:t>(</m:t>
                              </m:r>
                              <m:r>
                                <a:rPr lang="en-US" altLang="zh-TW" sz="1400" i="1">
                                  <a:solidFill>
                                    <a:srgbClr val="00B0F0"/>
                                  </a:solidFill>
                                  <a:latin typeface="Cambria Math" panose="02040503050406030204" pitchFamily="18" charset="0"/>
                                </a:rPr>
                                <m:t>𝑃h𝑜𝑡𝑜𝑛𝑠</m:t>
                              </m:r>
                            </m:num>
                            <m:den>
                              <m:r>
                                <a:rPr lang="en-US" altLang="zh-TW" sz="1400" i="1">
                                  <a:solidFill>
                                    <a:srgbClr val="00B0F0"/>
                                  </a:solidFill>
                                  <a:latin typeface="Cambria Math" panose="02040503050406030204" pitchFamily="18" charset="0"/>
                                </a:rPr>
                                <m:t>𝑀𝑒𝑉</m:t>
                              </m:r>
                              <m:r>
                                <a:rPr lang="en-US" altLang="zh-TW" sz="1400" i="1">
                                  <a:solidFill>
                                    <a:srgbClr val="00B0F0"/>
                                  </a:solidFill>
                                  <a:latin typeface="Cambria Math" panose="02040503050406030204" pitchFamily="18" charset="0"/>
                                </a:rPr>
                                <m:t>)</m:t>
                              </m:r>
                            </m:den>
                          </m:f>
                        </m:den>
                      </m:f>
                      <m:r>
                        <a:rPr lang="en-US" altLang="zh-TW" sz="1400" b="0" i="1" smtClean="0">
                          <a:latin typeface="Cambria Math" panose="02040503050406030204" pitchFamily="18" charset="0"/>
                          <a:ea typeface="Cambria Math" panose="02040503050406030204" pitchFamily="18" charset="0"/>
                        </a:rPr>
                        <m:t>≥</m:t>
                      </m:r>
                      <m:r>
                        <a:rPr lang="en-US" altLang="zh-TW" sz="1400" b="0" i="1" smtClean="0">
                          <a:latin typeface="Cambria Math" panose="02040503050406030204" pitchFamily="18" charset="0"/>
                        </a:rPr>
                        <m:t>117.8 </m:t>
                      </m:r>
                      <m:r>
                        <a:rPr lang="en-US" altLang="zh-TW" sz="1400" i="1">
                          <a:latin typeface="Cambria Math" panose="02040503050406030204" pitchFamily="18" charset="0"/>
                        </a:rPr>
                        <m:t>𝑀</m:t>
                      </m:r>
                      <m:r>
                        <a:rPr lang="en-US" altLang="zh-TW" sz="1400" b="0" i="1" smtClean="0">
                          <a:latin typeface="Cambria Math" panose="02040503050406030204" pitchFamily="18" charset="0"/>
                        </a:rPr>
                        <m:t>𝑒𝑉</m:t>
                      </m:r>
                    </m:oMath>
                  </m:oMathPara>
                </a14:m>
                <a:endParaRPr lang="en-US" altLang="zh-TW" sz="1400" b="0" i="1" dirty="0">
                  <a:latin typeface="Cambria Math" panose="02040503050406030204" pitchFamily="18" charset="0"/>
                </a:endParaRPr>
              </a:p>
              <a:p>
                <a:pPr>
                  <a:lnSpc>
                    <a:spcPct val="200000"/>
                  </a:lnSpc>
                </a:pPr>
                <a14:m>
                  <m:oMathPara xmlns:m="http://schemas.openxmlformats.org/officeDocument/2006/math">
                    <m:oMathParaPr>
                      <m:jc m:val="centerGroup"/>
                    </m:oMathParaPr>
                    <m:oMath xmlns:m="http://schemas.openxmlformats.org/officeDocument/2006/math">
                      <m:r>
                        <a:rPr lang="en-US" altLang="zh-TW" sz="1400" i="1">
                          <a:latin typeface="Cambria Math" panose="02040503050406030204" pitchFamily="18" charset="0"/>
                        </a:rPr>
                        <m:t>⇒</m:t>
                      </m:r>
                      <m:sSub>
                        <m:sSubPr>
                          <m:ctrlPr>
                            <a:rPr lang="en-US" altLang="zh-TW" sz="1400" b="0" i="1" smtClean="0">
                              <a:latin typeface="Cambria Math" panose="02040503050406030204" pitchFamily="18" charset="0"/>
                            </a:rPr>
                          </m:ctrlPr>
                        </m:sSubPr>
                        <m:e>
                          <m:r>
                            <a:rPr lang="en-US" altLang="zh-TW" sz="1400" b="0" i="1" smtClean="0">
                              <a:latin typeface="Cambria Math" panose="02040503050406030204" pitchFamily="18" charset="0"/>
                            </a:rPr>
                            <m:t>𝐸</m:t>
                          </m:r>
                        </m:e>
                        <m:sub>
                          <m:r>
                            <a:rPr lang="en-US" altLang="zh-TW" sz="1400" b="0" i="1" smtClean="0">
                              <a:latin typeface="Cambria Math" panose="02040503050406030204" pitchFamily="18" charset="0"/>
                            </a:rPr>
                            <m:t>𝑏𝑒𝑎𝑚</m:t>
                          </m:r>
                        </m:sub>
                      </m:sSub>
                      <m:r>
                        <a:rPr lang="en-US" altLang="zh-TW" sz="1400" b="0" i="1" smtClean="0">
                          <a:latin typeface="Cambria Math" panose="02040503050406030204" pitchFamily="18" charset="0"/>
                        </a:rPr>
                        <m:t>=</m:t>
                      </m:r>
                      <m:f>
                        <m:fPr>
                          <m:ctrlPr>
                            <a:rPr lang="en-US" altLang="zh-TW" sz="1400" b="0" i="1" smtClean="0">
                              <a:latin typeface="Cambria Math" panose="02040503050406030204" pitchFamily="18" charset="0"/>
                            </a:rPr>
                          </m:ctrlPr>
                        </m:fPr>
                        <m:num>
                          <m:r>
                            <a:rPr lang="en-US" altLang="zh-TW" sz="1400" b="0" i="1" smtClean="0">
                              <a:latin typeface="Cambria Math" panose="02040503050406030204" pitchFamily="18" charset="0"/>
                            </a:rPr>
                            <m:t>117.8 </m:t>
                          </m:r>
                          <m:r>
                            <a:rPr lang="en-US" altLang="zh-TW" sz="1400" b="0" i="1">
                              <a:latin typeface="Cambria Math" panose="02040503050406030204" pitchFamily="18" charset="0"/>
                            </a:rPr>
                            <m:t>𝑀</m:t>
                          </m:r>
                          <m:r>
                            <a:rPr lang="en-US" altLang="zh-TW" sz="1400" b="0" i="1" smtClean="0">
                              <a:latin typeface="Cambria Math" panose="02040503050406030204" pitchFamily="18" charset="0"/>
                            </a:rPr>
                            <m:t>𝑒𝑉</m:t>
                          </m:r>
                        </m:num>
                        <m:den>
                          <m:r>
                            <a:rPr lang="en-US" altLang="zh-TW" sz="1400" b="0" i="1" smtClean="0">
                              <a:latin typeface="Cambria Math" panose="02040503050406030204" pitchFamily="18" charset="0"/>
                            </a:rPr>
                            <m:t>45%</m:t>
                          </m:r>
                        </m:den>
                      </m:f>
                      <m:r>
                        <a:rPr lang="en-US" altLang="zh-TW" sz="1400" b="1" i="1" smtClean="0">
                          <a:latin typeface="Cambria Math" panose="02040503050406030204" pitchFamily="18" charset="0"/>
                          <a:ea typeface="Cambria Math" panose="02040503050406030204" pitchFamily="18" charset="0"/>
                        </a:rPr>
                        <m:t>≥</m:t>
                      </m:r>
                      <m:r>
                        <a:rPr lang="en-US" altLang="zh-TW" sz="1400" b="1" i="0" smtClean="0">
                          <a:solidFill>
                            <a:srgbClr val="FF0000"/>
                          </a:solidFill>
                          <a:latin typeface="Cambria Math" panose="02040503050406030204" pitchFamily="18" charset="0"/>
                          <a:ea typeface="Cambria Math" panose="02040503050406030204" pitchFamily="18" charset="0"/>
                        </a:rPr>
                        <m:t>𝟐𝟔𝟏</m:t>
                      </m:r>
                      <m:r>
                        <a:rPr lang="en-US" altLang="zh-TW" sz="1400" b="1" i="0" smtClean="0">
                          <a:solidFill>
                            <a:srgbClr val="FF0000"/>
                          </a:solidFill>
                          <a:latin typeface="Cambria Math" panose="02040503050406030204" pitchFamily="18" charset="0"/>
                          <a:ea typeface="Cambria Math" panose="02040503050406030204" pitchFamily="18" charset="0"/>
                        </a:rPr>
                        <m:t>.</m:t>
                      </m:r>
                      <m:r>
                        <a:rPr lang="en-US" altLang="zh-TW" sz="1400" b="1" i="0" smtClean="0">
                          <a:solidFill>
                            <a:srgbClr val="FF0000"/>
                          </a:solidFill>
                          <a:latin typeface="Cambria Math" panose="02040503050406030204" pitchFamily="18" charset="0"/>
                          <a:ea typeface="Cambria Math" panose="02040503050406030204" pitchFamily="18" charset="0"/>
                        </a:rPr>
                        <m:t>𝟖𝐌𝐞𝐕</m:t>
                      </m:r>
                    </m:oMath>
                  </m:oMathPara>
                </a14:m>
                <a:endParaRPr lang="en-US" altLang="zh-TW" sz="1400" b="1" dirty="0"/>
              </a:p>
              <a:p>
                <a:pPr/>
                <a14:m>
                  <m:oMathPara xmlns:m="http://schemas.openxmlformats.org/officeDocument/2006/math">
                    <m:oMathParaPr>
                      <m:jc m:val="left"/>
                    </m:oMathParaPr>
                    <m:oMath xmlns:m="http://schemas.openxmlformats.org/officeDocument/2006/math">
                      <m:r>
                        <a:rPr lang="en-US" altLang="zh-TW" sz="1400" b="0" i="1" smtClean="0">
                          <a:latin typeface="Cambria Math" panose="02040503050406030204" pitchFamily="18" charset="0"/>
                        </a:rPr>
                        <m:t>3015</m:t>
                      </m:r>
                      <m:r>
                        <a:rPr lang="en-US" altLang="zh-TW" sz="1400" b="0" i="1" smtClean="0">
                          <a:latin typeface="Cambria Math" panose="02040503050406030204" pitchFamily="18" charset="0"/>
                        </a:rPr>
                        <m:t>𝑃𝑆</m:t>
                      </m:r>
                      <m:r>
                        <a:rPr lang="en-US" altLang="zh-TW" sz="1400" b="0" i="1" smtClean="0">
                          <a:latin typeface="Cambria Math" panose="02040503050406030204" pitchFamily="18" charset="0"/>
                        </a:rPr>
                        <m:t>:</m:t>
                      </m:r>
                      <m:sSub>
                        <m:sSubPr>
                          <m:ctrlPr>
                            <a:rPr lang="en-US" altLang="zh-TW" sz="1400" b="0" i="1" smtClean="0">
                              <a:latin typeface="Cambria Math" panose="02040503050406030204" pitchFamily="18" charset="0"/>
                            </a:rPr>
                          </m:ctrlPr>
                        </m:sSubPr>
                        <m:e>
                          <m:r>
                            <a:rPr lang="en-US" altLang="zh-TW" sz="1400" b="0" i="1" smtClean="0">
                              <a:latin typeface="Cambria Math" panose="02040503050406030204" pitchFamily="18" charset="0"/>
                            </a:rPr>
                            <m:t>𝐸</m:t>
                          </m:r>
                        </m:e>
                        <m:sub>
                          <m:r>
                            <a:rPr lang="en-US" altLang="zh-TW" sz="1400" b="0" i="1" smtClean="0">
                              <a:latin typeface="Cambria Math" panose="02040503050406030204" pitchFamily="18" charset="0"/>
                            </a:rPr>
                            <m:t>𝑚𝑎𝑥</m:t>
                          </m:r>
                        </m:sub>
                      </m:sSub>
                      <m:r>
                        <a:rPr lang="en-US" altLang="zh-TW" sz="1400" b="0" i="1" smtClean="0">
                          <a:latin typeface="Cambria Math" panose="02040503050406030204" pitchFamily="18" charset="0"/>
                        </a:rPr>
                        <m:t>=</m:t>
                      </m:r>
                      <m:f>
                        <m:fPr>
                          <m:ctrlPr>
                            <a:rPr lang="en-US" altLang="zh-TW" sz="1400" b="0" i="1" smtClean="0">
                              <a:solidFill>
                                <a:schemeClr val="tx1"/>
                              </a:solidFill>
                              <a:latin typeface="Cambria Math" panose="02040503050406030204" pitchFamily="18" charset="0"/>
                            </a:rPr>
                          </m:ctrlPr>
                        </m:fPr>
                        <m:num>
                          <m:r>
                            <a:rPr lang="en-US" altLang="zh-TW" sz="1400" b="0" i="1" smtClean="0">
                              <a:solidFill>
                                <a:srgbClr val="0000FF"/>
                              </a:solidFill>
                              <a:latin typeface="Cambria Math" panose="02040503050406030204" pitchFamily="18" charset="0"/>
                            </a:rPr>
                            <m:t>39984</m:t>
                          </m:r>
                          <m:r>
                            <a:rPr lang="en-US" altLang="zh-TW" sz="1400" i="1" smtClean="0">
                              <a:solidFill>
                                <a:srgbClr val="0000FF"/>
                              </a:solidFill>
                              <a:latin typeface="Cambria Math" panose="02040503050406030204" pitchFamily="18" charset="0"/>
                            </a:rPr>
                            <m:t> </m:t>
                          </m:r>
                          <m:r>
                            <a:rPr lang="en-US" altLang="zh-TW" sz="1400" i="1" smtClean="0">
                              <a:solidFill>
                                <a:srgbClr val="0000FF"/>
                              </a:solidFill>
                              <a:latin typeface="Cambria Math" panose="02040503050406030204" pitchFamily="18" charset="0"/>
                            </a:rPr>
                            <m:t>𝑝𝑖𝑥𝑒𝑙𝑠</m:t>
                          </m:r>
                          <m:r>
                            <a:rPr lang="en-US" altLang="zh-TW" sz="1400" i="1">
                              <a:solidFill>
                                <a:schemeClr val="tx1"/>
                              </a:solidFill>
                              <a:latin typeface="Cambria Math" panose="02040503050406030204" pitchFamily="18" charset="0"/>
                            </a:rPr>
                            <m:t>∗</m:t>
                          </m:r>
                          <m:r>
                            <a:rPr lang="en-US" altLang="zh-TW" sz="1400" i="1" smtClean="0">
                              <a:solidFill>
                                <a:srgbClr val="92D050"/>
                              </a:solidFill>
                              <a:latin typeface="Cambria Math" panose="02040503050406030204" pitchFamily="18" charset="0"/>
                            </a:rPr>
                            <m:t>0.</m:t>
                          </m:r>
                          <m:r>
                            <a:rPr lang="en-US" altLang="zh-TW" sz="1400" b="0" i="1" smtClean="0">
                              <a:solidFill>
                                <a:srgbClr val="92D050"/>
                              </a:solidFill>
                              <a:latin typeface="Cambria Math" panose="02040503050406030204" pitchFamily="18" charset="0"/>
                            </a:rPr>
                            <m:t>7</m:t>
                          </m:r>
                          <m:d>
                            <m:dPr>
                              <m:ctrlPr>
                                <a:rPr lang="en-US" altLang="zh-TW" sz="1400" b="0" i="1" smtClean="0">
                                  <a:solidFill>
                                    <a:srgbClr val="92D050"/>
                                  </a:solidFill>
                                  <a:latin typeface="Cambria Math" panose="02040503050406030204" pitchFamily="18" charset="0"/>
                                </a:rPr>
                              </m:ctrlPr>
                            </m:dPr>
                            <m:e>
                              <m:r>
                                <a:rPr lang="en-US" altLang="zh-TW" sz="1400" b="0" i="1" smtClean="0">
                                  <a:solidFill>
                                    <a:srgbClr val="92D050"/>
                                  </a:solidFill>
                                  <a:latin typeface="Cambria Math" panose="02040503050406030204" pitchFamily="18" charset="0"/>
                                </a:rPr>
                                <m:t>𝐿𝑖𝑛𝑒𝑎𝑟</m:t>
                              </m:r>
                              <m:r>
                                <a:rPr lang="en-US" altLang="zh-TW" sz="1400" b="0" i="1" smtClean="0">
                                  <a:solidFill>
                                    <a:srgbClr val="92D050"/>
                                  </a:solidFill>
                                  <a:latin typeface="Cambria Math" panose="02040503050406030204" pitchFamily="18" charset="0"/>
                                </a:rPr>
                                <m:t> </m:t>
                              </m:r>
                              <m:r>
                                <a:rPr lang="en-US" altLang="zh-TW" sz="1400" b="0" i="1" smtClean="0">
                                  <a:solidFill>
                                    <a:srgbClr val="92D050"/>
                                  </a:solidFill>
                                  <a:latin typeface="Cambria Math" panose="02040503050406030204" pitchFamily="18" charset="0"/>
                                </a:rPr>
                                <m:t>𝑟𝑎𝑛𝑔𝑒</m:t>
                              </m:r>
                            </m:e>
                          </m:d>
                        </m:num>
                        <m:den>
                          <m:r>
                            <a:rPr lang="en-US" altLang="zh-TW" sz="1400" b="0" i="1" smtClean="0">
                              <a:solidFill>
                                <a:schemeClr val="accent2"/>
                              </a:solidFill>
                              <a:latin typeface="Cambria Math" panose="02040503050406030204" pitchFamily="18" charset="0"/>
                            </a:rPr>
                            <m:t>32</m:t>
                          </m:r>
                          <m:r>
                            <a:rPr lang="en-US" altLang="zh-TW" sz="1400" i="1">
                              <a:solidFill>
                                <a:schemeClr val="accent2"/>
                              </a:solidFill>
                              <a:latin typeface="Cambria Math" panose="02040503050406030204" pitchFamily="18" charset="0"/>
                            </a:rPr>
                            <m:t>% </m:t>
                          </m:r>
                          <m:d>
                            <m:dPr>
                              <m:ctrlPr>
                                <a:rPr lang="en-US" altLang="zh-TW" sz="1400" i="1">
                                  <a:solidFill>
                                    <a:schemeClr val="accent2"/>
                                  </a:solidFill>
                                  <a:latin typeface="Cambria Math" panose="02040503050406030204" pitchFamily="18" charset="0"/>
                                </a:rPr>
                              </m:ctrlPr>
                            </m:dPr>
                            <m:e>
                              <m:r>
                                <a:rPr lang="en-US" altLang="zh-TW" sz="1400" i="1">
                                  <a:solidFill>
                                    <a:schemeClr val="accent2"/>
                                  </a:solidFill>
                                  <a:latin typeface="Cambria Math" panose="02040503050406030204" pitchFamily="18" charset="0"/>
                                </a:rPr>
                                <m:t>𝑃𝐷𝐸</m:t>
                              </m:r>
                            </m:e>
                          </m:d>
                          <m:r>
                            <a:rPr lang="en-US" altLang="zh-TW" sz="1400" b="0" i="1" smtClean="0">
                              <a:solidFill>
                                <a:schemeClr val="tx1"/>
                              </a:solidFill>
                              <a:latin typeface="Cambria Math" panose="02040503050406030204" pitchFamily="18" charset="0"/>
                            </a:rPr>
                            <m:t>∗</m:t>
                          </m:r>
                          <m:r>
                            <a:rPr lang="en-US" altLang="zh-TW" sz="1400" i="1">
                              <a:solidFill>
                                <a:srgbClr val="9933FF"/>
                              </a:solidFill>
                              <a:latin typeface="Cambria Math" panose="02040503050406030204" pitchFamily="18" charset="0"/>
                            </a:rPr>
                            <m:t>𝑐𝑜𝑙𝑙𝑒𝑐𝑡𝑒𝑑</m:t>
                          </m:r>
                          <m:r>
                            <a:rPr lang="en-US" altLang="zh-TW" sz="1400" i="1">
                              <a:solidFill>
                                <a:srgbClr val="9933FF"/>
                              </a:solidFill>
                              <a:latin typeface="Cambria Math" panose="02040503050406030204" pitchFamily="18" charset="0"/>
                            </a:rPr>
                            <m:t> </m:t>
                          </m:r>
                          <m:r>
                            <a:rPr lang="en-US" altLang="zh-TW" sz="1400" i="1">
                              <a:solidFill>
                                <a:srgbClr val="9933FF"/>
                              </a:solidFill>
                              <a:latin typeface="Cambria Math" panose="02040503050406030204" pitchFamily="18" charset="0"/>
                            </a:rPr>
                            <m:t>𝑟𝑎𝑡𝑖𝑜</m:t>
                          </m:r>
                        </m:den>
                      </m:f>
                      <m:r>
                        <a:rPr lang="en-US" altLang="zh-TW" sz="1400" i="1">
                          <a:latin typeface="Cambria Math" panose="02040503050406030204" pitchFamily="18" charset="0"/>
                        </a:rPr>
                        <m:t>∗</m:t>
                      </m:r>
                      <m:f>
                        <m:fPr>
                          <m:ctrlPr>
                            <a:rPr lang="en-US" altLang="zh-TW" sz="1400" i="1">
                              <a:latin typeface="Cambria Math" panose="02040503050406030204" pitchFamily="18" charset="0"/>
                            </a:rPr>
                          </m:ctrlPr>
                        </m:fPr>
                        <m:num>
                          <m:r>
                            <a:rPr lang="en-US" altLang="zh-TW" sz="1400" b="0" i="1" smtClean="0">
                              <a:latin typeface="Cambria Math" panose="02040503050406030204" pitchFamily="18" charset="0"/>
                            </a:rPr>
                            <m:t>20</m:t>
                          </m:r>
                          <m:r>
                            <a:rPr lang="en-US" altLang="zh-TW" sz="1400" i="1">
                              <a:latin typeface="Cambria Math" panose="02040503050406030204" pitchFamily="18" charset="0"/>
                            </a:rPr>
                            <m:t>∗</m:t>
                          </m:r>
                          <m:r>
                            <a:rPr lang="en-US" altLang="zh-TW" sz="1400" b="0" i="1" smtClean="0">
                              <a:latin typeface="Cambria Math" panose="02040503050406030204" pitchFamily="18" charset="0"/>
                            </a:rPr>
                            <m:t>20</m:t>
                          </m:r>
                          <m:r>
                            <a:rPr lang="en-US" altLang="zh-TW" sz="1400" i="1">
                              <a:latin typeface="Cambria Math" panose="02040503050406030204" pitchFamily="18" charset="0"/>
                            </a:rPr>
                            <m:t>𝑚</m:t>
                          </m:r>
                          <m:sSup>
                            <m:sSupPr>
                              <m:ctrlPr>
                                <a:rPr lang="en-US" altLang="zh-TW" sz="1400" i="1">
                                  <a:latin typeface="Cambria Math" panose="02040503050406030204" pitchFamily="18" charset="0"/>
                                </a:rPr>
                              </m:ctrlPr>
                            </m:sSupPr>
                            <m:e>
                              <m:r>
                                <a:rPr lang="en-US" altLang="zh-TW" sz="1400" i="1">
                                  <a:latin typeface="Cambria Math" panose="02040503050406030204" pitchFamily="18" charset="0"/>
                                </a:rPr>
                                <m:t>𝑚</m:t>
                              </m:r>
                            </m:e>
                            <m:sup>
                              <m:r>
                                <a:rPr lang="en-US" altLang="zh-TW" sz="1400" i="1">
                                  <a:latin typeface="Cambria Math" panose="02040503050406030204" pitchFamily="18" charset="0"/>
                                </a:rPr>
                                <m:t>2</m:t>
                              </m:r>
                            </m:sup>
                          </m:sSup>
                        </m:num>
                        <m:den>
                          <m:r>
                            <a:rPr lang="en-US" altLang="zh-TW" sz="1400" b="0" i="1" smtClean="0">
                              <a:latin typeface="Cambria Math" panose="02040503050406030204" pitchFamily="18" charset="0"/>
                            </a:rPr>
                            <m:t>3</m:t>
                          </m:r>
                          <m:r>
                            <a:rPr lang="en-US" altLang="zh-TW" sz="1400" i="1">
                              <a:latin typeface="Cambria Math" panose="02040503050406030204" pitchFamily="18" charset="0"/>
                            </a:rPr>
                            <m:t>∗</m:t>
                          </m:r>
                          <m:r>
                            <a:rPr lang="en-US" altLang="zh-TW" sz="1400" b="0" i="1" smtClean="0">
                              <a:latin typeface="Cambria Math" panose="02040503050406030204" pitchFamily="18" charset="0"/>
                            </a:rPr>
                            <m:t>3</m:t>
                          </m:r>
                          <m:r>
                            <a:rPr lang="en-US" altLang="zh-TW" sz="1400" i="1">
                              <a:latin typeface="Cambria Math" panose="02040503050406030204" pitchFamily="18" charset="0"/>
                            </a:rPr>
                            <m:t>𝑚</m:t>
                          </m:r>
                          <m:sSup>
                            <m:sSupPr>
                              <m:ctrlPr>
                                <a:rPr lang="en-US" altLang="zh-TW" sz="1400" i="1">
                                  <a:latin typeface="Cambria Math" panose="02040503050406030204" pitchFamily="18" charset="0"/>
                                </a:rPr>
                              </m:ctrlPr>
                            </m:sSupPr>
                            <m:e>
                              <m:r>
                                <a:rPr lang="en-US" altLang="zh-TW" sz="1400" i="1">
                                  <a:latin typeface="Cambria Math" panose="02040503050406030204" pitchFamily="18" charset="0"/>
                                </a:rPr>
                                <m:t>𝑚</m:t>
                              </m:r>
                            </m:e>
                            <m:sup>
                              <m:r>
                                <a:rPr lang="en-US" altLang="zh-TW" sz="1400" i="1">
                                  <a:latin typeface="Cambria Math" panose="02040503050406030204" pitchFamily="18" charset="0"/>
                                </a:rPr>
                                <m:t>2</m:t>
                              </m:r>
                            </m:sup>
                          </m:sSup>
                        </m:den>
                      </m:f>
                      <m:r>
                        <a:rPr lang="en-US" altLang="zh-TW" sz="1400" b="0" i="1" smtClean="0">
                          <a:latin typeface="Cambria Math" panose="02040503050406030204" pitchFamily="18" charset="0"/>
                        </a:rPr>
                        <m:t>∗</m:t>
                      </m:r>
                      <m:f>
                        <m:fPr>
                          <m:ctrlPr>
                            <a:rPr lang="en-US" altLang="zh-TW" sz="1400" b="0" i="1" smtClean="0">
                              <a:latin typeface="Cambria Math" panose="02040503050406030204" pitchFamily="18" charset="0"/>
                            </a:rPr>
                          </m:ctrlPr>
                        </m:fPr>
                        <m:num>
                          <m:r>
                            <a:rPr lang="en-US" altLang="zh-TW" sz="1400" b="0" i="1" smtClean="0">
                              <a:latin typeface="Cambria Math" panose="02040503050406030204" pitchFamily="18" charset="0"/>
                            </a:rPr>
                            <m:t>1</m:t>
                          </m:r>
                        </m:num>
                        <m:den>
                          <m:r>
                            <a:rPr lang="en-US" altLang="zh-TW" sz="1400" i="1">
                              <a:solidFill>
                                <a:srgbClr val="00B0F0"/>
                              </a:solidFill>
                              <a:latin typeface="Cambria Math" panose="02040503050406030204" pitchFamily="18" charset="0"/>
                            </a:rPr>
                            <m:t>300</m:t>
                          </m:r>
                          <m:f>
                            <m:fPr>
                              <m:type m:val="lin"/>
                              <m:ctrlPr>
                                <a:rPr lang="en-US" altLang="zh-TW" sz="1400" i="1">
                                  <a:solidFill>
                                    <a:srgbClr val="00B0F0"/>
                                  </a:solidFill>
                                  <a:latin typeface="Cambria Math" panose="02040503050406030204" pitchFamily="18" charset="0"/>
                                </a:rPr>
                              </m:ctrlPr>
                            </m:fPr>
                            <m:num>
                              <m:r>
                                <a:rPr lang="en-US" altLang="zh-TW" sz="1400" i="1">
                                  <a:solidFill>
                                    <a:srgbClr val="00B0F0"/>
                                  </a:solidFill>
                                  <a:latin typeface="Cambria Math" panose="02040503050406030204" pitchFamily="18" charset="0"/>
                                </a:rPr>
                                <m:t>(</m:t>
                              </m:r>
                              <m:r>
                                <a:rPr lang="en-US" altLang="zh-TW" sz="1400" i="1">
                                  <a:solidFill>
                                    <a:srgbClr val="00B0F0"/>
                                  </a:solidFill>
                                  <a:latin typeface="Cambria Math" panose="02040503050406030204" pitchFamily="18" charset="0"/>
                                </a:rPr>
                                <m:t>𝑃h𝑜𝑡𝑜𝑛𝑠</m:t>
                              </m:r>
                            </m:num>
                            <m:den>
                              <m:r>
                                <a:rPr lang="en-US" altLang="zh-TW" sz="1400" i="1">
                                  <a:solidFill>
                                    <a:srgbClr val="00B0F0"/>
                                  </a:solidFill>
                                  <a:latin typeface="Cambria Math" panose="02040503050406030204" pitchFamily="18" charset="0"/>
                                </a:rPr>
                                <m:t>𝑀𝑒𝑉</m:t>
                              </m:r>
                              <m:r>
                                <a:rPr lang="en-US" altLang="zh-TW" sz="1400" i="1">
                                  <a:solidFill>
                                    <a:srgbClr val="00B0F0"/>
                                  </a:solidFill>
                                  <a:latin typeface="Cambria Math" panose="02040503050406030204" pitchFamily="18" charset="0"/>
                                </a:rPr>
                                <m:t>)</m:t>
                              </m:r>
                            </m:den>
                          </m:f>
                        </m:den>
                      </m:f>
                      <m:r>
                        <a:rPr lang="en-US" altLang="zh-TW" sz="1400" b="0" i="1" smtClean="0">
                          <a:latin typeface="Cambria Math" panose="02040503050406030204" pitchFamily="18" charset="0"/>
                          <a:ea typeface="Cambria Math" panose="02040503050406030204" pitchFamily="18" charset="0"/>
                        </a:rPr>
                        <m:t>≥</m:t>
                      </m:r>
                      <m:r>
                        <a:rPr lang="en-US" altLang="zh-TW" sz="1400" b="0" i="1" smtClean="0">
                          <a:latin typeface="Cambria Math" panose="02040503050406030204" pitchFamily="18" charset="0"/>
                        </a:rPr>
                        <m:t>13</m:t>
                      </m:r>
                      <m:r>
                        <a:rPr lang="en-US" altLang="zh-TW" sz="1400" i="1">
                          <a:latin typeface="Cambria Math" panose="02040503050406030204" pitchFamily="18" charset="0"/>
                        </a:rPr>
                        <m:t>.</m:t>
                      </m:r>
                      <m:r>
                        <a:rPr lang="en-US" altLang="zh-TW" sz="1400" b="0" i="1" smtClean="0">
                          <a:latin typeface="Cambria Math" panose="02040503050406030204" pitchFamily="18" charset="0"/>
                        </a:rPr>
                        <m:t>0 </m:t>
                      </m:r>
                      <m:r>
                        <a:rPr lang="en-US" altLang="zh-TW" sz="1400" b="0" i="1" smtClean="0">
                          <a:latin typeface="Cambria Math" panose="02040503050406030204" pitchFamily="18" charset="0"/>
                        </a:rPr>
                        <m:t>𝐺𝑒𝑉</m:t>
                      </m:r>
                    </m:oMath>
                  </m:oMathPara>
                </a14:m>
                <a:endParaRPr lang="en-US" altLang="zh-TW" sz="1400" b="0" i="1" dirty="0">
                  <a:latin typeface="Cambria Math" panose="02040503050406030204" pitchFamily="18" charset="0"/>
                </a:endParaRPr>
              </a:p>
              <a:p>
                <a:pPr>
                  <a:lnSpc>
                    <a:spcPct val="200000"/>
                  </a:lnSpc>
                </a:pPr>
                <a14:m>
                  <m:oMathPara xmlns:m="http://schemas.openxmlformats.org/officeDocument/2006/math">
                    <m:oMathParaPr>
                      <m:jc m:val="centerGroup"/>
                    </m:oMathParaPr>
                    <m:oMath xmlns:m="http://schemas.openxmlformats.org/officeDocument/2006/math">
                      <m:r>
                        <a:rPr lang="en-US" altLang="zh-TW" sz="1400" i="1">
                          <a:latin typeface="Cambria Math" panose="02040503050406030204" pitchFamily="18" charset="0"/>
                        </a:rPr>
                        <m:t>⇒</m:t>
                      </m:r>
                      <m:sSub>
                        <m:sSubPr>
                          <m:ctrlPr>
                            <a:rPr lang="en-US" altLang="zh-TW" sz="1400" b="0" i="1" smtClean="0">
                              <a:latin typeface="Cambria Math" panose="02040503050406030204" pitchFamily="18" charset="0"/>
                            </a:rPr>
                          </m:ctrlPr>
                        </m:sSubPr>
                        <m:e>
                          <m:r>
                            <a:rPr lang="en-US" altLang="zh-TW" sz="1400" b="0" i="1" smtClean="0">
                              <a:latin typeface="Cambria Math" panose="02040503050406030204" pitchFamily="18" charset="0"/>
                            </a:rPr>
                            <m:t>𝐸</m:t>
                          </m:r>
                        </m:e>
                        <m:sub>
                          <m:r>
                            <a:rPr lang="en-US" altLang="zh-TW" sz="1400" b="0" i="1" smtClean="0">
                              <a:latin typeface="Cambria Math" panose="02040503050406030204" pitchFamily="18" charset="0"/>
                            </a:rPr>
                            <m:t>𝑏𝑒𝑎𝑚</m:t>
                          </m:r>
                        </m:sub>
                      </m:sSub>
                      <m:r>
                        <a:rPr lang="en-US" altLang="zh-TW" sz="1400" b="0" i="1" smtClean="0">
                          <a:latin typeface="Cambria Math" panose="02040503050406030204" pitchFamily="18" charset="0"/>
                        </a:rPr>
                        <m:t>=</m:t>
                      </m:r>
                      <m:f>
                        <m:fPr>
                          <m:ctrlPr>
                            <a:rPr lang="en-US" altLang="zh-TW" sz="1400" b="0" i="1" smtClean="0">
                              <a:latin typeface="Cambria Math" panose="02040503050406030204" pitchFamily="18" charset="0"/>
                            </a:rPr>
                          </m:ctrlPr>
                        </m:fPr>
                        <m:num>
                          <m:r>
                            <a:rPr lang="en-US" altLang="zh-TW" sz="1400" b="0" i="1" smtClean="0">
                              <a:latin typeface="Cambria Math" panose="02040503050406030204" pitchFamily="18" charset="0"/>
                            </a:rPr>
                            <m:t>1.30 </m:t>
                          </m:r>
                          <m:r>
                            <a:rPr lang="en-US" altLang="zh-TW" sz="1400" b="0" i="1" smtClean="0">
                              <a:latin typeface="Cambria Math" panose="02040503050406030204" pitchFamily="18" charset="0"/>
                            </a:rPr>
                            <m:t>𝐺𝑒𝑉</m:t>
                          </m:r>
                        </m:num>
                        <m:den>
                          <m:r>
                            <a:rPr lang="en-US" altLang="zh-TW" sz="1400" b="0" i="1" smtClean="0">
                              <a:latin typeface="Cambria Math" panose="02040503050406030204" pitchFamily="18" charset="0"/>
                            </a:rPr>
                            <m:t>45%</m:t>
                          </m:r>
                        </m:den>
                      </m:f>
                      <m:r>
                        <a:rPr lang="en-US" altLang="zh-TW" sz="1400" b="1" i="1" smtClean="0">
                          <a:latin typeface="Cambria Math" panose="02040503050406030204" pitchFamily="18" charset="0"/>
                          <a:ea typeface="Cambria Math" panose="02040503050406030204" pitchFamily="18" charset="0"/>
                        </a:rPr>
                        <m:t>≥ </m:t>
                      </m:r>
                      <m:r>
                        <a:rPr lang="en-US" altLang="zh-TW" sz="1400" b="1" i="0" smtClean="0">
                          <a:solidFill>
                            <a:srgbClr val="FF0000"/>
                          </a:solidFill>
                          <a:latin typeface="Cambria Math" panose="02040503050406030204" pitchFamily="18" charset="0"/>
                          <a:ea typeface="Cambria Math" panose="02040503050406030204" pitchFamily="18" charset="0"/>
                        </a:rPr>
                        <m:t>𝟐</m:t>
                      </m:r>
                      <m:r>
                        <a:rPr lang="en-US" altLang="zh-TW" sz="1400" b="1" i="0" smtClean="0">
                          <a:solidFill>
                            <a:srgbClr val="FF0000"/>
                          </a:solidFill>
                          <a:latin typeface="Cambria Math" panose="02040503050406030204" pitchFamily="18" charset="0"/>
                        </a:rPr>
                        <m:t>𝟖</m:t>
                      </m:r>
                      <m:r>
                        <a:rPr lang="en-US" altLang="zh-TW" sz="1400" b="1" i="1">
                          <a:solidFill>
                            <a:srgbClr val="FF0000"/>
                          </a:solidFill>
                          <a:latin typeface="Cambria Math" panose="02040503050406030204" pitchFamily="18" charset="0"/>
                        </a:rPr>
                        <m:t>.</m:t>
                      </m:r>
                      <m:r>
                        <a:rPr lang="en-US" altLang="zh-TW" sz="1400" b="1" i="0" smtClean="0">
                          <a:solidFill>
                            <a:srgbClr val="FF0000"/>
                          </a:solidFill>
                          <a:latin typeface="Cambria Math" panose="02040503050406030204" pitchFamily="18" charset="0"/>
                        </a:rPr>
                        <m:t>𝟗𝐆𝐞𝐕</m:t>
                      </m:r>
                    </m:oMath>
                  </m:oMathPara>
                </a14:m>
                <a:endParaRPr lang="en-US" altLang="zh-TW" sz="1400" b="1" dirty="0"/>
              </a:p>
              <a:p>
                <a:pPr>
                  <a:lnSpc>
                    <a:spcPct val="200000"/>
                  </a:lnSpc>
                </a:pPr>
                <a:endParaRPr lang="en-US" altLang="zh-TW" sz="1400" b="1" dirty="0"/>
              </a:p>
            </p:txBody>
          </p:sp>
        </mc:Choice>
        <mc:Fallback xmlns="">
          <p:sp>
            <p:nvSpPr>
              <p:cNvPr id="5" name="文字方塊 4">
                <a:extLst>
                  <a:ext uri="{FF2B5EF4-FFF2-40B4-BE49-F238E27FC236}">
                    <a16:creationId xmlns:a16="http://schemas.microsoft.com/office/drawing/2014/main" id="{49A6FFC1-72CC-4A3C-B30A-6FF4670ADD62}"/>
                  </a:ext>
                </a:extLst>
              </p:cNvPr>
              <p:cNvSpPr txBox="1">
                <a:spLocks noRot="1" noChangeAspect="1" noMove="1" noResize="1" noEditPoints="1" noAdjustHandles="1" noChangeArrowheads="1" noChangeShapeType="1" noTextEdit="1"/>
              </p:cNvSpPr>
              <p:nvPr/>
            </p:nvSpPr>
            <p:spPr>
              <a:xfrm>
                <a:off x="1290320" y="3711096"/>
                <a:ext cx="12018339" cy="3302507"/>
              </a:xfrm>
              <a:prstGeom prst="rect">
                <a:avLst/>
              </a:prstGeom>
              <a:blipFill>
                <a:blip r:embed="rId2"/>
                <a:stretch>
                  <a:fillRect l="-304" t="-554"/>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451344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4">
            <a:extLst>
              <a:ext uri="{FF2B5EF4-FFF2-40B4-BE49-F238E27FC236}">
                <a16:creationId xmlns:a16="http://schemas.microsoft.com/office/drawing/2014/main" id="{B4AD1C2F-E427-49F3-88AB-4BB8164CC983}"/>
              </a:ext>
            </a:extLst>
          </p:cNvPr>
          <p:cNvSpPr>
            <a:spLocks noGrp="1"/>
          </p:cNvSpPr>
          <p:nvPr>
            <p:ph type="body" sz="quarter" idx="14"/>
          </p:nvPr>
        </p:nvSpPr>
        <p:spPr/>
        <p:txBody>
          <a:bodyPr/>
          <a:lstStyle/>
          <a:p>
            <a:r>
              <a:rPr lang="en-US" altLang="zh-TW" dirty="0"/>
              <a:t>AC-LGAD</a:t>
            </a:r>
            <a:endParaRPr lang="zh-TW" altLang="en-US" dirty="0"/>
          </a:p>
        </p:txBody>
      </p:sp>
      <p:sp>
        <p:nvSpPr>
          <p:cNvPr id="6" name="文字版面配置區 5">
            <a:extLst>
              <a:ext uri="{FF2B5EF4-FFF2-40B4-BE49-F238E27FC236}">
                <a16:creationId xmlns:a16="http://schemas.microsoft.com/office/drawing/2014/main" id="{7334857F-417C-41DA-8813-21650EAB39F2}"/>
              </a:ext>
            </a:extLst>
          </p:cNvPr>
          <p:cNvSpPr>
            <a:spLocks noGrp="1"/>
          </p:cNvSpPr>
          <p:nvPr>
            <p:ph type="body" sz="quarter" idx="15"/>
          </p:nvPr>
        </p:nvSpPr>
        <p:spPr/>
        <p:txBody>
          <a:bodyPr/>
          <a:lstStyle/>
          <a:p>
            <a:r>
              <a:rPr lang="en-US" altLang="zh-TW" dirty="0"/>
              <a:t>Cheng Kai-Yu</a:t>
            </a:r>
            <a:endParaRPr lang="zh-TW" altLang="en-US" dirty="0"/>
          </a:p>
        </p:txBody>
      </p:sp>
      <p:sp>
        <p:nvSpPr>
          <p:cNvPr id="7" name="日期版面配置區 6">
            <a:extLst>
              <a:ext uri="{FF2B5EF4-FFF2-40B4-BE49-F238E27FC236}">
                <a16:creationId xmlns:a16="http://schemas.microsoft.com/office/drawing/2014/main" id="{1B094286-C676-4758-87B1-258F9B1BE2A7}"/>
              </a:ext>
            </a:extLst>
          </p:cNvPr>
          <p:cNvSpPr>
            <a:spLocks noGrp="1"/>
          </p:cNvSpPr>
          <p:nvPr>
            <p:ph type="dt" sz="half" idx="10"/>
          </p:nvPr>
        </p:nvSpPr>
        <p:spPr/>
        <p:txBody>
          <a:bodyPr/>
          <a:lstStyle/>
          <a:p>
            <a:fld id="{E7D2B4E2-6844-42DE-9C24-E60FF5F09600}" type="datetime1">
              <a:rPr lang="zh-TW" altLang="en-US" smtClean="0"/>
              <a:t>2025/12/23</a:t>
            </a:fld>
            <a:endParaRPr lang="zh-TW" altLang="en-US"/>
          </a:p>
        </p:txBody>
      </p:sp>
    </p:spTree>
    <p:extLst>
      <p:ext uri="{BB962C8B-B14F-4D97-AF65-F5344CB8AC3E}">
        <p14:creationId xmlns:p14="http://schemas.microsoft.com/office/powerpoint/2010/main" val="4239744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57ECDE7F-4EB4-4B2A-AC49-7D507BA2529C}"/>
              </a:ext>
            </a:extLst>
          </p:cNvPr>
          <p:cNvSpPr>
            <a:spLocks noGrp="1"/>
          </p:cNvSpPr>
          <p:nvPr>
            <p:ph type="dt" sz="half" idx="10"/>
          </p:nvPr>
        </p:nvSpPr>
        <p:spPr/>
        <p:txBody>
          <a:bodyPr/>
          <a:lstStyle/>
          <a:p>
            <a:fld id="{1D2D4FB6-017F-4995-A3DC-0768B1A2D5AE}" type="datetime1">
              <a:rPr lang="zh-TW" altLang="en-US" smtClean="0"/>
              <a:t>2025/12/23</a:t>
            </a:fld>
            <a:endParaRPr lang="zh-TW" altLang="en-US"/>
          </a:p>
        </p:txBody>
      </p:sp>
      <p:sp>
        <p:nvSpPr>
          <p:cNvPr id="3" name="文字版面配置區 2">
            <a:extLst>
              <a:ext uri="{FF2B5EF4-FFF2-40B4-BE49-F238E27FC236}">
                <a16:creationId xmlns:a16="http://schemas.microsoft.com/office/drawing/2014/main" id="{9FE254DA-4E6A-46DE-9822-516E85D342F5}"/>
              </a:ext>
            </a:extLst>
          </p:cNvPr>
          <p:cNvSpPr>
            <a:spLocks noGrp="1"/>
          </p:cNvSpPr>
          <p:nvPr>
            <p:ph type="body" sz="quarter" idx="13"/>
          </p:nvPr>
        </p:nvSpPr>
        <p:spPr/>
        <p:txBody>
          <a:bodyPr/>
          <a:lstStyle/>
          <a:p>
            <a:r>
              <a:rPr lang="en-US" altLang="zh-TW" dirty="0"/>
              <a:t>AC-LGAD</a:t>
            </a:r>
            <a:r>
              <a:rPr lang="zh-TW" altLang="en-US" dirty="0"/>
              <a:t> </a:t>
            </a:r>
            <a:r>
              <a:rPr lang="en-US" altLang="zh-TW" dirty="0"/>
              <a:t>Production</a:t>
            </a:r>
            <a:r>
              <a:rPr lang="zh-TW" altLang="en-US" dirty="0"/>
              <a:t> </a:t>
            </a:r>
            <a:r>
              <a:rPr lang="en-US" altLang="zh-TW" dirty="0"/>
              <a:t>in Taiwan</a:t>
            </a:r>
            <a:endParaRPr lang="zh-TW" altLang="en-US" dirty="0"/>
          </a:p>
        </p:txBody>
      </p:sp>
      <p:sp>
        <p:nvSpPr>
          <p:cNvPr id="4" name="內容版面配置區 3">
            <a:extLst>
              <a:ext uri="{FF2B5EF4-FFF2-40B4-BE49-F238E27FC236}">
                <a16:creationId xmlns:a16="http://schemas.microsoft.com/office/drawing/2014/main" id="{11089B40-7B61-40C5-B651-7A9E9CC20C09}"/>
              </a:ext>
            </a:extLst>
          </p:cNvPr>
          <p:cNvSpPr>
            <a:spLocks noGrp="1"/>
          </p:cNvSpPr>
          <p:nvPr>
            <p:ph sz="quarter" idx="14"/>
          </p:nvPr>
        </p:nvSpPr>
        <p:spPr>
          <a:xfrm>
            <a:off x="613199" y="1393443"/>
            <a:ext cx="10965601" cy="4696207"/>
          </a:xfrm>
        </p:spPr>
        <p:txBody>
          <a:bodyPr/>
          <a:lstStyle/>
          <a:p>
            <a:pPr marL="0" indent="0">
              <a:spcBef>
                <a:spcPts val="0"/>
              </a:spcBef>
              <a:spcAft>
                <a:spcPts val="1000"/>
              </a:spcAft>
              <a:buNone/>
            </a:pPr>
            <a:r>
              <a:rPr lang="en-US" altLang="zh-TW" b="1" dirty="0"/>
              <a:t>Project Objectives</a:t>
            </a:r>
          </a:p>
          <a:p>
            <a:pPr lvl="1">
              <a:spcBef>
                <a:spcPts val="0"/>
              </a:spcBef>
              <a:spcAft>
                <a:spcPts val="1000"/>
              </a:spcAft>
            </a:pPr>
            <a:r>
              <a:rPr lang="en-US" altLang="zh-TW" dirty="0"/>
              <a:t>Partner with BNL to establish an AC-LGAD foundry for the Electron-Ion Collider (EIC).</a:t>
            </a:r>
          </a:p>
          <a:p>
            <a:pPr lvl="1">
              <a:spcBef>
                <a:spcPts val="0"/>
              </a:spcBef>
              <a:spcAft>
                <a:spcPts val="1000"/>
              </a:spcAft>
            </a:pPr>
            <a:r>
              <a:rPr lang="en-US" altLang="zh-TW" dirty="0"/>
              <a:t>Develop a localized particle sensor production line and learn fabrication expertise.</a:t>
            </a:r>
          </a:p>
          <a:p>
            <a:pPr>
              <a:spcBef>
                <a:spcPts val="0"/>
              </a:spcBef>
              <a:spcAft>
                <a:spcPts val="1000"/>
              </a:spcAft>
            </a:pPr>
            <a:endParaRPr lang="en-US" altLang="zh-TW" dirty="0"/>
          </a:p>
          <a:p>
            <a:pPr marL="0" indent="0">
              <a:spcBef>
                <a:spcPts val="0"/>
              </a:spcBef>
              <a:spcAft>
                <a:spcPts val="1000"/>
              </a:spcAft>
              <a:buNone/>
            </a:pPr>
            <a:r>
              <a:rPr lang="en-US" altLang="zh-TW" b="1" dirty="0"/>
              <a:t>Project Progress</a:t>
            </a:r>
          </a:p>
          <a:p>
            <a:pPr>
              <a:spcBef>
                <a:spcPts val="0"/>
              </a:spcBef>
              <a:spcAft>
                <a:spcPts val="1000"/>
              </a:spcAft>
            </a:pPr>
            <a:r>
              <a:rPr lang="en-US" altLang="zh-TW" dirty="0"/>
              <a:t>Identified two foundries with process capabilities aligning with BNL requirements.</a:t>
            </a:r>
          </a:p>
          <a:p>
            <a:pPr lvl="1">
              <a:spcBef>
                <a:spcPts val="0"/>
              </a:spcBef>
              <a:spcAft>
                <a:spcPts val="1000"/>
              </a:spcAft>
            </a:pPr>
            <a:r>
              <a:rPr lang="zh-TW" altLang="en-US" dirty="0"/>
              <a:t>鼎元光電 </a:t>
            </a:r>
            <a:r>
              <a:rPr lang="en-US" altLang="zh-TW" dirty="0"/>
              <a:t>(</a:t>
            </a:r>
            <a:r>
              <a:rPr lang="en-US" altLang="zh-TW" dirty="0" err="1"/>
              <a:t>Tyntek</a:t>
            </a:r>
            <a:r>
              <a:rPr lang="en-US" altLang="zh-TW" dirty="0"/>
              <a:t>)</a:t>
            </a:r>
          </a:p>
          <a:p>
            <a:pPr lvl="1">
              <a:spcBef>
                <a:spcPts val="0"/>
              </a:spcBef>
              <a:spcAft>
                <a:spcPts val="1000"/>
              </a:spcAft>
            </a:pPr>
            <a:r>
              <a:rPr lang="zh-TW" altLang="en-US" dirty="0"/>
              <a:t>茂矽電子 </a:t>
            </a:r>
            <a:r>
              <a:rPr lang="en-US" altLang="zh-TW" dirty="0"/>
              <a:t>(MOSEL)</a:t>
            </a:r>
          </a:p>
          <a:p>
            <a:pPr>
              <a:spcBef>
                <a:spcPts val="0"/>
              </a:spcBef>
              <a:spcAft>
                <a:spcPts val="1000"/>
              </a:spcAft>
            </a:pPr>
            <a:r>
              <a:rPr lang="en-US" altLang="zh-TW" dirty="0"/>
              <a:t>Completed initial parameter verification at </a:t>
            </a:r>
            <a:r>
              <a:rPr lang="en-US" altLang="zh-TW" dirty="0" err="1"/>
              <a:t>Tyntek</a:t>
            </a:r>
            <a:r>
              <a:rPr lang="en-US" altLang="zh-TW" dirty="0"/>
              <a:t>.</a:t>
            </a:r>
          </a:p>
          <a:p>
            <a:pPr lvl="1">
              <a:spcBef>
                <a:spcPts val="0"/>
              </a:spcBef>
              <a:spcAft>
                <a:spcPts val="1000"/>
              </a:spcAft>
            </a:pPr>
            <a:r>
              <a:rPr lang="en-US" altLang="zh-TW" dirty="0"/>
              <a:t>Validated manufacturing capabilities for BNL review.</a:t>
            </a:r>
          </a:p>
          <a:p>
            <a:pPr lvl="1">
              <a:spcBef>
                <a:spcPts val="0"/>
              </a:spcBef>
              <a:spcAft>
                <a:spcPts val="1000"/>
              </a:spcAft>
            </a:pPr>
            <a:r>
              <a:rPr lang="en-US" altLang="zh-TW" dirty="0"/>
              <a:t>Provided baseline data for TCAD simulation calibration.</a:t>
            </a:r>
          </a:p>
          <a:p>
            <a:pPr>
              <a:spcBef>
                <a:spcPts val="0"/>
              </a:spcBef>
              <a:spcAft>
                <a:spcPts val="1000"/>
              </a:spcAft>
            </a:pPr>
            <a:r>
              <a:rPr lang="en-US" altLang="zh-TW" dirty="0"/>
              <a:t>Received detailed "Full Process" technical documentation from BNL.</a:t>
            </a:r>
            <a:endParaRPr lang="zh-TW" altLang="en-US" dirty="0"/>
          </a:p>
        </p:txBody>
      </p:sp>
    </p:spTree>
    <p:extLst>
      <p:ext uri="{BB962C8B-B14F-4D97-AF65-F5344CB8AC3E}">
        <p14:creationId xmlns:p14="http://schemas.microsoft.com/office/powerpoint/2010/main" val="3253517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03FB9289-FD57-4283-92D4-CE59348A46FF}"/>
              </a:ext>
            </a:extLst>
          </p:cNvPr>
          <p:cNvSpPr>
            <a:spLocks noGrp="1"/>
          </p:cNvSpPr>
          <p:nvPr>
            <p:ph type="dt" sz="half" idx="10"/>
          </p:nvPr>
        </p:nvSpPr>
        <p:spPr/>
        <p:txBody>
          <a:bodyPr/>
          <a:lstStyle/>
          <a:p>
            <a:fld id="{1D2D4FB6-017F-4995-A3DC-0768B1A2D5AE}" type="datetime1">
              <a:rPr lang="zh-TW" altLang="en-US" smtClean="0"/>
              <a:t>2025/12/23</a:t>
            </a:fld>
            <a:endParaRPr lang="zh-TW" altLang="en-US"/>
          </a:p>
        </p:txBody>
      </p:sp>
      <p:sp>
        <p:nvSpPr>
          <p:cNvPr id="3" name="文字版面配置區 2">
            <a:extLst>
              <a:ext uri="{FF2B5EF4-FFF2-40B4-BE49-F238E27FC236}">
                <a16:creationId xmlns:a16="http://schemas.microsoft.com/office/drawing/2014/main" id="{13CF08BC-A221-4EB4-AFF2-96CB518A7798}"/>
              </a:ext>
            </a:extLst>
          </p:cNvPr>
          <p:cNvSpPr>
            <a:spLocks noGrp="1"/>
          </p:cNvSpPr>
          <p:nvPr>
            <p:ph type="body" sz="quarter" idx="13"/>
          </p:nvPr>
        </p:nvSpPr>
        <p:spPr/>
        <p:txBody>
          <a:bodyPr/>
          <a:lstStyle/>
          <a:p>
            <a:r>
              <a:rPr lang="en-US" altLang="zh-TW" dirty="0"/>
              <a:t>Rapid Process validation in </a:t>
            </a:r>
            <a:r>
              <a:rPr lang="zh-TW" altLang="en-US" dirty="0"/>
              <a:t>鼎元光電</a:t>
            </a:r>
          </a:p>
        </p:txBody>
      </p:sp>
      <p:graphicFrame>
        <p:nvGraphicFramePr>
          <p:cNvPr id="4" name="表格 3">
            <a:extLst>
              <a:ext uri="{FF2B5EF4-FFF2-40B4-BE49-F238E27FC236}">
                <a16:creationId xmlns:a16="http://schemas.microsoft.com/office/drawing/2014/main" id="{A5F5D7DA-F59B-4A48-B445-4C1098E81396}"/>
              </a:ext>
            </a:extLst>
          </p:cNvPr>
          <p:cNvGraphicFramePr>
            <a:graphicFrameLocks noGrp="1"/>
          </p:cNvGraphicFramePr>
          <p:nvPr>
            <p:extLst>
              <p:ext uri="{D42A27DB-BD31-4B8C-83A1-F6EECF244321}">
                <p14:modId xmlns:p14="http://schemas.microsoft.com/office/powerpoint/2010/main" val="3622579289"/>
              </p:ext>
            </p:extLst>
          </p:nvPr>
        </p:nvGraphicFramePr>
        <p:xfrm>
          <a:off x="483363" y="4991118"/>
          <a:ext cx="11003999" cy="1017270"/>
        </p:xfrm>
        <a:graphic>
          <a:graphicData uri="http://schemas.openxmlformats.org/drawingml/2006/table">
            <a:tbl>
              <a:tblPr>
                <a:tableStyleId>{5940675A-B579-460E-94D1-54222C63F5DA}</a:tableStyleId>
              </a:tblPr>
              <a:tblGrid>
                <a:gridCol w="921420">
                  <a:extLst>
                    <a:ext uri="{9D8B030D-6E8A-4147-A177-3AD203B41FA5}">
                      <a16:colId xmlns:a16="http://schemas.microsoft.com/office/drawing/2014/main" val="2764318954"/>
                    </a:ext>
                  </a:extLst>
                </a:gridCol>
                <a:gridCol w="960179">
                  <a:extLst>
                    <a:ext uri="{9D8B030D-6E8A-4147-A177-3AD203B41FA5}">
                      <a16:colId xmlns:a16="http://schemas.microsoft.com/office/drawing/2014/main" val="187418796"/>
                    </a:ext>
                  </a:extLst>
                </a:gridCol>
                <a:gridCol w="1327199">
                  <a:extLst>
                    <a:ext uri="{9D8B030D-6E8A-4147-A177-3AD203B41FA5}">
                      <a16:colId xmlns:a16="http://schemas.microsoft.com/office/drawing/2014/main" val="326894229"/>
                    </a:ext>
                  </a:extLst>
                </a:gridCol>
                <a:gridCol w="1142402">
                  <a:extLst>
                    <a:ext uri="{9D8B030D-6E8A-4147-A177-3AD203B41FA5}">
                      <a16:colId xmlns:a16="http://schemas.microsoft.com/office/drawing/2014/main" val="2703439388"/>
                    </a:ext>
                  </a:extLst>
                </a:gridCol>
                <a:gridCol w="806400">
                  <a:extLst>
                    <a:ext uri="{9D8B030D-6E8A-4147-A177-3AD203B41FA5}">
                      <a16:colId xmlns:a16="http://schemas.microsoft.com/office/drawing/2014/main" val="1273773871"/>
                    </a:ext>
                  </a:extLst>
                </a:gridCol>
                <a:gridCol w="655201">
                  <a:extLst>
                    <a:ext uri="{9D8B030D-6E8A-4147-A177-3AD203B41FA5}">
                      <a16:colId xmlns:a16="http://schemas.microsoft.com/office/drawing/2014/main" val="3126339676"/>
                    </a:ext>
                  </a:extLst>
                </a:gridCol>
                <a:gridCol w="1360798">
                  <a:extLst>
                    <a:ext uri="{9D8B030D-6E8A-4147-A177-3AD203B41FA5}">
                      <a16:colId xmlns:a16="http://schemas.microsoft.com/office/drawing/2014/main" val="2949872974"/>
                    </a:ext>
                  </a:extLst>
                </a:gridCol>
                <a:gridCol w="1327199">
                  <a:extLst>
                    <a:ext uri="{9D8B030D-6E8A-4147-A177-3AD203B41FA5}">
                      <a16:colId xmlns:a16="http://schemas.microsoft.com/office/drawing/2014/main" val="3458207744"/>
                    </a:ext>
                  </a:extLst>
                </a:gridCol>
                <a:gridCol w="1041600">
                  <a:extLst>
                    <a:ext uri="{9D8B030D-6E8A-4147-A177-3AD203B41FA5}">
                      <a16:colId xmlns:a16="http://schemas.microsoft.com/office/drawing/2014/main" val="2723642019"/>
                    </a:ext>
                  </a:extLst>
                </a:gridCol>
                <a:gridCol w="806400">
                  <a:extLst>
                    <a:ext uri="{9D8B030D-6E8A-4147-A177-3AD203B41FA5}">
                      <a16:colId xmlns:a16="http://schemas.microsoft.com/office/drawing/2014/main" val="1522436277"/>
                    </a:ext>
                  </a:extLst>
                </a:gridCol>
                <a:gridCol w="655201">
                  <a:extLst>
                    <a:ext uri="{9D8B030D-6E8A-4147-A177-3AD203B41FA5}">
                      <a16:colId xmlns:a16="http://schemas.microsoft.com/office/drawing/2014/main" val="2582597146"/>
                    </a:ext>
                  </a:extLst>
                </a:gridCol>
              </a:tblGrid>
              <a:tr h="219075">
                <a:tc>
                  <a:txBody>
                    <a:bodyPr/>
                    <a:lstStyle/>
                    <a:p>
                      <a:pPr algn="l" fontAlgn="ctr"/>
                      <a:r>
                        <a:rPr lang="zh-TW" altLang="en-US" sz="1600" u="none" strike="noStrike" dirty="0">
                          <a:effectLst/>
                        </a:rPr>
                        <a:t>　</a:t>
                      </a:r>
                      <a:endParaRPr lang="zh-TW" alt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gridSpan="3">
                  <a:txBody>
                    <a:bodyPr/>
                    <a:lstStyle/>
                    <a:p>
                      <a:pPr algn="ctr" fontAlgn="ctr"/>
                      <a:r>
                        <a:rPr lang="en-US" sz="1600" b="1" u="none" strike="noStrike" dirty="0">
                          <a:effectLst/>
                        </a:rPr>
                        <a:t>Implant 1</a:t>
                      </a:r>
                      <a:endParaRPr lang="en-US" sz="1600" b="1"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tc gridSpan="2">
                  <a:txBody>
                    <a:bodyPr/>
                    <a:lstStyle/>
                    <a:p>
                      <a:pPr algn="ctr" fontAlgn="ctr"/>
                      <a:r>
                        <a:rPr lang="en-US" sz="1600" b="1" u="none" strike="noStrike" dirty="0">
                          <a:effectLst/>
                        </a:rPr>
                        <a:t>Diffusion 1</a:t>
                      </a:r>
                      <a:endParaRPr lang="en-US" sz="1600" b="1"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hMerge="1">
                  <a:txBody>
                    <a:bodyPr/>
                    <a:lstStyle/>
                    <a:p>
                      <a:endParaRPr lang="zh-TW" altLang="en-US"/>
                    </a:p>
                  </a:txBody>
                  <a:tcPr/>
                </a:tc>
                <a:tc gridSpan="3">
                  <a:txBody>
                    <a:bodyPr/>
                    <a:lstStyle/>
                    <a:p>
                      <a:pPr algn="ctr" fontAlgn="ctr"/>
                      <a:r>
                        <a:rPr lang="en-US" sz="1600" b="1" u="none" strike="noStrike" dirty="0">
                          <a:effectLst/>
                        </a:rPr>
                        <a:t>Implant 2</a:t>
                      </a:r>
                      <a:endParaRPr lang="en-US" sz="1600" b="1"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tc gridSpan="2">
                  <a:txBody>
                    <a:bodyPr/>
                    <a:lstStyle/>
                    <a:p>
                      <a:pPr algn="ctr" fontAlgn="ctr"/>
                      <a:r>
                        <a:rPr lang="en-US" sz="1600" b="1" u="none" strike="noStrike" dirty="0">
                          <a:effectLst/>
                        </a:rPr>
                        <a:t>Diffusion 2</a:t>
                      </a:r>
                      <a:endParaRPr lang="en-US" sz="1600" b="1"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hMerge="1">
                  <a:txBody>
                    <a:bodyPr/>
                    <a:lstStyle/>
                    <a:p>
                      <a:endParaRPr lang="zh-TW" altLang="en-US"/>
                    </a:p>
                  </a:txBody>
                  <a:tcPr/>
                </a:tc>
                <a:extLst>
                  <a:ext uri="{0D108BD9-81ED-4DB2-BD59-A6C34878D82A}">
                    <a16:rowId xmlns:a16="http://schemas.microsoft.com/office/drawing/2014/main" val="3160160558"/>
                  </a:ext>
                </a:extLst>
              </a:tr>
              <a:tr h="257175">
                <a:tc>
                  <a:txBody>
                    <a:bodyPr/>
                    <a:lstStyle/>
                    <a:p>
                      <a:pPr algn="l" fontAlgn="ctr"/>
                      <a:r>
                        <a:rPr lang="zh-TW" altLang="en-US" sz="1600" u="none" strike="noStrike">
                          <a:effectLst/>
                        </a:rPr>
                        <a:t>　</a:t>
                      </a:r>
                      <a:endParaRPr lang="zh-TW" altLang="en-US" sz="16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sz="1600" u="none" strike="noStrike" dirty="0">
                          <a:effectLst/>
                        </a:rPr>
                        <a:t>impurities</a:t>
                      </a:r>
                      <a:endParaRPr 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sz="1600" u="none" strike="noStrike" dirty="0">
                          <a:effectLst/>
                        </a:rPr>
                        <a:t>Dose(cm</a:t>
                      </a:r>
                      <a:r>
                        <a:rPr lang="en-US" sz="1600" u="none" strike="noStrike" baseline="30000" dirty="0">
                          <a:effectLst/>
                        </a:rPr>
                        <a:t>-2</a:t>
                      </a:r>
                      <a:r>
                        <a:rPr lang="en-US" sz="1600" u="none" strike="noStrike" dirty="0">
                          <a:effectLst/>
                        </a:rPr>
                        <a:t>)</a:t>
                      </a:r>
                      <a:endParaRPr 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sz="1600" u="none" strike="noStrike" dirty="0">
                          <a:effectLst/>
                        </a:rPr>
                        <a:t>Energy</a:t>
                      </a:r>
                      <a:endParaRPr 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sz="1600" u="none" strike="noStrike" dirty="0">
                          <a:effectLst/>
                        </a:rPr>
                        <a:t>⁰C</a:t>
                      </a:r>
                      <a:endParaRPr 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sz="1600" u="none" strike="noStrike" dirty="0">
                          <a:effectLst/>
                        </a:rPr>
                        <a:t>min</a:t>
                      </a:r>
                      <a:endParaRPr 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sz="1600" u="none" strike="noStrike" dirty="0">
                          <a:effectLst/>
                        </a:rPr>
                        <a:t>impurities</a:t>
                      </a:r>
                      <a:endParaRPr 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sz="1600" u="none" strike="noStrike" dirty="0">
                          <a:effectLst/>
                        </a:rPr>
                        <a:t>Dose(cm</a:t>
                      </a:r>
                      <a:r>
                        <a:rPr lang="en-US" sz="1600" u="none" strike="noStrike" baseline="30000" dirty="0">
                          <a:effectLst/>
                        </a:rPr>
                        <a:t>-2</a:t>
                      </a:r>
                      <a:r>
                        <a:rPr lang="en-US" sz="1600" u="none" strike="noStrike" dirty="0">
                          <a:effectLst/>
                        </a:rPr>
                        <a:t>)</a:t>
                      </a:r>
                      <a:endParaRPr 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sz="1600" u="none" strike="noStrike" dirty="0">
                          <a:effectLst/>
                        </a:rPr>
                        <a:t>Energy</a:t>
                      </a:r>
                      <a:endParaRPr 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sz="1600" u="none" strike="noStrike" dirty="0">
                          <a:effectLst/>
                        </a:rPr>
                        <a:t>⁰C</a:t>
                      </a:r>
                      <a:endParaRPr 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sz="1600" u="none" strike="noStrike" dirty="0">
                          <a:effectLst/>
                        </a:rPr>
                        <a:t>min</a:t>
                      </a:r>
                      <a:endParaRPr 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328728578"/>
                  </a:ext>
                </a:extLst>
              </a:tr>
              <a:tr h="209550">
                <a:tc>
                  <a:txBody>
                    <a:bodyPr/>
                    <a:lstStyle/>
                    <a:p>
                      <a:pPr algn="ctr" fontAlgn="ctr"/>
                      <a:r>
                        <a:rPr lang="en-US" altLang="zh-TW" sz="1600" u="none" strike="noStrike" dirty="0">
                          <a:effectLst/>
                        </a:rPr>
                        <a:t>#03-06</a:t>
                      </a:r>
                      <a:endParaRPr lang="en-US" altLang="zh-TW"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rowSpan="2">
                  <a:txBody>
                    <a:bodyPr/>
                    <a:lstStyle/>
                    <a:p>
                      <a:pPr algn="ctr" fontAlgn="ctr"/>
                      <a:r>
                        <a:rPr lang="en-US" sz="1600" u="none" strike="noStrike" dirty="0">
                          <a:effectLst/>
                        </a:rPr>
                        <a:t>B</a:t>
                      </a:r>
                      <a:endParaRPr 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rowSpan="2">
                  <a:txBody>
                    <a:bodyPr/>
                    <a:lstStyle/>
                    <a:p>
                      <a:pPr algn="ctr" fontAlgn="ctr"/>
                      <a:r>
                        <a:rPr lang="en-US" sz="1600" u="none" strike="noStrike" dirty="0">
                          <a:effectLst/>
                        </a:rPr>
                        <a:t>1.00E+12</a:t>
                      </a:r>
                      <a:endParaRPr 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rowSpan="2">
                  <a:txBody>
                    <a:bodyPr/>
                    <a:lstStyle/>
                    <a:p>
                      <a:pPr algn="ctr" fontAlgn="ctr"/>
                      <a:r>
                        <a:rPr lang="en-US" sz="1600" u="none" strike="noStrike" dirty="0">
                          <a:effectLst/>
                        </a:rPr>
                        <a:t>380keV</a:t>
                      </a:r>
                      <a:endParaRPr 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rowSpan="2">
                  <a:txBody>
                    <a:bodyPr/>
                    <a:lstStyle/>
                    <a:p>
                      <a:pPr algn="ctr" fontAlgn="ctr"/>
                      <a:r>
                        <a:rPr lang="en-US" altLang="zh-TW" sz="1600" u="none" strike="noStrike" dirty="0">
                          <a:effectLst/>
                        </a:rPr>
                        <a:t>800</a:t>
                      </a:r>
                      <a:endParaRPr lang="en-US" altLang="zh-TW"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rowSpan="2">
                  <a:txBody>
                    <a:bodyPr/>
                    <a:lstStyle/>
                    <a:p>
                      <a:pPr algn="ctr" fontAlgn="ctr"/>
                      <a:r>
                        <a:rPr lang="en-US" altLang="zh-TW" sz="1600" u="none" strike="noStrike" dirty="0">
                          <a:effectLst/>
                        </a:rPr>
                        <a:t>20</a:t>
                      </a:r>
                      <a:endParaRPr lang="en-US" altLang="zh-TW"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sz="1600" u="none" strike="noStrike" dirty="0">
                          <a:effectLst/>
                        </a:rPr>
                        <a:t>As</a:t>
                      </a:r>
                      <a:endParaRPr 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rowSpan="2">
                  <a:txBody>
                    <a:bodyPr/>
                    <a:lstStyle/>
                    <a:p>
                      <a:pPr algn="ctr" fontAlgn="ctr"/>
                      <a:r>
                        <a:rPr lang="en-US" sz="1600" u="none" strike="noStrike" dirty="0">
                          <a:effectLst/>
                        </a:rPr>
                        <a:t>1.00E+14</a:t>
                      </a:r>
                    </a:p>
                  </a:txBody>
                  <a:tcPr marL="9525" marR="9525" marT="9525" marB="0" anchor="ctr"/>
                </a:tc>
                <a:tc>
                  <a:txBody>
                    <a:bodyPr/>
                    <a:lstStyle/>
                    <a:p>
                      <a:pPr algn="ctr" fontAlgn="ctr"/>
                      <a:r>
                        <a:rPr lang="en-US" sz="1600" u="none" strike="noStrike" dirty="0">
                          <a:effectLst/>
                        </a:rPr>
                        <a:t>90keV</a:t>
                      </a:r>
                      <a:endParaRPr 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rowSpan="2">
                  <a:txBody>
                    <a:bodyPr/>
                    <a:lstStyle/>
                    <a:p>
                      <a:pPr algn="ctr" fontAlgn="ctr"/>
                      <a:r>
                        <a:rPr lang="en-US" altLang="zh-TW" sz="1600" u="none" strike="noStrike" dirty="0">
                          <a:effectLst/>
                        </a:rPr>
                        <a:t>800</a:t>
                      </a:r>
                      <a:endParaRPr lang="en-US" altLang="zh-TW"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rowSpan="2">
                  <a:txBody>
                    <a:bodyPr/>
                    <a:lstStyle/>
                    <a:p>
                      <a:pPr algn="ctr" fontAlgn="ctr"/>
                      <a:r>
                        <a:rPr lang="en-US" altLang="zh-TW" sz="1600" u="none" strike="noStrike" dirty="0">
                          <a:effectLst/>
                        </a:rPr>
                        <a:t>20</a:t>
                      </a:r>
                      <a:endParaRPr lang="en-US" altLang="zh-TW"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1361172815"/>
                  </a:ext>
                </a:extLst>
              </a:tr>
              <a:tr h="219075">
                <a:tc>
                  <a:txBody>
                    <a:bodyPr/>
                    <a:lstStyle/>
                    <a:p>
                      <a:pPr algn="ctr" fontAlgn="ctr"/>
                      <a:r>
                        <a:rPr lang="en-US" altLang="zh-TW" sz="1600" u="none" strike="noStrike" dirty="0">
                          <a:effectLst/>
                        </a:rPr>
                        <a:t>#07-10</a:t>
                      </a:r>
                      <a:endParaRPr lang="en-US" altLang="zh-TW"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en-US" sz="1600" u="none" strike="noStrike" dirty="0">
                          <a:effectLst/>
                        </a:rPr>
                        <a:t>P</a:t>
                      </a:r>
                      <a:endParaRPr 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vMerge="1">
                  <a:txBody>
                    <a:bodyPr/>
                    <a:lstStyle/>
                    <a:p>
                      <a:pPr algn="ctr" fontAlgn="ctr"/>
                      <a:r>
                        <a:rPr lang="en-US" sz="1600" u="none" strike="noStrike" dirty="0">
                          <a:effectLst/>
                        </a:rPr>
                        <a:t>1.00E+14</a:t>
                      </a:r>
                      <a:endParaRPr 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sz="1600" u="none" strike="noStrike" dirty="0">
                          <a:effectLst/>
                        </a:rPr>
                        <a:t>80keV</a:t>
                      </a:r>
                      <a:endParaRPr 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819768247"/>
                  </a:ext>
                </a:extLst>
              </a:tr>
            </a:tbl>
          </a:graphicData>
        </a:graphic>
      </p:graphicFrame>
      <p:sp>
        <p:nvSpPr>
          <p:cNvPr id="243" name="文字方塊 242">
            <a:extLst>
              <a:ext uri="{FF2B5EF4-FFF2-40B4-BE49-F238E27FC236}">
                <a16:creationId xmlns:a16="http://schemas.microsoft.com/office/drawing/2014/main" id="{23224E95-F6D9-4599-BEA0-08F5148CBBD5}"/>
              </a:ext>
            </a:extLst>
          </p:cNvPr>
          <p:cNvSpPr txBox="1"/>
          <p:nvPr/>
        </p:nvSpPr>
        <p:spPr>
          <a:xfrm>
            <a:off x="395143" y="1358455"/>
            <a:ext cx="5870485" cy="2323713"/>
          </a:xfrm>
          <a:prstGeom prst="rect">
            <a:avLst/>
          </a:prstGeom>
          <a:noFill/>
        </p:spPr>
        <p:txBody>
          <a:bodyPr wrap="square" rtlCol="0">
            <a:spAutoFit/>
          </a:bodyPr>
          <a:lstStyle/>
          <a:p>
            <a:pPr marL="285750" marR="0" lvl="0" indent="-285750" algn="just" defTabSz="914400" rtl="0" eaLnBrk="0" fontAlgn="base" latinLnBrk="0" hangingPunct="0">
              <a:lnSpc>
                <a:spcPct val="100000"/>
              </a:lnSpc>
              <a:spcBef>
                <a:spcPts val="1000"/>
              </a:spcBef>
              <a:spcAft>
                <a:spcPct val="0"/>
              </a:spcAft>
              <a:buClrTx/>
              <a:buSzTx/>
              <a:buFont typeface="Arial" panose="020B0604020202020204" pitchFamily="34" charset="0"/>
              <a:buChar char="•"/>
              <a:tabLst/>
            </a:pPr>
            <a:r>
              <a:rPr lang="en-US" altLang="zh-TW" sz="2000" dirty="0"/>
              <a:t>For SIMS-based verification of </a:t>
            </a:r>
            <a:r>
              <a:rPr lang="en-US" altLang="zh-TW" sz="2000" b="1" dirty="0">
                <a:solidFill>
                  <a:srgbClr val="FF0000"/>
                </a:solidFill>
              </a:rPr>
              <a:t>gain-layer</a:t>
            </a:r>
            <a:r>
              <a:rPr lang="en-US" altLang="zh-TW" sz="2000" dirty="0"/>
              <a:t> and </a:t>
            </a:r>
            <a:r>
              <a:rPr lang="en-US" altLang="zh-TW" sz="2000" b="1" dirty="0">
                <a:solidFill>
                  <a:srgbClr val="00B050"/>
                </a:solidFill>
              </a:rPr>
              <a:t>n-type sheet resistance</a:t>
            </a:r>
            <a:r>
              <a:rPr lang="en-US" altLang="zh-TW" sz="2000" dirty="0">
                <a:solidFill>
                  <a:srgbClr val="00B050"/>
                </a:solidFill>
              </a:rPr>
              <a:t> </a:t>
            </a:r>
            <a:r>
              <a:rPr lang="en-US" altLang="zh-TW" sz="2000" dirty="0"/>
              <a:t>process reliability.</a:t>
            </a:r>
          </a:p>
          <a:p>
            <a:pPr marL="285750" marR="0" lvl="0" indent="-285750" algn="just" defTabSz="914400" rtl="0" eaLnBrk="0" fontAlgn="base" latinLnBrk="0" hangingPunct="0">
              <a:lnSpc>
                <a:spcPct val="100000"/>
              </a:lnSpc>
              <a:spcBef>
                <a:spcPts val="1000"/>
              </a:spcBef>
              <a:spcAft>
                <a:spcPct val="0"/>
              </a:spcAft>
              <a:buClrTx/>
              <a:buSzTx/>
              <a:buFont typeface="Arial" panose="020B0604020202020204" pitchFamily="34" charset="0"/>
              <a:buChar char="•"/>
              <a:tabLst/>
            </a:pPr>
            <a:r>
              <a:rPr lang="en-US" altLang="zh-TW" sz="2000" dirty="0"/>
              <a:t>Serving as a simulation calibration (gold sample).</a:t>
            </a:r>
          </a:p>
          <a:p>
            <a:pPr marL="285750" marR="0" lvl="0" indent="-285750" algn="just" defTabSz="914400" rtl="0" eaLnBrk="0" fontAlgn="base" latinLnBrk="0" hangingPunct="0">
              <a:lnSpc>
                <a:spcPct val="100000"/>
              </a:lnSpc>
              <a:spcBef>
                <a:spcPts val="1000"/>
              </a:spcBef>
              <a:spcAft>
                <a:spcPct val="0"/>
              </a:spcAft>
              <a:buClrTx/>
              <a:buSzTx/>
              <a:buFont typeface="Arial" panose="020B0604020202020204" pitchFamily="34" charset="0"/>
              <a:buChar char="•"/>
              <a:tabLst/>
            </a:pPr>
            <a:r>
              <a:rPr kumimoji="0" lang="en-US" altLang="zh-TW" sz="2000" b="0" i="0" u="none" strike="noStrike" cap="none" normalizeH="0" baseline="0" dirty="0">
                <a:ln>
                  <a:noFill/>
                </a:ln>
                <a:solidFill>
                  <a:schemeClr val="tx1"/>
                </a:solidFill>
                <a:effectLst/>
              </a:rPr>
              <a:t>Split</a:t>
            </a:r>
            <a:r>
              <a:rPr kumimoji="0" lang="zh-TW" altLang="zh-TW" sz="2000" b="0" i="0" u="none" strike="noStrike" cap="none" normalizeH="0" baseline="0" dirty="0">
                <a:ln>
                  <a:noFill/>
                </a:ln>
                <a:solidFill>
                  <a:schemeClr val="tx1"/>
                </a:solidFill>
                <a:effectLst/>
              </a:rPr>
              <a:t>: One p-type and two n-type implant/anneal groups</a:t>
            </a:r>
            <a:r>
              <a:rPr kumimoji="0" lang="en-US" altLang="zh-TW" sz="2000" b="0" i="0" u="none" strike="noStrike" cap="none" normalizeH="0" baseline="0" dirty="0">
                <a:ln>
                  <a:noFill/>
                </a:ln>
                <a:solidFill>
                  <a:schemeClr val="tx1"/>
                </a:solidFill>
                <a:effectLst/>
              </a:rPr>
              <a:t>.</a:t>
            </a:r>
          </a:p>
          <a:p>
            <a:pPr marL="285750" marR="0" lvl="0" indent="-285750" algn="just" defTabSz="914400" rtl="0" eaLnBrk="0" fontAlgn="base" latinLnBrk="0" hangingPunct="0">
              <a:lnSpc>
                <a:spcPct val="100000"/>
              </a:lnSpc>
              <a:spcBef>
                <a:spcPts val="1000"/>
              </a:spcBef>
              <a:spcAft>
                <a:spcPct val="0"/>
              </a:spcAft>
              <a:buClrTx/>
              <a:buSzTx/>
              <a:buFont typeface="Arial" panose="020B0604020202020204" pitchFamily="34" charset="0"/>
              <a:buChar char="•"/>
              <a:tabLst/>
            </a:pPr>
            <a:r>
              <a:rPr kumimoji="0" lang="zh-TW" altLang="zh-TW" sz="2000" b="0" i="0" u="none" strike="noStrike" cap="none" normalizeH="0" baseline="0" dirty="0">
                <a:ln>
                  <a:noFill/>
                </a:ln>
                <a:solidFill>
                  <a:schemeClr val="tx1"/>
                </a:solidFill>
                <a:effectLst/>
              </a:rPr>
              <a:t>No electrode structures</a:t>
            </a:r>
            <a:r>
              <a:rPr kumimoji="0" lang="en-US" altLang="zh-TW" sz="2000" b="0" i="0" u="none" strike="noStrike" cap="none" normalizeH="0" baseline="0" dirty="0">
                <a:ln>
                  <a:noFill/>
                </a:ln>
                <a:solidFill>
                  <a:schemeClr val="tx1"/>
                </a:solidFill>
                <a:effectLst/>
              </a:rPr>
              <a:t>.</a:t>
            </a:r>
            <a:endParaRPr lang="zh-TW" altLang="en-US" sz="2000" dirty="0"/>
          </a:p>
        </p:txBody>
      </p:sp>
      <p:pic>
        <p:nvPicPr>
          <p:cNvPr id="9" name="圖片 8">
            <a:extLst>
              <a:ext uri="{FF2B5EF4-FFF2-40B4-BE49-F238E27FC236}">
                <a16:creationId xmlns:a16="http://schemas.microsoft.com/office/drawing/2014/main" id="{C830AF82-E73F-4927-A39B-FA989F9935FE}"/>
              </a:ext>
            </a:extLst>
          </p:cNvPr>
          <p:cNvPicPr>
            <a:picLocks noChangeAspect="1"/>
          </p:cNvPicPr>
          <p:nvPr/>
        </p:nvPicPr>
        <p:blipFill>
          <a:blip r:embed="rId3"/>
          <a:stretch>
            <a:fillRect/>
          </a:stretch>
        </p:blipFill>
        <p:spPr>
          <a:xfrm>
            <a:off x="6574038" y="1358455"/>
            <a:ext cx="4913324" cy="3210559"/>
          </a:xfrm>
          <a:prstGeom prst="rect">
            <a:avLst/>
          </a:prstGeom>
        </p:spPr>
      </p:pic>
    </p:spTree>
    <p:extLst>
      <p:ext uri="{BB962C8B-B14F-4D97-AF65-F5344CB8AC3E}">
        <p14:creationId xmlns:p14="http://schemas.microsoft.com/office/powerpoint/2010/main" val="4136714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BF093D23-EA17-453D-AFCD-EE172FC25070}"/>
              </a:ext>
            </a:extLst>
          </p:cNvPr>
          <p:cNvSpPr>
            <a:spLocks noGrp="1"/>
          </p:cNvSpPr>
          <p:nvPr>
            <p:ph type="dt" sz="half" idx="10"/>
          </p:nvPr>
        </p:nvSpPr>
        <p:spPr/>
        <p:txBody>
          <a:bodyPr/>
          <a:lstStyle/>
          <a:p>
            <a:fld id="{C3CF065E-230B-4F66-BB64-1AE8A33482C3}" type="datetime1">
              <a:rPr lang="zh-TW" altLang="en-US" smtClean="0"/>
              <a:t>2025/12/23</a:t>
            </a:fld>
            <a:endParaRPr lang="zh-TW" altLang="en-US"/>
          </a:p>
        </p:txBody>
      </p:sp>
      <p:sp>
        <p:nvSpPr>
          <p:cNvPr id="3" name="文字版面配置區 2">
            <a:extLst>
              <a:ext uri="{FF2B5EF4-FFF2-40B4-BE49-F238E27FC236}">
                <a16:creationId xmlns:a16="http://schemas.microsoft.com/office/drawing/2014/main" id="{5314FCCF-C739-40C8-8756-3D4031A776A3}"/>
              </a:ext>
            </a:extLst>
          </p:cNvPr>
          <p:cNvSpPr>
            <a:spLocks noGrp="1"/>
          </p:cNvSpPr>
          <p:nvPr>
            <p:ph type="body" sz="quarter" idx="13"/>
          </p:nvPr>
        </p:nvSpPr>
        <p:spPr/>
        <p:txBody>
          <a:bodyPr/>
          <a:lstStyle/>
          <a:p>
            <a:r>
              <a:rPr lang="en-US" altLang="zh-TW" dirty="0"/>
              <a:t>Pattern Resolution</a:t>
            </a:r>
            <a:endParaRPr lang="zh-TW" altLang="en-US" dirty="0"/>
          </a:p>
        </p:txBody>
      </p:sp>
      <p:sp>
        <p:nvSpPr>
          <p:cNvPr id="4" name="內容版面配置區 3">
            <a:extLst>
              <a:ext uri="{FF2B5EF4-FFF2-40B4-BE49-F238E27FC236}">
                <a16:creationId xmlns:a16="http://schemas.microsoft.com/office/drawing/2014/main" id="{5A720BAA-08D9-4757-89E9-6CB11435A263}"/>
              </a:ext>
            </a:extLst>
          </p:cNvPr>
          <p:cNvSpPr>
            <a:spLocks noGrp="1"/>
          </p:cNvSpPr>
          <p:nvPr>
            <p:ph sz="quarter" idx="14"/>
          </p:nvPr>
        </p:nvSpPr>
        <p:spPr>
          <a:xfrm>
            <a:off x="142595" y="1334961"/>
            <a:ext cx="11518278" cy="1895239"/>
          </a:xfrm>
        </p:spPr>
        <p:txBody>
          <a:bodyPr>
            <a:normAutofit/>
          </a:bodyPr>
          <a:lstStyle/>
          <a:p>
            <a:pPr algn="just"/>
            <a:r>
              <a:rPr lang="en-US" altLang="zh-TW" sz="2000" dirty="0">
                <a:latin typeface="+mn-lt"/>
              </a:rPr>
              <a:t>Among the 8 test wafers fabricated in this run, the photomask pattern showed good clarity and uniformity. </a:t>
            </a:r>
          </a:p>
          <a:p>
            <a:pPr algn="just"/>
            <a:r>
              <a:rPr lang="en-US" altLang="zh-TW" sz="2000" dirty="0">
                <a:latin typeface="+mn-lt"/>
              </a:rPr>
              <a:t>However, further improvement is needed in photoresist baking to prevent minor exposure defects in localized areas.</a:t>
            </a:r>
          </a:p>
        </p:txBody>
      </p:sp>
      <p:pic>
        <p:nvPicPr>
          <p:cNvPr id="7" name="圖片 6">
            <a:extLst>
              <a:ext uri="{FF2B5EF4-FFF2-40B4-BE49-F238E27FC236}">
                <a16:creationId xmlns:a16="http://schemas.microsoft.com/office/drawing/2014/main" id="{2DDC5CFC-9503-4CB8-ADD2-27305ECF29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9335" y="3199393"/>
            <a:ext cx="5852160" cy="3291840"/>
          </a:xfrm>
          <a:prstGeom prst="rect">
            <a:avLst/>
          </a:prstGeom>
        </p:spPr>
      </p:pic>
      <p:grpSp>
        <p:nvGrpSpPr>
          <p:cNvPr id="8" name="群組 7">
            <a:extLst>
              <a:ext uri="{FF2B5EF4-FFF2-40B4-BE49-F238E27FC236}">
                <a16:creationId xmlns:a16="http://schemas.microsoft.com/office/drawing/2014/main" id="{06E9B584-12DC-400E-82D2-50D697A23188}"/>
              </a:ext>
            </a:extLst>
          </p:cNvPr>
          <p:cNvGrpSpPr/>
          <p:nvPr/>
        </p:nvGrpSpPr>
        <p:grpSpPr>
          <a:xfrm>
            <a:off x="1002805" y="3133421"/>
            <a:ext cx="3586780" cy="3141173"/>
            <a:chOff x="6811121" y="3042960"/>
            <a:chExt cx="3577990" cy="3133476"/>
          </a:xfrm>
        </p:grpSpPr>
        <p:pic>
          <p:nvPicPr>
            <p:cNvPr id="9" name="內容版面配置區 5">
              <a:extLst>
                <a:ext uri="{FF2B5EF4-FFF2-40B4-BE49-F238E27FC236}">
                  <a16:creationId xmlns:a16="http://schemas.microsoft.com/office/drawing/2014/main" id="{8251AEE3-5AAF-4C6A-AC4C-5A8A86195AE3}"/>
                </a:ext>
              </a:extLst>
            </p:cNvPr>
            <p:cNvPicPr>
              <a:picLocks noChangeAspect="1"/>
            </p:cNvPicPr>
            <p:nvPr/>
          </p:nvPicPr>
          <p:blipFill>
            <a:blip r:embed="rId3" cstate="email">
              <a:extLst>
                <a:ext uri="{28A0092B-C50C-407E-A947-70E740481C1C}">
                  <a14:useLocalDpi xmlns:a14="http://schemas.microsoft.com/office/drawing/2010/main"/>
                </a:ext>
              </a:extLst>
            </a:blip>
            <a:srcRect l="22383" t="8438" r="27607" b="17148"/>
            <a:stretch>
              <a:fillRect/>
            </a:stretch>
          </p:blipFill>
          <p:spPr>
            <a:xfrm>
              <a:off x="7254319" y="3443736"/>
              <a:ext cx="2756462" cy="2732700"/>
            </a:xfrm>
            <a:prstGeom prst="rect">
              <a:avLst/>
            </a:prstGeom>
          </p:spPr>
        </p:pic>
        <p:cxnSp>
          <p:nvCxnSpPr>
            <p:cNvPr id="10" name="直線單箭頭接點 9">
              <a:extLst>
                <a:ext uri="{FF2B5EF4-FFF2-40B4-BE49-F238E27FC236}">
                  <a16:creationId xmlns:a16="http://schemas.microsoft.com/office/drawing/2014/main" id="{2880775A-655D-434F-B150-CED7B5991059}"/>
                </a:ext>
              </a:extLst>
            </p:cNvPr>
            <p:cNvCxnSpPr>
              <a:cxnSpLocks/>
            </p:cNvCxnSpPr>
            <p:nvPr/>
          </p:nvCxnSpPr>
          <p:spPr>
            <a:xfrm>
              <a:off x="7252240" y="3343887"/>
              <a:ext cx="2758541"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文字方塊 10">
              <a:extLst>
                <a:ext uri="{FF2B5EF4-FFF2-40B4-BE49-F238E27FC236}">
                  <a16:creationId xmlns:a16="http://schemas.microsoft.com/office/drawing/2014/main" id="{1EF0134F-3461-485B-8EBA-A12E6504A80F}"/>
                </a:ext>
              </a:extLst>
            </p:cNvPr>
            <p:cNvSpPr txBox="1"/>
            <p:nvPr/>
          </p:nvSpPr>
          <p:spPr>
            <a:xfrm rot="16200000">
              <a:off x="6429256" y="4419397"/>
              <a:ext cx="1133062" cy="369332"/>
            </a:xfrm>
            <a:prstGeom prst="rect">
              <a:avLst/>
            </a:prstGeom>
            <a:noFill/>
          </p:spPr>
          <p:txBody>
            <a:bodyPr wrap="square" rtlCol="0">
              <a:spAutoFit/>
            </a:bodyPr>
            <a:lstStyle/>
            <a:p>
              <a:r>
                <a:rPr lang="en-US" altLang="zh-TW" dirty="0"/>
                <a:t>800um</a:t>
              </a:r>
              <a:endParaRPr lang="zh-TW" altLang="en-US" dirty="0"/>
            </a:p>
          </p:txBody>
        </p:sp>
        <p:cxnSp>
          <p:nvCxnSpPr>
            <p:cNvPr id="12" name="直線單箭頭接點 11">
              <a:extLst>
                <a:ext uri="{FF2B5EF4-FFF2-40B4-BE49-F238E27FC236}">
                  <a16:creationId xmlns:a16="http://schemas.microsoft.com/office/drawing/2014/main" id="{AFAEBD04-C49B-4AE5-B9DE-397FDF4C94B8}"/>
                </a:ext>
              </a:extLst>
            </p:cNvPr>
            <p:cNvCxnSpPr>
              <a:cxnSpLocks/>
            </p:cNvCxnSpPr>
            <p:nvPr/>
          </p:nvCxnSpPr>
          <p:spPr>
            <a:xfrm flipV="1">
              <a:off x="7183499" y="3415211"/>
              <a:ext cx="0" cy="276122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文字方塊 12">
              <a:extLst>
                <a:ext uri="{FF2B5EF4-FFF2-40B4-BE49-F238E27FC236}">
                  <a16:creationId xmlns:a16="http://schemas.microsoft.com/office/drawing/2014/main" id="{25305BC5-48D6-49EC-BEB5-1094E41D649D}"/>
                </a:ext>
              </a:extLst>
            </p:cNvPr>
            <p:cNvSpPr txBox="1"/>
            <p:nvPr/>
          </p:nvSpPr>
          <p:spPr>
            <a:xfrm>
              <a:off x="8228998" y="3042960"/>
              <a:ext cx="1260945" cy="369332"/>
            </a:xfrm>
            <a:prstGeom prst="rect">
              <a:avLst/>
            </a:prstGeom>
            <a:noFill/>
          </p:spPr>
          <p:txBody>
            <a:bodyPr wrap="square" rtlCol="0">
              <a:spAutoFit/>
            </a:bodyPr>
            <a:lstStyle/>
            <a:p>
              <a:r>
                <a:rPr lang="en-US" altLang="zh-TW" dirty="0"/>
                <a:t>800um</a:t>
              </a:r>
              <a:endParaRPr lang="zh-TW" altLang="en-US" dirty="0"/>
            </a:p>
          </p:txBody>
        </p:sp>
        <p:cxnSp>
          <p:nvCxnSpPr>
            <p:cNvPr id="14" name="直線單箭頭接點 13">
              <a:extLst>
                <a:ext uri="{FF2B5EF4-FFF2-40B4-BE49-F238E27FC236}">
                  <a16:creationId xmlns:a16="http://schemas.microsoft.com/office/drawing/2014/main" id="{289081D5-D7BE-4A0E-9D99-148914E2596A}"/>
                </a:ext>
              </a:extLst>
            </p:cNvPr>
            <p:cNvCxnSpPr>
              <a:cxnSpLocks/>
            </p:cNvCxnSpPr>
            <p:nvPr/>
          </p:nvCxnSpPr>
          <p:spPr>
            <a:xfrm>
              <a:off x="8919094" y="4174587"/>
              <a:ext cx="252780" cy="404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文字方塊 14">
              <a:extLst>
                <a:ext uri="{FF2B5EF4-FFF2-40B4-BE49-F238E27FC236}">
                  <a16:creationId xmlns:a16="http://schemas.microsoft.com/office/drawing/2014/main" id="{011010D2-2B3B-43C7-B78B-228127ABE131}"/>
                </a:ext>
              </a:extLst>
            </p:cNvPr>
            <p:cNvSpPr txBox="1"/>
            <p:nvPr/>
          </p:nvSpPr>
          <p:spPr>
            <a:xfrm>
              <a:off x="8749741" y="3845848"/>
              <a:ext cx="755237" cy="368427"/>
            </a:xfrm>
            <a:prstGeom prst="rect">
              <a:avLst/>
            </a:prstGeom>
            <a:noFill/>
          </p:spPr>
          <p:txBody>
            <a:bodyPr wrap="square" rtlCol="0">
              <a:spAutoFit/>
            </a:bodyPr>
            <a:lstStyle/>
            <a:p>
              <a:r>
                <a:rPr lang="en-US" altLang="zh-TW" dirty="0">
                  <a:solidFill>
                    <a:schemeClr val="bg1"/>
                  </a:solidFill>
                </a:rPr>
                <a:t>48um</a:t>
              </a:r>
              <a:endParaRPr lang="zh-TW" altLang="en-US" dirty="0">
                <a:solidFill>
                  <a:schemeClr val="bg1"/>
                </a:solidFill>
              </a:endParaRPr>
            </a:p>
          </p:txBody>
        </p:sp>
        <p:sp>
          <p:nvSpPr>
            <p:cNvPr id="16" name="文字方塊 15">
              <a:extLst>
                <a:ext uri="{FF2B5EF4-FFF2-40B4-BE49-F238E27FC236}">
                  <a16:creationId xmlns:a16="http://schemas.microsoft.com/office/drawing/2014/main" id="{152C560C-EA77-477F-AA16-53FB3BCD5EEC}"/>
                </a:ext>
              </a:extLst>
            </p:cNvPr>
            <p:cNvSpPr txBox="1"/>
            <p:nvPr/>
          </p:nvSpPr>
          <p:spPr>
            <a:xfrm>
              <a:off x="8753212" y="5315099"/>
              <a:ext cx="755238" cy="368427"/>
            </a:xfrm>
            <a:prstGeom prst="rect">
              <a:avLst/>
            </a:prstGeom>
            <a:noFill/>
          </p:spPr>
          <p:txBody>
            <a:bodyPr wrap="square" rtlCol="0">
              <a:spAutoFit/>
            </a:bodyPr>
            <a:lstStyle/>
            <a:p>
              <a:r>
                <a:rPr lang="en-US" altLang="zh-TW" dirty="0">
                  <a:solidFill>
                    <a:schemeClr val="bg1"/>
                  </a:solidFill>
                </a:rPr>
                <a:t>P+N</a:t>
              </a:r>
              <a:endParaRPr lang="zh-TW" altLang="en-US" dirty="0">
                <a:solidFill>
                  <a:schemeClr val="bg1"/>
                </a:solidFill>
              </a:endParaRPr>
            </a:p>
          </p:txBody>
        </p:sp>
        <p:sp>
          <p:nvSpPr>
            <p:cNvPr id="17" name="文字方塊 16">
              <a:extLst>
                <a:ext uri="{FF2B5EF4-FFF2-40B4-BE49-F238E27FC236}">
                  <a16:creationId xmlns:a16="http://schemas.microsoft.com/office/drawing/2014/main" id="{0B066AA2-5521-4CC9-BAA7-31FD7D0B473C}"/>
                </a:ext>
              </a:extLst>
            </p:cNvPr>
            <p:cNvSpPr txBox="1"/>
            <p:nvPr/>
          </p:nvSpPr>
          <p:spPr>
            <a:xfrm>
              <a:off x="7556444" y="4706390"/>
              <a:ext cx="307511" cy="369331"/>
            </a:xfrm>
            <a:prstGeom prst="rect">
              <a:avLst/>
            </a:prstGeom>
            <a:noFill/>
          </p:spPr>
          <p:txBody>
            <a:bodyPr wrap="square" rtlCol="0">
              <a:spAutoFit/>
            </a:bodyPr>
            <a:lstStyle/>
            <a:p>
              <a:r>
                <a:rPr lang="en-US" altLang="zh-TW" dirty="0">
                  <a:solidFill>
                    <a:schemeClr val="accent2"/>
                  </a:solidFill>
                </a:rPr>
                <a:t>P</a:t>
              </a:r>
              <a:endParaRPr lang="zh-TW" altLang="en-US" dirty="0">
                <a:solidFill>
                  <a:schemeClr val="accent2"/>
                </a:solidFill>
              </a:endParaRPr>
            </a:p>
          </p:txBody>
        </p:sp>
        <p:sp>
          <p:nvSpPr>
            <p:cNvPr id="18" name="文字方塊 17">
              <a:extLst>
                <a:ext uri="{FF2B5EF4-FFF2-40B4-BE49-F238E27FC236}">
                  <a16:creationId xmlns:a16="http://schemas.microsoft.com/office/drawing/2014/main" id="{28E5A09B-84C2-47E4-913F-A719A04E88AF}"/>
                </a:ext>
              </a:extLst>
            </p:cNvPr>
            <p:cNvSpPr txBox="1"/>
            <p:nvPr/>
          </p:nvSpPr>
          <p:spPr>
            <a:xfrm>
              <a:off x="10081600" y="4521723"/>
              <a:ext cx="307511" cy="369332"/>
            </a:xfrm>
            <a:prstGeom prst="rect">
              <a:avLst/>
            </a:prstGeom>
            <a:noFill/>
          </p:spPr>
          <p:txBody>
            <a:bodyPr wrap="square" rtlCol="0">
              <a:spAutoFit/>
            </a:bodyPr>
            <a:lstStyle/>
            <a:p>
              <a:r>
                <a:rPr lang="en-US" altLang="zh-TW" dirty="0">
                  <a:solidFill>
                    <a:srgbClr val="0070C0"/>
                  </a:solidFill>
                </a:rPr>
                <a:t>N</a:t>
              </a:r>
              <a:endParaRPr lang="zh-TW" altLang="en-US" dirty="0">
                <a:solidFill>
                  <a:srgbClr val="0070C0"/>
                </a:solidFill>
              </a:endParaRPr>
            </a:p>
          </p:txBody>
        </p:sp>
        <p:cxnSp>
          <p:nvCxnSpPr>
            <p:cNvPr id="19" name="直線單箭頭接點 18">
              <a:extLst>
                <a:ext uri="{FF2B5EF4-FFF2-40B4-BE49-F238E27FC236}">
                  <a16:creationId xmlns:a16="http://schemas.microsoft.com/office/drawing/2014/main" id="{061CCDCF-A6A1-43DF-A547-2E166B7A5E5C}"/>
                </a:ext>
              </a:extLst>
            </p:cNvPr>
            <p:cNvCxnSpPr>
              <a:cxnSpLocks/>
              <a:stCxn id="17" idx="2"/>
            </p:cNvCxnSpPr>
            <p:nvPr/>
          </p:nvCxnSpPr>
          <p:spPr>
            <a:xfrm>
              <a:off x="7710200" y="5075721"/>
              <a:ext cx="153756" cy="314851"/>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單箭頭接點 19">
              <a:extLst>
                <a:ext uri="{FF2B5EF4-FFF2-40B4-BE49-F238E27FC236}">
                  <a16:creationId xmlns:a16="http://schemas.microsoft.com/office/drawing/2014/main" id="{59D1F965-CEA7-4110-AD8C-49D7D2EF3E50}"/>
                </a:ext>
              </a:extLst>
            </p:cNvPr>
            <p:cNvCxnSpPr>
              <a:cxnSpLocks/>
              <a:stCxn id="16" idx="1"/>
            </p:cNvCxnSpPr>
            <p:nvPr/>
          </p:nvCxnSpPr>
          <p:spPr>
            <a:xfrm flipH="1">
              <a:off x="8485410" y="5499312"/>
              <a:ext cx="267802" cy="5668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a:extLst>
                <a:ext uri="{FF2B5EF4-FFF2-40B4-BE49-F238E27FC236}">
                  <a16:creationId xmlns:a16="http://schemas.microsoft.com/office/drawing/2014/main" id="{996EAE6C-145E-4040-9BD7-D17B57D09825}"/>
                </a:ext>
              </a:extLst>
            </p:cNvPr>
            <p:cNvCxnSpPr>
              <a:cxnSpLocks/>
            </p:cNvCxnSpPr>
            <p:nvPr/>
          </p:nvCxnSpPr>
          <p:spPr>
            <a:xfrm flipH="1">
              <a:off x="9896658" y="4788577"/>
              <a:ext cx="246035"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27">
              <a:extLst>
                <a:ext uri="{FF2B5EF4-FFF2-40B4-BE49-F238E27FC236}">
                  <a16:creationId xmlns:a16="http://schemas.microsoft.com/office/drawing/2014/main" id="{1EDA9FC9-94C1-4189-8F8A-8151D8AC782F}"/>
                </a:ext>
              </a:extLst>
            </p:cNvPr>
            <p:cNvCxnSpPr>
              <a:cxnSpLocks/>
            </p:cNvCxnSpPr>
            <p:nvPr/>
          </p:nvCxnSpPr>
          <p:spPr>
            <a:xfrm>
              <a:off x="8754319" y="4648067"/>
              <a:ext cx="205181" cy="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文字方塊 29">
              <a:extLst>
                <a:ext uri="{FF2B5EF4-FFF2-40B4-BE49-F238E27FC236}">
                  <a16:creationId xmlns:a16="http://schemas.microsoft.com/office/drawing/2014/main" id="{CFB3C3D6-7F2C-4E5D-A9E6-FD65F753AAD0}"/>
                </a:ext>
              </a:extLst>
            </p:cNvPr>
            <p:cNvSpPr txBox="1"/>
            <p:nvPr/>
          </p:nvSpPr>
          <p:spPr>
            <a:xfrm>
              <a:off x="8638200" y="4649007"/>
              <a:ext cx="755237" cy="368427"/>
            </a:xfrm>
            <a:prstGeom prst="rect">
              <a:avLst/>
            </a:prstGeom>
            <a:noFill/>
          </p:spPr>
          <p:txBody>
            <a:bodyPr wrap="square" rtlCol="0">
              <a:spAutoFit/>
            </a:bodyPr>
            <a:lstStyle/>
            <a:p>
              <a:r>
                <a:rPr lang="en-US" altLang="zh-TW" dirty="0">
                  <a:solidFill>
                    <a:schemeClr val="bg1"/>
                  </a:solidFill>
                </a:rPr>
                <a:t>50um</a:t>
              </a:r>
              <a:endParaRPr lang="zh-TW" altLang="en-US" dirty="0">
                <a:solidFill>
                  <a:schemeClr val="bg1"/>
                </a:solidFill>
              </a:endParaRPr>
            </a:p>
          </p:txBody>
        </p:sp>
      </p:grpSp>
    </p:spTree>
    <p:extLst>
      <p:ext uri="{BB962C8B-B14F-4D97-AF65-F5344CB8AC3E}">
        <p14:creationId xmlns:p14="http://schemas.microsoft.com/office/powerpoint/2010/main" val="1894630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21065F6F-35CF-45D0-A7D2-2245CB5CF43F}"/>
              </a:ext>
            </a:extLst>
          </p:cNvPr>
          <p:cNvSpPr>
            <a:spLocks noGrp="1"/>
          </p:cNvSpPr>
          <p:nvPr>
            <p:ph type="dt" sz="half" idx="10"/>
          </p:nvPr>
        </p:nvSpPr>
        <p:spPr/>
        <p:txBody>
          <a:bodyPr/>
          <a:lstStyle/>
          <a:p>
            <a:fld id="{1D2D4FB6-017F-4995-A3DC-0768B1A2D5AE}" type="datetime1">
              <a:rPr lang="zh-TW" altLang="en-US" smtClean="0"/>
              <a:t>2025/12/23</a:t>
            </a:fld>
            <a:endParaRPr lang="zh-TW" altLang="en-US"/>
          </a:p>
        </p:txBody>
      </p:sp>
      <p:sp>
        <p:nvSpPr>
          <p:cNvPr id="3" name="文字版面配置區 2">
            <a:extLst>
              <a:ext uri="{FF2B5EF4-FFF2-40B4-BE49-F238E27FC236}">
                <a16:creationId xmlns:a16="http://schemas.microsoft.com/office/drawing/2014/main" id="{C3289153-8B9D-4506-A529-9A5387A359A4}"/>
              </a:ext>
            </a:extLst>
          </p:cNvPr>
          <p:cNvSpPr>
            <a:spLocks noGrp="1"/>
          </p:cNvSpPr>
          <p:nvPr>
            <p:ph type="body" sz="quarter" idx="13"/>
          </p:nvPr>
        </p:nvSpPr>
        <p:spPr/>
        <p:txBody>
          <a:bodyPr/>
          <a:lstStyle/>
          <a:p>
            <a:r>
              <a:rPr lang="en-US" altLang="zh-TW" dirty="0"/>
              <a:t>TCAD Simulation</a:t>
            </a:r>
            <a:endParaRPr lang="zh-TW" altLang="en-US" dirty="0"/>
          </a:p>
        </p:txBody>
      </p:sp>
      <p:sp>
        <p:nvSpPr>
          <p:cNvPr id="4" name="文字方塊 3">
            <a:extLst>
              <a:ext uri="{FF2B5EF4-FFF2-40B4-BE49-F238E27FC236}">
                <a16:creationId xmlns:a16="http://schemas.microsoft.com/office/drawing/2014/main" id="{3E273AAE-EA5D-46DB-AD45-AFE90985E2B6}"/>
              </a:ext>
            </a:extLst>
          </p:cNvPr>
          <p:cNvSpPr txBox="1"/>
          <p:nvPr/>
        </p:nvSpPr>
        <p:spPr>
          <a:xfrm>
            <a:off x="427792" y="1330193"/>
            <a:ext cx="11180976" cy="707886"/>
          </a:xfrm>
          <a:prstGeom prst="rect">
            <a:avLst/>
          </a:prstGeom>
          <a:noFill/>
        </p:spPr>
        <p:txBody>
          <a:bodyPr wrap="square" rtlCol="0">
            <a:spAutoFit/>
          </a:bodyPr>
          <a:lstStyle/>
          <a:p>
            <a:pPr marL="285750" indent="-285750" algn="just">
              <a:buFont typeface="Arial" panose="020B0604020202020204" pitchFamily="34" charset="0"/>
              <a:buChar char="•"/>
            </a:pPr>
            <a:r>
              <a:rPr lang="en-US" altLang="zh-TW" sz="2000" dirty="0"/>
              <a:t>In the simulation, adding a certain level of damage during the implantation resulted in good agreement with the SIMS data.</a:t>
            </a:r>
            <a:endParaRPr lang="zh-TW" altLang="en-US" sz="2000" dirty="0"/>
          </a:p>
        </p:txBody>
      </p:sp>
      <p:graphicFrame>
        <p:nvGraphicFramePr>
          <p:cNvPr id="8" name="圖表 7">
            <a:extLst>
              <a:ext uri="{FF2B5EF4-FFF2-40B4-BE49-F238E27FC236}">
                <a16:creationId xmlns:a16="http://schemas.microsoft.com/office/drawing/2014/main" id="{710687B7-F444-4BDD-BFB2-905902A4436B}"/>
              </a:ext>
            </a:extLst>
          </p:cNvPr>
          <p:cNvGraphicFramePr>
            <a:graphicFrameLocks/>
          </p:cNvGraphicFramePr>
          <p:nvPr/>
        </p:nvGraphicFramePr>
        <p:xfrm>
          <a:off x="6659303" y="2492315"/>
          <a:ext cx="5152482" cy="4174414"/>
        </p:xfrm>
        <a:graphic>
          <a:graphicData uri="http://schemas.openxmlformats.org/drawingml/2006/chart">
            <c:chart xmlns:c="http://schemas.openxmlformats.org/drawingml/2006/chart" xmlns:r="http://schemas.openxmlformats.org/officeDocument/2006/relationships" r:id="rId2"/>
          </a:graphicData>
        </a:graphic>
      </p:graphicFrame>
      <p:sp>
        <p:nvSpPr>
          <p:cNvPr id="9" name="箭號: 向右 8">
            <a:extLst>
              <a:ext uri="{FF2B5EF4-FFF2-40B4-BE49-F238E27FC236}">
                <a16:creationId xmlns:a16="http://schemas.microsoft.com/office/drawing/2014/main" id="{587F4273-B4BB-4BB1-B5BC-50F60D92C1BD}"/>
              </a:ext>
            </a:extLst>
          </p:cNvPr>
          <p:cNvSpPr/>
          <p:nvPr/>
        </p:nvSpPr>
        <p:spPr>
          <a:xfrm>
            <a:off x="5377257" y="3757681"/>
            <a:ext cx="1282046" cy="1124030"/>
          </a:xfrm>
          <a:prstGeom prst="rightArrow">
            <a:avLst/>
          </a:prstGeom>
          <a:solidFill>
            <a:srgbClr val="CC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Imp. damage</a:t>
            </a:r>
            <a:endParaRPr lang="zh-TW" altLang="en-US" dirty="0"/>
          </a:p>
        </p:txBody>
      </p:sp>
      <p:graphicFrame>
        <p:nvGraphicFramePr>
          <p:cNvPr id="10" name="圖表 9">
            <a:extLst>
              <a:ext uri="{FF2B5EF4-FFF2-40B4-BE49-F238E27FC236}">
                <a16:creationId xmlns:a16="http://schemas.microsoft.com/office/drawing/2014/main" id="{00EF1348-A814-4D0B-A37C-91803AAC76D7}"/>
              </a:ext>
            </a:extLst>
          </p:cNvPr>
          <p:cNvGraphicFramePr>
            <a:graphicFrameLocks/>
          </p:cNvGraphicFramePr>
          <p:nvPr/>
        </p:nvGraphicFramePr>
        <p:xfrm>
          <a:off x="224775" y="2492316"/>
          <a:ext cx="5152482" cy="4174414"/>
        </p:xfrm>
        <a:graphic>
          <a:graphicData uri="http://schemas.openxmlformats.org/drawingml/2006/chart">
            <c:chart xmlns:c="http://schemas.openxmlformats.org/drawingml/2006/chart" xmlns:r="http://schemas.openxmlformats.org/officeDocument/2006/relationships" r:id="rId3"/>
          </a:graphicData>
        </a:graphic>
      </p:graphicFrame>
      <p:sp>
        <p:nvSpPr>
          <p:cNvPr id="11" name="文字方塊 10">
            <a:extLst>
              <a:ext uri="{FF2B5EF4-FFF2-40B4-BE49-F238E27FC236}">
                <a16:creationId xmlns:a16="http://schemas.microsoft.com/office/drawing/2014/main" id="{10336150-E2B7-4D22-A5A7-3ECCB77F9875}"/>
              </a:ext>
            </a:extLst>
          </p:cNvPr>
          <p:cNvSpPr txBox="1"/>
          <p:nvPr/>
        </p:nvSpPr>
        <p:spPr>
          <a:xfrm>
            <a:off x="7296539" y="2162186"/>
            <a:ext cx="4432041" cy="461665"/>
          </a:xfrm>
          <a:prstGeom prst="rect">
            <a:avLst/>
          </a:prstGeom>
          <a:noFill/>
        </p:spPr>
        <p:txBody>
          <a:bodyPr wrap="square">
            <a:spAutoFit/>
          </a:bodyPr>
          <a:lstStyle/>
          <a:p>
            <a:r>
              <a:rPr lang="en-US" altLang="zh-TW" sz="2400" b="1" dirty="0">
                <a:solidFill>
                  <a:srgbClr val="FF0000"/>
                </a:solidFill>
              </a:rPr>
              <a:t>S</a:t>
            </a:r>
            <a:r>
              <a:rPr lang="zh-TW" altLang="en-US" sz="2400" b="1" dirty="0">
                <a:solidFill>
                  <a:srgbClr val="FF0000"/>
                </a:solidFill>
              </a:rPr>
              <a:t>imulation </a:t>
            </a:r>
            <a:r>
              <a:rPr lang="en-US" altLang="zh-TW" sz="2400" b="1" dirty="0">
                <a:solidFill>
                  <a:srgbClr val="FF0000"/>
                </a:solidFill>
              </a:rPr>
              <a:t>after</a:t>
            </a:r>
            <a:r>
              <a:rPr lang="zh-TW" altLang="en-US" sz="2400" b="1" dirty="0">
                <a:solidFill>
                  <a:srgbClr val="FF0000"/>
                </a:solidFill>
              </a:rPr>
              <a:t> </a:t>
            </a:r>
            <a:r>
              <a:rPr lang="en-US" altLang="zh-TW" sz="2400" b="1" dirty="0">
                <a:solidFill>
                  <a:srgbClr val="FF0000"/>
                </a:solidFill>
              </a:rPr>
              <a:t>fabrication</a:t>
            </a:r>
            <a:endParaRPr lang="zh-TW" altLang="en-US" sz="2400" b="1" dirty="0">
              <a:solidFill>
                <a:srgbClr val="FF0000"/>
              </a:solidFill>
            </a:endParaRPr>
          </a:p>
        </p:txBody>
      </p:sp>
      <p:sp>
        <p:nvSpPr>
          <p:cNvPr id="12" name="文字方塊 11">
            <a:extLst>
              <a:ext uri="{FF2B5EF4-FFF2-40B4-BE49-F238E27FC236}">
                <a16:creationId xmlns:a16="http://schemas.microsoft.com/office/drawing/2014/main" id="{4FCF424D-D994-478E-978B-B3130AB6E3C2}"/>
              </a:ext>
            </a:extLst>
          </p:cNvPr>
          <p:cNvSpPr txBox="1"/>
          <p:nvPr/>
        </p:nvSpPr>
        <p:spPr>
          <a:xfrm>
            <a:off x="1076130" y="2191081"/>
            <a:ext cx="4282465" cy="461665"/>
          </a:xfrm>
          <a:prstGeom prst="rect">
            <a:avLst/>
          </a:prstGeom>
          <a:noFill/>
        </p:spPr>
        <p:txBody>
          <a:bodyPr wrap="square">
            <a:spAutoFit/>
          </a:bodyPr>
          <a:lstStyle/>
          <a:p>
            <a:r>
              <a:rPr lang="en-US" altLang="zh-TW" sz="2400" b="1" dirty="0">
                <a:solidFill>
                  <a:srgbClr val="FF0000"/>
                </a:solidFill>
              </a:rPr>
              <a:t>S</a:t>
            </a:r>
            <a:r>
              <a:rPr lang="zh-TW" altLang="en-US" sz="2400" b="1" dirty="0">
                <a:solidFill>
                  <a:srgbClr val="FF0000"/>
                </a:solidFill>
              </a:rPr>
              <a:t>imulation before </a:t>
            </a:r>
            <a:r>
              <a:rPr lang="en-US" altLang="zh-TW" sz="2400" b="1" dirty="0">
                <a:solidFill>
                  <a:srgbClr val="FF0000"/>
                </a:solidFill>
              </a:rPr>
              <a:t>fabrication</a:t>
            </a:r>
            <a:endParaRPr lang="zh-TW" altLang="en-US" sz="2400" b="1" dirty="0">
              <a:solidFill>
                <a:srgbClr val="FF0000"/>
              </a:solidFill>
            </a:endParaRPr>
          </a:p>
        </p:txBody>
      </p:sp>
    </p:spTree>
    <p:extLst>
      <p:ext uri="{BB962C8B-B14F-4D97-AF65-F5344CB8AC3E}">
        <p14:creationId xmlns:p14="http://schemas.microsoft.com/office/powerpoint/2010/main" val="1748181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1938C740-44A0-4B83-9629-1FBC97096336}"/>
              </a:ext>
            </a:extLst>
          </p:cNvPr>
          <p:cNvSpPr>
            <a:spLocks noGrp="1"/>
          </p:cNvSpPr>
          <p:nvPr>
            <p:ph type="dt" sz="half" idx="10"/>
          </p:nvPr>
        </p:nvSpPr>
        <p:spPr/>
        <p:txBody>
          <a:bodyPr/>
          <a:lstStyle/>
          <a:p>
            <a:fld id="{1D2D4FB6-017F-4995-A3DC-0768B1A2D5AE}" type="datetime1">
              <a:rPr lang="zh-TW" altLang="en-US" smtClean="0"/>
              <a:t>2025/12/23</a:t>
            </a:fld>
            <a:endParaRPr lang="zh-TW" altLang="en-US"/>
          </a:p>
        </p:txBody>
      </p:sp>
      <p:sp>
        <p:nvSpPr>
          <p:cNvPr id="3" name="文字版面配置區 2">
            <a:extLst>
              <a:ext uri="{FF2B5EF4-FFF2-40B4-BE49-F238E27FC236}">
                <a16:creationId xmlns:a16="http://schemas.microsoft.com/office/drawing/2014/main" id="{A8BA131A-2BD5-434A-982F-9BD19CB47601}"/>
              </a:ext>
            </a:extLst>
          </p:cNvPr>
          <p:cNvSpPr>
            <a:spLocks noGrp="1"/>
          </p:cNvSpPr>
          <p:nvPr>
            <p:ph type="body" sz="quarter" idx="13"/>
          </p:nvPr>
        </p:nvSpPr>
        <p:spPr/>
        <p:txBody>
          <a:bodyPr/>
          <a:lstStyle/>
          <a:p>
            <a:r>
              <a:rPr lang="en-US" altLang="zh-TW" dirty="0"/>
              <a:t>SIMS &amp; TCAD with Calibration </a:t>
            </a:r>
            <a:endParaRPr lang="zh-TW" altLang="en-US" dirty="0"/>
          </a:p>
        </p:txBody>
      </p:sp>
      <p:sp>
        <p:nvSpPr>
          <p:cNvPr id="6" name="文字方塊 5">
            <a:extLst>
              <a:ext uri="{FF2B5EF4-FFF2-40B4-BE49-F238E27FC236}">
                <a16:creationId xmlns:a16="http://schemas.microsoft.com/office/drawing/2014/main" id="{49006C2A-8EE5-4153-A07C-7275A210E602}"/>
              </a:ext>
            </a:extLst>
          </p:cNvPr>
          <p:cNvSpPr txBox="1"/>
          <p:nvPr/>
        </p:nvSpPr>
        <p:spPr>
          <a:xfrm>
            <a:off x="995879" y="2271710"/>
            <a:ext cx="1980927" cy="400110"/>
          </a:xfrm>
          <a:prstGeom prst="rect">
            <a:avLst/>
          </a:prstGeom>
          <a:noFill/>
        </p:spPr>
        <p:txBody>
          <a:bodyPr wrap="none" rtlCol="0">
            <a:spAutoFit/>
          </a:bodyPr>
          <a:lstStyle/>
          <a:p>
            <a:r>
              <a:rPr lang="en-US" altLang="zh-TW" sz="2000" b="1" dirty="0">
                <a:solidFill>
                  <a:srgbClr val="FF0000"/>
                </a:solidFill>
              </a:rPr>
              <a:t>Wafer #04 As + B</a:t>
            </a:r>
            <a:endParaRPr lang="zh-TW" altLang="en-US" sz="2000" b="1" dirty="0">
              <a:solidFill>
                <a:srgbClr val="FF0000"/>
              </a:solidFill>
            </a:endParaRPr>
          </a:p>
        </p:txBody>
      </p:sp>
      <p:sp>
        <p:nvSpPr>
          <p:cNvPr id="7" name="文字方塊 6">
            <a:extLst>
              <a:ext uri="{FF2B5EF4-FFF2-40B4-BE49-F238E27FC236}">
                <a16:creationId xmlns:a16="http://schemas.microsoft.com/office/drawing/2014/main" id="{037302B2-0DC4-4B83-BED3-7738EFD3805D}"/>
              </a:ext>
            </a:extLst>
          </p:cNvPr>
          <p:cNvSpPr txBox="1"/>
          <p:nvPr/>
        </p:nvSpPr>
        <p:spPr>
          <a:xfrm>
            <a:off x="6722746" y="2271710"/>
            <a:ext cx="1859099" cy="400110"/>
          </a:xfrm>
          <a:prstGeom prst="rect">
            <a:avLst/>
          </a:prstGeom>
          <a:noFill/>
        </p:spPr>
        <p:txBody>
          <a:bodyPr wrap="none" rtlCol="0">
            <a:spAutoFit/>
          </a:bodyPr>
          <a:lstStyle/>
          <a:p>
            <a:r>
              <a:rPr lang="en-US" altLang="zh-TW" sz="2000" b="1" dirty="0">
                <a:solidFill>
                  <a:srgbClr val="FF0000"/>
                </a:solidFill>
              </a:rPr>
              <a:t>Wafer #10 P + B</a:t>
            </a:r>
            <a:endParaRPr lang="zh-TW" altLang="en-US" sz="2000" b="1" dirty="0">
              <a:solidFill>
                <a:srgbClr val="FF0000"/>
              </a:solidFill>
            </a:endParaRPr>
          </a:p>
        </p:txBody>
      </p:sp>
      <p:graphicFrame>
        <p:nvGraphicFramePr>
          <p:cNvPr id="8" name="表格 7">
            <a:extLst>
              <a:ext uri="{FF2B5EF4-FFF2-40B4-BE49-F238E27FC236}">
                <a16:creationId xmlns:a16="http://schemas.microsoft.com/office/drawing/2014/main" id="{97DC790E-85CA-40F6-B101-47AEB4392BF7}"/>
              </a:ext>
            </a:extLst>
          </p:cNvPr>
          <p:cNvGraphicFramePr>
            <a:graphicFrameLocks noGrp="1"/>
          </p:cNvGraphicFramePr>
          <p:nvPr/>
        </p:nvGraphicFramePr>
        <p:xfrm>
          <a:off x="511726" y="1180747"/>
          <a:ext cx="11003999" cy="1017270"/>
        </p:xfrm>
        <a:graphic>
          <a:graphicData uri="http://schemas.openxmlformats.org/drawingml/2006/table">
            <a:tbl>
              <a:tblPr>
                <a:tableStyleId>{5940675A-B579-460E-94D1-54222C63F5DA}</a:tableStyleId>
              </a:tblPr>
              <a:tblGrid>
                <a:gridCol w="520801">
                  <a:extLst>
                    <a:ext uri="{9D8B030D-6E8A-4147-A177-3AD203B41FA5}">
                      <a16:colId xmlns:a16="http://schemas.microsoft.com/office/drawing/2014/main" val="2764318954"/>
                    </a:ext>
                  </a:extLst>
                </a:gridCol>
                <a:gridCol w="1360798">
                  <a:extLst>
                    <a:ext uri="{9D8B030D-6E8A-4147-A177-3AD203B41FA5}">
                      <a16:colId xmlns:a16="http://schemas.microsoft.com/office/drawing/2014/main" val="187418796"/>
                    </a:ext>
                  </a:extLst>
                </a:gridCol>
                <a:gridCol w="1327199">
                  <a:extLst>
                    <a:ext uri="{9D8B030D-6E8A-4147-A177-3AD203B41FA5}">
                      <a16:colId xmlns:a16="http://schemas.microsoft.com/office/drawing/2014/main" val="326894229"/>
                    </a:ext>
                  </a:extLst>
                </a:gridCol>
                <a:gridCol w="1142402">
                  <a:extLst>
                    <a:ext uri="{9D8B030D-6E8A-4147-A177-3AD203B41FA5}">
                      <a16:colId xmlns:a16="http://schemas.microsoft.com/office/drawing/2014/main" val="2703439388"/>
                    </a:ext>
                  </a:extLst>
                </a:gridCol>
                <a:gridCol w="806400">
                  <a:extLst>
                    <a:ext uri="{9D8B030D-6E8A-4147-A177-3AD203B41FA5}">
                      <a16:colId xmlns:a16="http://schemas.microsoft.com/office/drawing/2014/main" val="1273773871"/>
                    </a:ext>
                  </a:extLst>
                </a:gridCol>
                <a:gridCol w="655201">
                  <a:extLst>
                    <a:ext uri="{9D8B030D-6E8A-4147-A177-3AD203B41FA5}">
                      <a16:colId xmlns:a16="http://schemas.microsoft.com/office/drawing/2014/main" val="3126339676"/>
                    </a:ext>
                  </a:extLst>
                </a:gridCol>
                <a:gridCol w="1360798">
                  <a:extLst>
                    <a:ext uri="{9D8B030D-6E8A-4147-A177-3AD203B41FA5}">
                      <a16:colId xmlns:a16="http://schemas.microsoft.com/office/drawing/2014/main" val="2949872974"/>
                    </a:ext>
                  </a:extLst>
                </a:gridCol>
                <a:gridCol w="1327199">
                  <a:extLst>
                    <a:ext uri="{9D8B030D-6E8A-4147-A177-3AD203B41FA5}">
                      <a16:colId xmlns:a16="http://schemas.microsoft.com/office/drawing/2014/main" val="3458207744"/>
                    </a:ext>
                  </a:extLst>
                </a:gridCol>
                <a:gridCol w="1041600">
                  <a:extLst>
                    <a:ext uri="{9D8B030D-6E8A-4147-A177-3AD203B41FA5}">
                      <a16:colId xmlns:a16="http://schemas.microsoft.com/office/drawing/2014/main" val="2723642019"/>
                    </a:ext>
                  </a:extLst>
                </a:gridCol>
                <a:gridCol w="806400">
                  <a:extLst>
                    <a:ext uri="{9D8B030D-6E8A-4147-A177-3AD203B41FA5}">
                      <a16:colId xmlns:a16="http://schemas.microsoft.com/office/drawing/2014/main" val="1522436277"/>
                    </a:ext>
                  </a:extLst>
                </a:gridCol>
                <a:gridCol w="655201">
                  <a:extLst>
                    <a:ext uri="{9D8B030D-6E8A-4147-A177-3AD203B41FA5}">
                      <a16:colId xmlns:a16="http://schemas.microsoft.com/office/drawing/2014/main" val="2582597146"/>
                    </a:ext>
                  </a:extLst>
                </a:gridCol>
              </a:tblGrid>
              <a:tr h="219075">
                <a:tc>
                  <a:txBody>
                    <a:bodyPr/>
                    <a:lstStyle/>
                    <a:p>
                      <a:pPr algn="l" fontAlgn="ctr"/>
                      <a:r>
                        <a:rPr lang="zh-TW" altLang="en-US" sz="1600" u="none" strike="noStrike" dirty="0">
                          <a:effectLst/>
                        </a:rPr>
                        <a:t>　</a:t>
                      </a:r>
                      <a:endParaRPr lang="zh-TW" alt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gridSpan="3">
                  <a:txBody>
                    <a:bodyPr/>
                    <a:lstStyle/>
                    <a:p>
                      <a:pPr algn="ctr" fontAlgn="ctr"/>
                      <a:r>
                        <a:rPr lang="en-US" sz="1600" b="1" u="none" strike="noStrike" dirty="0">
                          <a:effectLst/>
                        </a:rPr>
                        <a:t>Implant 1</a:t>
                      </a:r>
                      <a:endParaRPr lang="en-US" sz="1600" b="1"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tc gridSpan="2">
                  <a:txBody>
                    <a:bodyPr/>
                    <a:lstStyle/>
                    <a:p>
                      <a:pPr algn="ctr" fontAlgn="ctr"/>
                      <a:r>
                        <a:rPr lang="en-US" sz="1600" b="1" u="none" strike="noStrike" dirty="0">
                          <a:effectLst/>
                        </a:rPr>
                        <a:t>Diffusion 1</a:t>
                      </a:r>
                      <a:endParaRPr lang="en-US" sz="1600" b="1"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hMerge="1">
                  <a:txBody>
                    <a:bodyPr/>
                    <a:lstStyle/>
                    <a:p>
                      <a:endParaRPr lang="zh-TW" altLang="en-US"/>
                    </a:p>
                  </a:txBody>
                  <a:tcPr/>
                </a:tc>
                <a:tc gridSpan="3">
                  <a:txBody>
                    <a:bodyPr/>
                    <a:lstStyle/>
                    <a:p>
                      <a:pPr algn="ctr" fontAlgn="ctr"/>
                      <a:r>
                        <a:rPr lang="en-US" sz="1600" b="1" u="none" strike="noStrike" dirty="0">
                          <a:effectLst/>
                        </a:rPr>
                        <a:t>Implant 2</a:t>
                      </a:r>
                      <a:endParaRPr lang="en-US" sz="1600" b="1"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tc gridSpan="2">
                  <a:txBody>
                    <a:bodyPr/>
                    <a:lstStyle/>
                    <a:p>
                      <a:pPr algn="ctr" fontAlgn="ctr"/>
                      <a:r>
                        <a:rPr lang="en-US" sz="1600" b="1" u="none" strike="noStrike" dirty="0">
                          <a:effectLst/>
                        </a:rPr>
                        <a:t>Diffusion 2</a:t>
                      </a:r>
                      <a:endParaRPr lang="en-US" sz="1600" b="1"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hMerge="1">
                  <a:txBody>
                    <a:bodyPr/>
                    <a:lstStyle/>
                    <a:p>
                      <a:endParaRPr lang="zh-TW" altLang="en-US"/>
                    </a:p>
                  </a:txBody>
                  <a:tcPr/>
                </a:tc>
                <a:extLst>
                  <a:ext uri="{0D108BD9-81ED-4DB2-BD59-A6C34878D82A}">
                    <a16:rowId xmlns:a16="http://schemas.microsoft.com/office/drawing/2014/main" val="3160160558"/>
                  </a:ext>
                </a:extLst>
              </a:tr>
              <a:tr h="257175">
                <a:tc>
                  <a:txBody>
                    <a:bodyPr/>
                    <a:lstStyle/>
                    <a:p>
                      <a:pPr algn="l" fontAlgn="ctr"/>
                      <a:r>
                        <a:rPr lang="zh-TW" altLang="en-US" sz="1600" u="none" strike="noStrike">
                          <a:effectLst/>
                        </a:rPr>
                        <a:t>　</a:t>
                      </a:r>
                      <a:endParaRPr lang="zh-TW" altLang="en-US" sz="16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sz="1600" u="none" strike="noStrike" dirty="0">
                          <a:effectLst/>
                        </a:rPr>
                        <a:t>impurities</a:t>
                      </a:r>
                      <a:endParaRPr 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sz="1600" u="none" strike="noStrike" dirty="0">
                          <a:effectLst/>
                        </a:rPr>
                        <a:t>Dose(cm</a:t>
                      </a:r>
                      <a:r>
                        <a:rPr lang="en-US" sz="1600" u="none" strike="noStrike" baseline="30000" dirty="0">
                          <a:effectLst/>
                        </a:rPr>
                        <a:t>-2</a:t>
                      </a:r>
                      <a:r>
                        <a:rPr lang="en-US" sz="1600" u="none" strike="noStrike" dirty="0">
                          <a:effectLst/>
                        </a:rPr>
                        <a:t>)</a:t>
                      </a:r>
                      <a:endParaRPr 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sz="1600" u="none" strike="noStrike" dirty="0">
                          <a:effectLst/>
                        </a:rPr>
                        <a:t>Energy</a:t>
                      </a:r>
                      <a:endParaRPr 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sz="1600" u="none" strike="noStrike" dirty="0">
                          <a:effectLst/>
                        </a:rPr>
                        <a:t>⁰C</a:t>
                      </a:r>
                      <a:endParaRPr 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sz="1600" u="none" strike="noStrike" dirty="0">
                          <a:effectLst/>
                        </a:rPr>
                        <a:t>min</a:t>
                      </a:r>
                      <a:endParaRPr 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sz="1600" u="none" strike="noStrike" dirty="0">
                          <a:effectLst/>
                        </a:rPr>
                        <a:t>impurities</a:t>
                      </a:r>
                      <a:endParaRPr 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sz="1600" u="none" strike="noStrike" dirty="0">
                          <a:effectLst/>
                        </a:rPr>
                        <a:t>Dose(cm</a:t>
                      </a:r>
                      <a:r>
                        <a:rPr lang="en-US" sz="1600" u="none" strike="noStrike" baseline="30000" dirty="0">
                          <a:effectLst/>
                        </a:rPr>
                        <a:t>-2</a:t>
                      </a:r>
                      <a:r>
                        <a:rPr lang="en-US" sz="1600" u="none" strike="noStrike" dirty="0">
                          <a:effectLst/>
                        </a:rPr>
                        <a:t>)</a:t>
                      </a:r>
                      <a:endParaRPr 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sz="1600" u="none" strike="noStrike" dirty="0">
                          <a:effectLst/>
                        </a:rPr>
                        <a:t>Energy</a:t>
                      </a:r>
                      <a:endParaRPr 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sz="1600" u="none" strike="noStrike" dirty="0">
                          <a:effectLst/>
                        </a:rPr>
                        <a:t>⁰C</a:t>
                      </a:r>
                      <a:endParaRPr 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sz="1600" u="none" strike="noStrike" dirty="0">
                          <a:effectLst/>
                        </a:rPr>
                        <a:t>min</a:t>
                      </a:r>
                      <a:endParaRPr 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328728578"/>
                  </a:ext>
                </a:extLst>
              </a:tr>
              <a:tr h="209550">
                <a:tc>
                  <a:txBody>
                    <a:bodyPr/>
                    <a:lstStyle/>
                    <a:p>
                      <a:pPr algn="ctr" fontAlgn="ctr"/>
                      <a:r>
                        <a:rPr lang="en-US" altLang="zh-TW" sz="1600" u="none" strike="noStrike" dirty="0">
                          <a:effectLst/>
                        </a:rPr>
                        <a:t>#04</a:t>
                      </a:r>
                      <a:endParaRPr lang="en-US" altLang="zh-TW"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rowSpan="2">
                  <a:txBody>
                    <a:bodyPr/>
                    <a:lstStyle/>
                    <a:p>
                      <a:pPr algn="ctr" fontAlgn="ctr"/>
                      <a:r>
                        <a:rPr lang="en-US" sz="1600" u="none" strike="noStrike" dirty="0">
                          <a:effectLst/>
                        </a:rPr>
                        <a:t>B</a:t>
                      </a:r>
                      <a:endParaRPr 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rowSpan="2">
                  <a:txBody>
                    <a:bodyPr/>
                    <a:lstStyle/>
                    <a:p>
                      <a:pPr algn="ctr" fontAlgn="ctr"/>
                      <a:r>
                        <a:rPr lang="en-US" sz="1600" u="none" strike="noStrike" dirty="0">
                          <a:effectLst/>
                        </a:rPr>
                        <a:t>1.00E+12</a:t>
                      </a:r>
                      <a:endParaRPr 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rowSpan="2">
                  <a:txBody>
                    <a:bodyPr/>
                    <a:lstStyle/>
                    <a:p>
                      <a:pPr algn="ctr" fontAlgn="ctr"/>
                      <a:r>
                        <a:rPr lang="en-US" sz="1600" u="none" strike="noStrike" dirty="0">
                          <a:effectLst/>
                        </a:rPr>
                        <a:t>380keV</a:t>
                      </a:r>
                      <a:endParaRPr 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rowSpan="2">
                  <a:txBody>
                    <a:bodyPr/>
                    <a:lstStyle/>
                    <a:p>
                      <a:pPr algn="ctr" fontAlgn="ctr"/>
                      <a:r>
                        <a:rPr lang="en-US" altLang="zh-TW" sz="1600" u="none" strike="noStrike" dirty="0">
                          <a:effectLst/>
                        </a:rPr>
                        <a:t>800</a:t>
                      </a:r>
                      <a:endParaRPr lang="en-US" altLang="zh-TW"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rowSpan="2">
                  <a:txBody>
                    <a:bodyPr/>
                    <a:lstStyle/>
                    <a:p>
                      <a:pPr algn="ctr" fontAlgn="ctr"/>
                      <a:r>
                        <a:rPr lang="en-US" altLang="zh-TW" sz="1600" u="none" strike="noStrike" dirty="0">
                          <a:effectLst/>
                        </a:rPr>
                        <a:t>20</a:t>
                      </a:r>
                      <a:endParaRPr lang="en-US" altLang="zh-TW"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sz="1600" u="none" strike="noStrike" dirty="0">
                          <a:effectLst/>
                        </a:rPr>
                        <a:t>As</a:t>
                      </a:r>
                      <a:endParaRPr 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sz="1600" u="none" strike="noStrike">
                          <a:effectLst/>
                        </a:rPr>
                        <a:t>1.00E+14</a:t>
                      </a:r>
                      <a:endParaRPr lang="en-US" sz="16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sz="1600" u="none" strike="noStrike" dirty="0">
                          <a:effectLst/>
                        </a:rPr>
                        <a:t>90keV</a:t>
                      </a:r>
                      <a:endParaRPr 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rowSpan="2">
                  <a:txBody>
                    <a:bodyPr/>
                    <a:lstStyle/>
                    <a:p>
                      <a:pPr algn="ctr" fontAlgn="ctr"/>
                      <a:r>
                        <a:rPr lang="en-US" altLang="zh-TW" sz="1600" u="none" strike="noStrike" dirty="0">
                          <a:effectLst/>
                        </a:rPr>
                        <a:t>800</a:t>
                      </a:r>
                      <a:endParaRPr lang="en-US" altLang="zh-TW"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rowSpan="2">
                  <a:txBody>
                    <a:bodyPr/>
                    <a:lstStyle/>
                    <a:p>
                      <a:pPr algn="ctr" fontAlgn="ctr"/>
                      <a:r>
                        <a:rPr lang="en-US" altLang="zh-TW" sz="1600" u="none" strike="noStrike" dirty="0">
                          <a:effectLst/>
                        </a:rPr>
                        <a:t>20</a:t>
                      </a:r>
                      <a:endParaRPr lang="en-US" altLang="zh-TW"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1361172815"/>
                  </a:ext>
                </a:extLst>
              </a:tr>
              <a:tr h="219075">
                <a:tc>
                  <a:txBody>
                    <a:bodyPr/>
                    <a:lstStyle/>
                    <a:p>
                      <a:pPr algn="ctr" fontAlgn="ctr"/>
                      <a:r>
                        <a:rPr lang="en-US" altLang="zh-TW" sz="1600" u="none" strike="noStrike" dirty="0">
                          <a:effectLst/>
                        </a:rPr>
                        <a:t>#10</a:t>
                      </a:r>
                      <a:endParaRPr lang="en-US" altLang="zh-TW"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en-US" sz="1600" u="none" strike="noStrike" dirty="0">
                          <a:effectLst/>
                        </a:rPr>
                        <a:t>P</a:t>
                      </a:r>
                      <a:endParaRPr 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sz="1600" u="none" strike="noStrike" dirty="0">
                          <a:effectLst/>
                        </a:rPr>
                        <a:t>1.00E+14</a:t>
                      </a:r>
                      <a:endParaRPr 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sz="1600" u="none" strike="noStrike" dirty="0">
                          <a:effectLst/>
                        </a:rPr>
                        <a:t>80keV</a:t>
                      </a:r>
                      <a:endParaRPr 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819768247"/>
                  </a:ext>
                </a:extLst>
              </a:tr>
            </a:tbl>
          </a:graphicData>
        </a:graphic>
      </p:graphicFrame>
      <p:graphicFrame>
        <p:nvGraphicFramePr>
          <p:cNvPr id="11" name="圖表 10">
            <a:extLst>
              <a:ext uri="{FF2B5EF4-FFF2-40B4-BE49-F238E27FC236}">
                <a16:creationId xmlns:a16="http://schemas.microsoft.com/office/drawing/2014/main" id="{F55D7367-7960-476B-B0C7-34084E363C9A}"/>
              </a:ext>
            </a:extLst>
          </p:cNvPr>
          <p:cNvGraphicFramePr>
            <a:graphicFrameLocks/>
          </p:cNvGraphicFramePr>
          <p:nvPr/>
        </p:nvGraphicFramePr>
        <p:xfrm>
          <a:off x="5900530" y="2566228"/>
          <a:ext cx="5726867" cy="41744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圖表 12">
            <a:extLst>
              <a:ext uri="{FF2B5EF4-FFF2-40B4-BE49-F238E27FC236}">
                <a16:creationId xmlns:a16="http://schemas.microsoft.com/office/drawing/2014/main" id="{68E0EC9B-8E45-42CD-8F06-8948C51A7719}"/>
              </a:ext>
            </a:extLst>
          </p:cNvPr>
          <p:cNvGraphicFramePr>
            <a:graphicFrameLocks/>
          </p:cNvGraphicFramePr>
          <p:nvPr/>
        </p:nvGraphicFramePr>
        <p:xfrm>
          <a:off x="173662" y="2566228"/>
          <a:ext cx="5726868" cy="41744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3347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DE8B17E0-3761-459E-B3E8-8F42A5329CA3}"/>
              </a:ext>
            </a:extLst>
          </p:cNvPr>
          <p:cNvSpPr>
            <a:spLocks noGrp="1"/>
          </p:cNvSpPr>
          <p:nvPr>
            <p:ph type="dt" sz="half" idx="10"/>
          </p:nvPr>
        </p:nvSpPr>
        <p:spPr/>
        <p:txBody>
          <a:bodyPr/>
          <a:lstStyle/>
          <a:p>
            <a:fld id="{1D2D4FB6-017F-4995-A3DC-0768B1A2D5AE}" type="datetime1">
              <a:rPr lang="zh-TW" altLang="en-US" smtClean="0"/>
              <a:t>2025/12/23</a:t>
            </a:fld>
            <a:endParaRPr lang="zh-TW" altLang="en-US"/>
          </a:p>
        </p:txBody>
      </p:sp>
      <p:sp>
        <p:nvSpPr>
          <p:cNvPr id="3" name="文字版面配置區 2">
            <a:extLst>
              <a:ext uri="{FF2B5EF4-FFF2-40B4-BE49-F238E27FC236}">
                <a16:creationId xmlns:a16="http://schemas.microsoft.com/office/drawing/2014/main" id="{EC1D5DDD-A8C5-4FCF-8D40-51A48D037AC2}"/>
              </a:ext>
            </a:extLst>
          </p:cNvPr>
          <p:cNvSpPr>
            <a:spLocks noGrp="1"/>
          </p:cNvSpPr>
          <p:nvPr>
            <p:ph type="body" sz="quarter" idx="13"/>
          </p:nvPr>
        </p:nvSpPr>
        <p:spPr/>
        <p:txBody>
          <a:bodyPr/>
          <a:lstStyle/>
          <a:p>
            <a:r>
              <a:rPr lang="en-US" altLang="zh-TW" dirty="0"/>
              <a:t>Gain Simulation</a:t>
            </a:r>
            <a:endParaRPr lang="zh-TW" altLang="en-US" dirty="0"/>
          </a:p>
        </p:txBody>
      </p:sp>
      <p:graphicFrame>
        <p:nvGraphicFramePr>
          <p:cNvPr id="4" name="圖表 3">
            <a:extLst>
              <a:ext uri="{FF2B5EF4-FFF2-40B4-BE49-F238E27FC236}">
                <a16:creationId xmlns:a16="http://schemas.microsoft.com/office/drawing/2014/main" id="{F6125A73-8B4C-4E42-B5F5-553D87DFC82C}"/>
              </a:ext>
            </a:extLst>
          </p:cNvPr>
          <p:cNvGraphicFramePr>
            <a:graphicFrameLocks/>
          </p:cNvGraphicFramePr>
          <p:nvPr>
            <p:extLst>
              <p:ext uri="{D42A27DB-BD31-4B8C-83A1-F6EECF244321}">
                <p14:modId xmlns:p14="http://schemas.microsoft.com/office/powerpoint/2010/main" val="581059445"/>
              </p:ext>
            </p:extLst>
          </p:nvPr>
        </p:nvGraphicFramePr>
        <p:xfrm>
          <a:off x="6274044" y="2787680"/>
          <a:ext cx="4697372" cy="35615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圖表 4">
            <a:extLst>
              <a:ext uri="{FF2B5EF4-FFF2-40B4-BE49-F238E27FC236}">
                <a16:creationId xmlns:a16="http://schemas.microsoft.com/office/drawing/2014/main" id="{7C224C77-EF3F-4E76-AE78-BE8F0B4D2E45}"/>
              </a:ext>
            </a:extLst>
          </p:cNvPr>
          <p:cNvGraphicFramePr>
            <a:graphicFrameLocks/>
          </p:cNvGraphicFramePr>
          <p:nvPr>
            <p:extLst>
              <p:ext uri="{D42A27DB-BD31-4B8C-83A1-F6EECF244321}">
                <p14:modId xmlns:p14="http://schemas.microsoft.com/office/powerpoint/2010/main" val="2180644140"/>
              </p:ext>
            </p:extLst>
          </p:nvPr>
        </p:nvGraphicFramePr>
        <p:xfrm>
          <a:off x="720740" y="2759438"/>
          <a:ext cx="4698074" cy="3568669"/>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mc:Choice xmlns:a14="http://schemas.microsoft.com/office/drawing/2010/main" Requires="a14">
          <p:sp>
            <p:nvSpPr>
              <p:cNvPr id="6" name="文字方塊 5">
                <a:extLst>
                  <a:ext uri="{FF2B5EF4-FFF2-40B4-BE49-F238E27FC236}">
                    <a16:creationId xmlns:a16="http://schemas.microsoft.com/office/drawing/2014/main" id="{1C083314-F4A5-40D6-82DC-324671B7E2B3}"/>
                  </a:ext>
                </a:extLst>
              </p:cNvPr>
              <p:cNvSpPr txBox="1"/>
              <p:nvPr/>
            </p:nvSpPr>
            <p:spPr>
              <a:xfrm>
                <a:off x="554961" y="1153763"/>
                <a:ext cx="10403606" cy="1461426"/>
              </a:xfrm>
              <a:prstGeom prst="rect">
                <a:avLst/>
              </a:prstGeom>
              <a:noFill/>
            </p:spPr>
            <p:txBody>
              <a:bodyPr wrap="square" rtlCol="0">
                <a:spAutoFit/>
              </a:bodyPr>
              <a:lstStyle/>
              <a:p>
                <a:pPr marL="285750" indent="-285750" algn="just">
                  <a:buFont typeface="Arial" panose="020B0604020202020204" pitchFamily="34" charset="0"/>
                  <a:buChar char="•"/>
                </a:pPr>
                <a:r>
                  <a:rPr lang="en-US" altLang="zh-TW" sz="2000" dirty="0"/>
                  <a:t>Electrical simulation and gain analysis were re-run after recalibrating the concentration profile based on the SIMS data.</a:t>
                </a:r>
              </a:p>
              <a:p>
                <a:pPr marL="285750" indent="-285750" algn="just">
                  <a:buFont typeface="Arial" panose="020B0604020202020204" pitchFamily="34" charset="0"/>
                  <a:buChar char="•"/>
                </a:pPr>
                <a14:m>
                  <m:oMath xmlns:m="http://schemas.openxmlformats.org/officeDocument/2006/math">
                    <m:r>
                      <m:rPr>
                        <m:sty m:val="p"/>
                      </m:rPr>
                      <a:rPr lang="en-US" altLang="zh-TW" sz="2000" i="1" dirty="0">
                        <a:latin typeface="Cambria Math" panose="02040503050406030204" pitchFamily="18" charset="0"/>
                      </a:rPr>
                      <m:t>G</m:t>
                    </m:r>
                    <m:r>
                      <a:rPr lang="en-US" altLang="zh-TW" sz="2000" b="0" i="1" dirty="0" smtClean="0">
                        <a:latin typeface="Cambria Math" panose="02040503050406030204" pitchFamily="18" charset="0"/>
                      </a:rPr>
                      <m:t>𝑎𝑖𝑛</m:t>
                    </m:r>
                    <m:r>
                      <a:rPr lang="en-US" altLang="zh-TW" sz="2000" b="0" i="1" dirty="0" smtClean="0">
                        <a:latin typeface="Cambria Math" panose="02040503050406030204" pitchFamily="18" charset="0"/>
                      </a:rPr>
                      <m:t>=</m:t>
                    </m:r>
                    <m:f>
                      <m:fPr>
                        <m:type m:val="skw"/>
                        <m:ctrlPr>
                          <a:rPr lang="en-US" altLang="zh-TW" sz="2000" b="0" i="1" dirty="0" smtClean="0">
                            <a:latin typeface="Cambria Math" panose="02040503050406030204" pitchFamily="18" charset="0"/>
                          </a:rPr>
                        </m:ctrlPr>
                      </m:fPr>
                      <m:num>
                        <m:sSub>
                          <m:sSubPr>
                            <m:ctrlPr>
                              <a:rPr lang="en-US" altLang="zh-TW" sz="2000" b="0" i="1" dirty="0" smtClean="0">
                                <a:latin typeface="Cambria Math" panose="02040503050406030204" pitchFamily="18" charset="0"/>
                              </a:rPr>
                            </m:ctrlPr>
                          </m:sSubPr>
                          <m:e>
                            <m:r>
                              <m:rPr>
                                <m:sty m:val="p"/>
                              </m:rPr>
                              <a:rPr lang="en-US" altLang="zh-TW" sz="2000" i="1" dirty="0">
                                <a:latin typeface="Cambria Math" panose="02040503050406030204" pitchFamily="18" charset="0"/>
                              </a:rPr>
                              <m:t>Q</m:t>
                            </m:r>
                          </m:e>
                          <m:sub>
                            <m:r>
                              <a:rPr lang="en-US" altLang="zh-TW" sz="2000" b="0" i="1" dirty="0" smtClean="0">
                                <a:latin typeface="Cambria Math" panose="02040503050406030204" pitchFamily="18" charset="0"/>
                              </a:rPr>
                              <m:t>𝑔𝑒𝑟𝑛𝑒𝑟𝑎𝑡𝑒𝑑</m:t>
                            </m:r>
                          </m:sub>
                        </m:sSub>
                      </m:num>
                      <m:den>
                        <m:sSub>
                          <m:sSubPr>
                            <m:ctrlPr>
                              <a:rPr lang="en-US" altLang="zh-TW" sz="2000" b="0" i="1" dirty="0" smtClean="0">
                                <a:latin typeface="Cambria Math" panose="02040503050406030204" pitchFamily="18" charset="0"/>
                              </a:rPr>
                            </m:ctrlPr>
                          </m:sSubPr>
                          <m:e>
                            <m:r>
                              <a:rPr lang="en-US" altLang="zh-TW" sz="2000" b="0" i="1" dirty="0" smtClean="0">
                                <a:latin typeface="Cambria Math" panose="02040503050406030204" pitchFamily="18" charset="0"/>
                              </a:rPr>
                              <m:t>𝑄</m:t>
                            </m:r>
                          </m:e>
                          <m:sub>
                            <m:r>
                              <a:rPr lang="en-US" altLang="zh-TW" sz="2000" b="0" i="1" dirty="0" smtClean="0">
                                <a:latin typeface="Cambria Math" panose="02040503050406030204" pitchFamily="18" charset="0"/>
                              </a:rPr>
                              <m:t>𝐼𝑛𝑗𝑒𝑐𝑡𝑒𝑑</m:t>
                            </m:r>
                          </m:sub>
                        </m:sSub>
                      </m:den>
                    </m:f>
                  </m:oMath>
                </a14:m>
                <a:endParaRPr lang="en-US" altLang="zh-TW" sz="2000" dirty="0"/>
              </a:p>
              <a:p>
                <a:pPr marL="285750" indent="-285750" algn="just">
                  <a:buFont typeface="Arial" panose="020B0604020202020204" pitchFamily="34" charset="0"/>
                  <a:buChar char="•"/>
                </a:pPr>
                <a:r>
                  <a:rPr lang="en-US" altLang="zh-TW" sz="2000" dirty="0"/>
                  <a:t>The N sheet resistivity in try run simulation is about 600 Ohm/square</a:t>
                </a:r>
                <a:endParaRPr lang="zh-TW" altLang="en-US" sz="2000" dirty="0"/>
              </a:p>
            </p:txBody>
          </p:sp>
        </mc:Choice>
        <mc:Fallback>
          <p:sp>
            <p:nvSpPr>
              <p:cNvPr id="6" name="文字方塊 5">
                <a:extLst>
                  <a:ext uri="{FF2B5EF4-FFF2-40B4-BE49-F238E27FC236}">
                    <a16:creationId xmlns:a16="http://schemas.microsoft.com/office/drawing/2014/main" id="{1C083314-F4A5-40D6-82DC-324671B7E2B3}"/>
                  </a:ext>
                </a:extLst>
              </p:cNvPr>
              <p:cNvSpPr txBox="1">
                <a:spLocks noRot="1" noChangeAspect="1" noMove="1" noResize="1" noEditPoints="1" noAdjustHandles="1" noChangeArrowheads="1" noChangeShapeType="1" noTextEdit="1"/>
              </p:cNvSpPr>
              <p:nvPr/>
            </p:nvSpPr>
            <p:spPr>
              <a:xfrm>
                <a:off x="554961" y="1153763"/>
                <a:ext cx="10403606" cy="1461426"/>
              </a:xfrm>
              <a:prstGeom prst="rect">
                <a:avLst/>
              </a:prstGeom>
              <a:blipFill>
                <a:blip r:embed="rId4"/>
                <a:stretch>
                  <a:fillRect l="-527" t="-2083" r="-644" b="-625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283831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94C30488-1EC6-4F0E-AB44-B3A690325153}"/>
              </a:ext>
            </a:extLst>
          </p:cNvPr>
          <p:cNvSpPr>
            <a:spLocks noGrp="1"/>
          </p:cNvSpPr>
          <p:nvPr>
            <p:ph type="dt" sz="half" idx="10"/>
          </p:nvPr>
        </p:nvSpPr>
        <p:spPr/>
        <p:txBody>
          <a:bodyPr/>
          <a:lstStyle/>
          <a:p>
            <a:fld id="{1D2D4FB6-017F-4995-A3DC-0768B1A2D5AE}" type="datetime1">
              <a:rPr lang="zh-TW" altLang="en-US" smtClean="0"/>
              <a:t>2025/12/23</a:t>
            </a:fld>
            <a:endParaRPr lang="zh-TW" altLang="en-US"/>
          </a:p>
        </p:txBody>
      </p:sp>
      <p:sp>
        <p:nvSpPr>
          <p:cNvPr id="3" name="文字版面配置區 2">
            <a:extLst>
              <a:ext uri="{FF2B5EF4-FFF2-40B4-BE49-F238E27FC236}">
                <a16:creationId xmlns:a16="http://schemas.microsoft.com/office/drawing/2014/main" id="{69941BDF-EB09-46C7-B6D5-7F68E2CCFDFE}"/>
              </a:ext>
            </a:extLst>
          </p:cNvPr>
          <p:cNvSpPr>
            <a:spLocks noGrp="1"/>
          </p:cNvSpPr>
          <p:nvPr>
            <p:ph type="body" sz="quarter" idx="13"/>
          </p:nvPr>
        </p:nvSpPr>
        <p:spPr/>
        <p:txBody>
          <a:bodyPr/>
          <a:lstStyle/>
          <a:p>
            <a:r>
              <a:rPr lang="en-US" altLang="zh-TW" dirty="0"/>
              <a:t>Full Process</a:t>
            </a:r>
            <a:endParaRPr lang="zh-TW" altLang="en-US" dirty="0"/>
          </a:p>
        </p:txBody>
      </p:sp>
      <p:sp>
        <p:nvSpPr>
          <p:cNvPr id="4" name="內容版面配置區 3">
            <a:extLst>
              <a:ext uri="{FF2B5EF4-FFF2-40B4-BE49-F238E27FC236}">
                <a16:creationId xmlns:a16="http://schemas.microsoft.com/office/drawing/2014/main" id="{ACDBC2FC-6AFF-485E-BB6F-213CB66A6106}"/>
              </a:ext>
            </a:extLst>
          </p:cNvPr>
          <p:cNvSpPr txBox="1">
            <a:spLocks/>
          </p:cNvSpPr>
          <p:nvPr/>
        </p:nvSpPr>
        <p:spPr>
          <a:xfrm>
            <a:off x="613199" y="1393443"/>
            <a:ext cx="10965601" cy="46962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1800" dirty="0"/>
              <a:t>After the test run, we received detailed full process technical documentation from BNL.</a:t>
            </a:r>
          </a:p>
          <a:p>
            <a:r>
              <a:rPr lang="en-US" altLang="zh-TW" sz="1800" dirty="0"/>
              <a:t>We are currently discussing the full-process AC-LGAD fabrication with </a:t>
            </a:r>
            <a:r>
              <a:rPr lang="zh-TW" altLang="en-US" sz="1800" dirty="0"/>
              <a:t>鼎元光電 </a:t>
            </a:r>
            <a:r>
              <a:rPr lang="en-US" altLang="zh-TW" sz="1800" dirty="0"/>
              <a:t>(</a:t>
            </a:r>
            <a:r>
              <a:rPr lang="en-US" altLang="zh-TW" sz="1800" dirty="0" err="1"/>
              <a:t>Tyntek</a:t>
            </a:r>
            <a:r>
              <a:rPr lang="en-US" altLang="zh-TW" sz="1800" dirty="0"/>
              <a:t>) and </a:t>
            </a:r>
            <a:r>
              <a:rPr lang="zh-TW" altLang="en-US" sz="1800" dirty="0"/>
              <a:t>茂矽電子 </a:t>
            </a:r>
            <a:r>
              <a:rPr lang="en-US" altLang="zh-TW" sz="1800" dirty="0"/>
              <a:t>(MOSEL).</a:t>
            </a:r>
          </a:p>
          <a:p>
            <a:r>
              <a:rPr lang="en-US" altLang="zh-TW" sz="1800" dirty="0"/>
              <a:t>The first fabrication run is expected to be completed by the end of February. </a:t>
            </a:r>
          </a:p>
          <a:p>
            <a:r>
              <a:rPr lang="en-US" altLang="zh-TW" sz="1800" dirty="0"/>
              <a:t>The first run aims to direct compare with BNL sensor to benchmark the process status in Taiwan.</a:t>
            </a:r>
          </a:p>
          <a:p>
            <a:pPr lvl="1"/>
            <a:r>
              <a:rPr lang="en-US" altLang="zh-TW" sz="1800" dirty="0"/>
              <a:t>6-inch EPI wafer processed using stepper masks</a:t>
            </a:r>
          </a:p>
          <a:p>
            <a:pPr lvl="1"/>
            <a:r>
              <a:rPr lang="en-US" altLang="zh-TW" sz="1800" dirty="0"/>
              <a:t>AC readout study</a:t>
            </a:r>
          </a:p>
          <a:p>
            <a:pPr lvl="1"/>
            <a:r>
              <a:rPr lang="en-US" altLang="zh-TW" sz="1800" dirty="0"/>
              <a:t>Gain measurement</a:t>
            </a:r>
          </a:p>
          <a:p>
            <a:pPr lvl="1"/>
            <a:r>
              <a:rPr lang="en-US" altLang="zh-TW" sz="1800" dirty="0"/>
              <a:t>N-type resistor</a:t>
            </a:r>
          </a:p>
          <a:p>
            <a:pPr lvl="1"/>
            <a:r>
              <a:rPr lang="en-US" altLang="zh-TW" sz="1800" dirty="0"/>
              <a:t>SIMS</a:t>
            </a:r>
          </a:p>
          <a:p>
            <a:pPr lvl="1"/>
            <a:endParaRPr lang="en-US" altLang="zh-TW" sz="1800" dirty="0"/>
          </a:p>
          <a:p>
            <a:r>
              <a:rPr lang="en-US" altLang="zh-TW" sz="1800" dirty="0"/>
              <a:t>In later tests, different process and other options will be studied.</a:t>
            </a:r>
          </a:p>
          <a:p>
            <a:endParaRPr lang="en-US" altLang="zh-TW" sz="1800" dirty="0"/>
          </a:p>
          <a:p>
            <a:endParaRPr lang="zh-TW" altLang="en-US" sz="1800" dirty="0"/>
          </a:p>
        </p:txBody>
      </p:sp>
    </p:spTree>
    <p:extLst>
      <p:ext uri="{BB962C8B-B14F-4D97-AF65-F5344CB8AC3E}">
        <p14:creationId xmlns:p14="http://schemas.microsoft.com/office/powerpoint/2010/main" val="3674978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4261928A-E528-4E60-8CFC-E1A0B0F3999F}"/>
              </a:ext>
            </a:extLst>
          </p:cNvPr>
          <p:cNvSpPr>
            <a:spLocks noGrp="1"/>
          </p:cNvSpPr>
          <p:nvPr>
            <p:ph type="dt" sz="half" idx="10"/>
          </p:nvPr>
        </p:nvSpPr>
        <p:spPr/>
        <p:txBody>
          <a:bodyPr/>
          <a:lstStyle/>
          <a:p>
            <a:r>
              <a:rPr lang="en-US" altLang="zh-TW"/>
              <a:t>2024/11/22</a:t>
            </a:r>
            <a:endParaRPr lang="zh-TW" altLang="en-US"/>
          </a:p>
        </p:txBody>
      </p:sp>
      <p:sp>
        <p:nvSpPr>
          <p:cNvPr id="3" name="文字版面配置區 2">
            <a:extLst>
              <a:ext uri="{FF2B5EF4-FFF2-40B4-BE49-F238E27FC236}">
                <a16:creationId xmlns:a16="http://schemas.microsoft.com/office/drawing/2014/main" id="{2DD96A9A-324B-48E9-B27E-699EADA4D604}"/>
              </a:ext>
            </a:extLst>
          </p:cNvPr>
          <p:cNvSpPr>
            <a:spLocks noGrp="1"/>
          </p:cNvSpPr>
          <p:nvPr>
            <p:ph type="body" sz="quarter" idx="13"/>
          </p:nvPr>
        </p:nvSpPr>
        <p:spPr/>
        <p:txBody>
          <a:bodyPr/>
          <a:lstStyle/>
          <a:p>
            <a:r>
              <a:rPr lang="en-US" altLang="zh-TW" dirty="0"/>
              <a:t>1</a:t>
            </a:r>
            <a:r>
              <a:rPr lang="en-US" altLang="zh-TW" baseline="30000" dirty="0"/>
              <a:t>st</a:t>
            </a:r>
            <a:r>
              <a:rPr lang="zh-TW" altLang="en-US" dirty="0"/>
              <a:t> </a:t>
            </a:r>
            <a:r>
              <a:rPr lang="en-US" altLang="zh-TW" dirty="0"/>
              <a:t>Prototype LYSO ECAL</a:t>
            </a:r>
            <a:endParaRPr lang="zh-TW" altLang="en-US" dirty="0"/>
          </a:p>
          <a:p>
            <a:endParaRPr lang="zh-TW" altLang="en-US" dirty="0"/>
          </a:p>
        </p:txBody>
      </p:sp>
      <p:pic>
        <p:nvPicPr>
          <p:cNvPr id="10" name="內容版面配置區 9">
            <a:extLst>
              <a:ext uri="{FF2B5EF4-FFF2-40B4-BE49-F238E27FC236}">
                <a16:creationId xmlns:a16="http://schemas.microsoft.com/office/drawing/2014/main" id="{A2D4895C-E825-45D3-9D11-48C61979B50C}"/>
              </a:ext>
            </a:extLst>
          </p:cNvPr>
          <p:cNvPicPr>
            <a:picLocks noGrp="1" noChangeAspect="1"/>
          </p:cNvPicPr>
          <p:nvPr>
            <p:ph sz="quarter" idx="14"/>
          </p:nvPr>
        </p:nvPicPr>
        <p:blipFill rotWithShape="1">
          <a:blip r:embed="rId3">
            <a:extLst>
              <a:ext uri="{28A0092B-C50C-407E-A947-70E740481C1C}">
                <a14:useLocalDpi xmlns:a14="http://schemas.microsoft.com/office/drawing/2010/main" val="0"/>
              </a:ext>
            </a:extLst>
          </a:blip>
          <a:srcRect l="8872" t="20649" r="16190" b="22048"/>
          <a:stretch/>
        </p:blipFill>
        <p:spPr>
          <a:xfrm>
            <a:off x="5768597" y="1592637"/>
            <a:ext cx="1821584" cy="1857200"/>
          </a:xfrm>
        </p:spPr>
      </p:pic>
      <p:pic>
        <p:nvPicPr>
          <p:cNvPr id="7" name="圖片版面配置區 6">
            <a:extLst>
              <a:ext uri="{FF2B5EF4-FFF2-40B4-BE49-F238E27FC236}">
                <a16:creationId xmlns:a16="http://schemas.microsoft.com/office/drawing/2014/main" id="{BFC72980-5320-4FF2-8695-570224E31A57}"/>
              </a:ext>
            </a:extLst>
          </p:cNvPr>
          <p:cNvPicPr>
            <a:picLocks noGrp="1" noChangeAspect="1"/>
          </p:cNvPicPr>
          <p:nvPr>
            <p:ph type="pic" sz="quarter" idx="15"/>
          </p:nvPr>
        </p:nvPicPr>
        <p:blipFill rotWithShape="1">
          <a:blip r:embed="rId4">
            <a:extLst>
              <a:ext uri="{28A0092B-C50C-407E-A947-70E740481C1C}">
                <a14:useLocalDpi xmlns:a14="http://schemas.microsoft.com/office/drawing/2010/main" val="0"/>
              </a:ext>
            </a:extLst>
          </a:blip>
          <a:srcRect l="33133" t="20307" r="23640" b="35977"/>
          <a:stretch/>
        </p:blipFill>
        <p:spPr>
          <a:xfrm>
            <a:off x="5768598" y="3634070"/>
            <a:ext cx="1821584" cy="2456200"/>
          </a:xfrm>
        </p:spPr>
      </p:pic>
      <p:sp>
        <p:nvSpPr>
          <p:cNvPr id="13" name="內容版面配置區 16">
            <a:extLst>
              <a:ext uri="{FF2B5EF4-FFF2-40B4-BE49-F238E27FC236}">
                <a16:creationId xmlns:a16="http://schemas.microsoft.com/office/drawing/2014/main" id="{7350DB6B-E9BE-487E-A7CF-DAA75EC26F97}"/>
              </a:ext>
            </a:extLst>
          </p:cNvPr>
          <p:cNvSpPr txBox="1">
            <a:spLocks/>
          </p:cNvSpPr>
          <p:nvPr/>
        </p:nvSpPr>
        <p:spPr>
          <a:xfrm>
            <a:off x="347644" y="1369497"/>
            <a:ext cx="5108055" cy="4553841"/>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0" indent="0" algn="just" defTabSz="914400" rtl="0" eaLnBrk="1" latinLnBrk="0" hangingPunct="1">
              <a:lnSpc>
                <a:spcPct val="10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285750" indent="-285750" algn="just"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542925" indent="-228600" algn="just" defTabSz="914400" rtl="0" eaLnBrk="1" latinLnBrk="0" hangingPunct="1">
              <a:lnSpc>
                <a:spcPct val="100000"/>
              </a:lnSpc>
              <a:spcBef>
                <a:spcPts val="500"/>
              </a:spcBef>
              <a:buFont typeface="Arial" panose="020B0604020202020204" pitchFamily="34" charset="0"/>
              <a:buChar char="•"/>
              <a:tabLst>
                <a:tab pos="895350" algn="l"/>
              </a:tabLst>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000" b="1" dirty="0"/>
              <a:t>LYSO </a:t>
            </a:r>
          </a:p>
          <a:p>
            <a:pPr marL="536575" lvl="2"/>
            <a:r>
              <a:rPr lang="en-US" altLang="zh-TW" sz="1800" dirty="0"/>
              <a:t>8x8 array</a:t>
            </a:r>
          </a:p>
          <a:p>
            <a:pPr marL="536575" lvl="2"/>
            <a:r>
              <a:rPr lang="en-US" altLang="zh-TW" sz="1800" dirty="0"/>
              <a:t>Each crystal : 7.1mm*7.1mm*88.3mm (8X</a:t>
            </a:r>
            <a:r>
              <a:rPr lang="en-US" altLang="zh-TW" sz="1800" baseline="-25000" dirty="0"/>
              <a:t>0</a:t>
            </a:r>
            <a:r>
              <a:rPr lang="en-US" altLang="zh-TW" sz="1800" dirty="0"/>
              <a:t>)</a:t>
            </a:r>
          </a:p>
          <a:p>
            <a:pPr>
              <a:spcBef>
                <a:spcPts val="1200"/>
              </a:spcBef>
            </a:pPr>
            <a:r>
              <a:rPr lang="en-US" altLang="zh-TW" sz="2000" b="1" dirty="0" err="1"/>
              <a:t>SiPM</a:t>
            </a:r>
            <a:endParaRPr lang="en-US" altLang="zh-TW" sz="2000" b="1" dirty="0"/>
          </a:p>
          <a:p>
            <a:pPr marL="538163" lvl="4"/>
            <a:r>
              <a:rPr lang="en-US" altLang="zh-TW" dirty="0"/>
              <a:t>MICROFC-60035</a:t>
            </a:r>
          </a:p>
          <a:p>
            <a:pPr marL="538163" lvl="4"/>
            <a:r>
              <a:rPr lang="en-US" altLang="zh-TW" dirty="0"/>
              <a:t>6x6</a:t>
            </a:r>
            <a:r>
              <a:rPr lang="zh-TW" altLang="en-US" dirty="0"/>
              <a:t> </a:t>
            </a:r>
            <a:r>
              <a:rPr lang="en-US" altLang="zh-TW" dirty="0"/>
              <a:t>mm</a:t>
            </a:r>
            <a:r>
              <a:rPr lang="en-US" altLang="zh-TW" baseline="30000" dirty="0"/>
              <a:t>2</a:t>
            </a:r>
            <a:r>
              <a:rPr lang="zh-TW" altLang="en-US" dirty="0"/>
              <a:t> </a:t>
            </a:r>
            <a:r>
              <a:rPr lang="en-US" altLang="zh-TW" dirty="0"/>
              <a:t>sensitive area</a:t>
            </a:r>
          </a:p>
          <a:p>
            <a:pPr marL="342900" lvl="3" indent="-342900">
              <a:spcBef>
                <a:spcPts val="1200"/>
              </a:spcBef>
            </a:pPr>
            <a:r>
              <a:rPr lang="en-US" altLang="zh-TW" sz="2000" b="1" dirty="0"/>
              <a:t>GTM Readout board</a:t>
            </a:r>
            <a:r>
              <a:rPr lang="en-US" altLang="zh-TW" sz="2000" dirty="0"/>
              <a:t> </a:t>
            </a:r>
          </a:p>
          <a:p>
            <a:pPr marL="536575" lvl="3"/>
            <a:r>
              <a:rPr lang="en-US" altLang="zh-TW" dirty="0"/>
              <a:t>2 Citiroc1A (2 x 32 channels)</a:t>
            </a:r>
          </a:p>
          <a:p>
            <a:pPr marL="536575" lvl="3"/>
            <a:r>
              <a:rPr lang="en-US" altLang="zh-TW" dirty="0"/>
              <a:t>Peak </a:t>
            </a:r>
            <a:r>
              <a:rPr lang="en-US" altLang="zh-TW" dirty="0" err="1"/>
              <a:t>sensening</a:t>
            </a:r>
            <a:r>
              <a:rPr lang="zh-TW" altLang="en-US" dirty="0"/>
              <a:t> </a:t>
            </a:r>
            <a:r>
              <a:rPr lang="en-US" altLang="zh-TW" dirty="0"/>
              <a:t>mode</a:t>
            </a:r>
          </a:p>
          <a:p>
            <a:pPr marL="536575" lvl="3"/>
            <a:endParaRPr lang="en-US" altLang="zh-TW" dirty="0"/>
          </a:p>
          <a:p>
            <a:pPr marL="536575" lvl="3"/>
            <a:r>
              <a:rPr lang="en-US" altLang="zh-TW" dirty="0"/>
              <a:t>Obviously non-linear relation</a:t>
            </a:r>
            <a:r>
              <a:rPr lang="zh-TW" altLang="en-US" dirty="0"/>
              <a:t> </a:t>
            </a:r>
            <a:r>
              <a:rPr lang="en-US" altLang="zh-TW" dirty="0"/>
              <a:t>when energy lager than 50MeV</a:t>
            </a:r>
          </a:p>
          <a:p>
            <a:pPr marL="536575" lvl="3"/>
            <a:r>
              <a:rPr lang="en-US" altLang="zh-TW" dirty="0"/>
              <a:t>~12%</a:t>
            </a:r>
            <a:r>
              <a:rPr lang="zh-TW" altLang="en-US" dirty="0"/>
              <a:t> </a:t>
            </a:r>
            <a:r>
              <a:rPr lang="en-US" altLang="zh-TW" dirty="0"/>
              <a:t>energy resolution</a:t>
            </a:r>
            <a:r>
              <a:rPr lang="zh-TW" altLang="en-US" dirty="0"/>
              <a:t> </a:t>
            </a:r>
            <a:r>
              <a:rPr lang="en-US" altLang="zh-TW" dirty="0"/>
              <a:t>with 50MeV</a:t>
            </a:r>
          </a:p>
          <a:p>
            <a:pPr marL="536575" lvl="3"/>
            <a:r>
              <a:rPr lang="en-US" altLang="zh-TW" dirty="0"/>
              <a:t>(Show</a:t>
            </a:r>
            <a:r>
              <a:rPr lang="zh-TW" altLang="en-US" dirty="0"/>
              <a:t> </a:t>
            </a:r>
            <a:r>
              <a:rPr lang="en-US" altLang="zh-TW" dirty="0"/>
              <a:t>in  Chia-Yu</a:t>
            </a:r>
            <a:r>
              <a:rPr lang="zh-TW" altLang="en-US" dirty="0"/>
              <a:t> </a:t>
            </a:r>
            <a:r>
              <a:rPr lang="en-US" altLang="zh-TW" dirty="0"/>
              <a:t>report)</a:t>
            </a:r>
          </a:p>
          <a:p>
            <a:pPr marL="536575" lvl="3"/>
            <a:endParaRPr lang="en-US" altLang="zh-TW" dirty="0"/>
          </a:p>
        </p:txBody>
      </p:sp>
      <p:sp>
        <p:nvSpPr>
          <p:cNvPr id="8" name="文字方塊 7">
            <a:extLst>
              <a:ext uri="{FF2B5EF4-FFF2-40B4-BE49-F238E27FC236}">
                <a16:creationId xmlns:a16="http://schemas.microsoft.com/office/drawing/2014/main" id="{7616DA53-3E54-41E1-BC41-B83A30E5BA4E}"/>
              </a:ext>
            </a:extLst>
          </p:cNvPr>
          <p:cNvSpPr txBox="1"/>
          <p:nvPr/>
        </p:nvSpPr>
        <p:spPr>
          <a:xfrm>
            <a:off x="5645557" y="5653154"/>
            <a:ext cx="1944624" cy="369332"/>
          </a:xfrm>
          <a:prstGeom prst="rect">
            <a:avLst/>
          </a:prstGeom>
          <a:noFill/>
        </p:spPr>
        <p:txBody>
          <a:bodyPr wrap="square">
            <a:spAutoFit/>
          </a:bodyPr>
          <a:lstStyle/>
          <a:p>
            <a:pPr marL="628650" lvl="2" indent="-342900"/>
            <a:r>
              <a:rPr lang="en-US" altLang="zh-TW" dirty="0">
                <a:solidFill>
                  <a:schemeClr val="bg1">
                    <a:lumMod val="95000"/>
                  </a:schemeClr>
                </a:solidFill>
              </a:rPr>
              <a:t>8x8 </a:t>
            </a:r>
            <a:r>
              <a:rPr lang="en-US" altLang="zh-TW" dirty="0" err="1">
                <a:solidFill>
                  <a:schemeClr val="bg1">
                    <a:lumMod val="95000"/>
                  </a:schemeClr>
                </a:solidFill>
              </a:rPr>
              <a:t>SiPM</a:t>
            </a:r>
            <a:r>
              <a:rPr lang="en-US" altLang="zh-TW" dirty="0">
                <a:solidFill>
                  <a:schemeClr val="bg1">
                    <a:lumMod val="95000"/>
                  </a:schemeClr>
                </a:solidFill>
              </a:rPr>
              <a:t> array</a:t>
            </a:r>
          </a:p>
        </p:txBody>
      </p:sp>
      <p:sp>
        <p:nvSpPr>
          <p:cNvPr id="9" name="文字方塊 8">
            <a:extLst>
              <a:ext uri="{FF2B5EF4-FFF2-40B4-BE49-F238E27FC236}">
                <a16:creationId xmlns:a16="http://schemas.microsoft.com/office/drawing/2014/main" id="{D7602093-1515-4021-8AFD-E8FCBE886275}"/>
              </a:ext>
            </a:extLst>
          </p:cNvPr>
          <p:cNvSpPr txBox="1"/>
          <p:nvPr/>
        </p:nvSpPr>
        <p:spPr>
          <a:xfrm>
            <a:off x="7624471" y="5738672"/>
            <a:ext cx="3660221" cy="369332"/>
          </a:xfrm>
          <a:prstGeom prst="rect">
            <a:avLst/>
          </a:prstGeom>
          <a:noFill/>
        </p:spPr>
        <p:txBody>
          <a:bodyPr wrap="square">
            <a:spAutoFit/>
          </a:bodyPr>
          <a:lstStyle/>
          <a:p>
            <a:pPr marL="628650" lvl="2" indent="-342900" algn="ctr"/>
            <a:r>
              <a:rPr lang="en-US" altLang="zh-TW" dirty="0">
                <a:highlight>
                  <a:srgbClr val="FFFF00"/>
                </a:highlight>
              </a:rPr>
              <a:t>Multichannel </a:t>
            </a:r>
            <a:r>
              <a:rPr lang="en-US" altLang="zh-TW" dirty="0" err="1">
                <a:highlight>
                  <a:srgbClr val="FFFF00"/>
                </a:highlight>
              </a:rPr>
              <a:t>SiPM</a:t>
            </a:r>
            <a:r>
              <a:rPr lang="en-US" altLang="zh-TW" dirty="0">
                <a:highlight>
                  <a:srgbClr val="FFFF00"/>
                </a:highlight>
              </a:rPr>
              <a:t> readout board</a:t>
            </a:r>
          </a:p>
        </p:txBody>
      </p:sp>
      <p:sp>
        <p:nvSpPr>
          <p:cNvPr id="4" name="頁尾版面配置區 3">
            <a:extLst>
              <a:ext uri="{FF2B5EF4-FFF2-40B4-BE49-F238E27FC236}">
                <a16:creationId xmlns:a16="http://schemas.microsoft.com/office/drawing/2014/main" id="{DCFB6F69-484F-4BB9-AF2C-0553BBFC7B92}"/>
              </a:ext>
            </a:extLst>
          </p:cNvPr>
          <p:cNvSpPr>
            <a:spLocks noGrp="1"/>
          </p:cNvSpPr>
          <p:nvPr>
            <p:ph type="ftr" sz="quarter" idx="11"/>
          </p:nvPr>
        </p:nvSpPr>
        <p:spPr/>
        <p:txBody>
          <a:bodyPr/>
          <a:lstStyle/>
          <a:p>
            <a:r>
              <a:rPr lang="en-US" altLang="zh-TW" dirty="0"/>
              <a:t>Kai-Yu Cheng (AS)</a:t>
            </a:r>
            <a:endParaRPr lang="zh-TW" altLang="en-US" dirty="0"/>
          </a:p>
        </p:txBody>
      </p:sp>
      <p:pic>
        <p:nvPicPr>
          <p:cNvPr id="11" name="內容版面配置區 13">
            <a:extLst>
              <a:ext uri="{FF2B5EF4-FFF2-40B4-BE49-F238E27FC236}">
                <a16:creationId xmlns:a16="http://schemas.microsoft.com/office/drawing/2014/main" id="{2791DC8D-76FF-4543-A998-6F02352D31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03079" y="1535733"/>
            <a:ext cx="3415902" cy="4554537"/>
          </a:xfrm>
          <a:prstGeom prst="rect">
            <a:avLst/>
          </a:prstGeom>
        </p:spPr>
      </p:pic>
    </p:spTree>
    <p:extLst>
      <p:ext uri="{BB962C8B-B14F-4D97-AF65-F5344CB8AC3E}">
        <p14:creationId xmlns:p14="http://schemas.microsoft.com/office/powerpoint/2010/main" val="2234351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0BBAC610-B9EC-49FD-9791-D53FF633C048}"/>
              </a:ext>
            </a:extLst>
          </p:cNvPr>
          <p:cNvSpPr>
            <a:spLocks noGrp="1"/>
          </p:cNvSpPr>
          <p:nvPr>
            <p:ph type="dt" sz="half" idx="10"/>
          </p:nvPr>
        </p:nvSpPr>
        <p:spPr/>
        <p:txBody>
          <a:bodyPr/>
          <a:lstStyle/>
          <a:p>
            <a:fld id="{1D2D4FB6-017F-4995-A3DC-0768B1A2D5AE}" type="datetime1">
              <a:rPr lang="zh-TW" altLang="en-US" smtClean="0"/>
              <a:t>2025/12/23</a:t>
            </a:fld>
            <a:endParaRPr lang="zh-TW" altLang="en-US"/>
          </a:p>
        </p:txBody>
      </p:sp>
      <p:sp>
        <p:nvSpPr>
          <p:cNvPr id="3" name="文字版面配置區 2">
            <a:extLst>
              <a:ext uri="{FF2B5EF4-FFF2-40B4-BE49-F238E27FC236}">
                <a16:creationId xmlns:a16="http://schemas.microsoft.com/office/drawing/2014/main" id="{4AA945C5-FCF7-44BA-8384-996054746235}"/>
              </a:ext>
            </a:extLst>
          </p:cNvPr>
          <p:cNvSpPr>
            <a:spLocks noGrp="1"/>
          </p:cNvSpPr>
          <p:nvPr>
            <p:ph type="body" sz="quarter" idx="13"/>
          </p:nvPr>
        </p:nvSpPr>
        <p:spPr/>
        <p:txBody>
          <a:bodyPr/>
          <a:lstStyle/>
          <a:p>
            <a:r>
              <a:rPr lang="en-US" altLang="zh-TW" dirty="0"/>
              <a:t>TSRI</a:t>
            </a:r>
            <a:endParaRPr lang="zh-TW" altLang="en-US" dirty="0"/>
          </a:p>
        </p:txBody>
      </p:sp>
      <p:sp>
        <p:nvSpPr>
          <p:cNvPr id="4" name="內容版面配置區 3">
            <a:extLst>
              <a:ext uri="{FF2B5EF4-FFF2-40B4-BE49-F238E27FC236}">
                <a16:creationId xmlns:a16="http://schemas.microsoft.com/office/drawing/2014/main" id="{91ACA267-3ED1-45FB-B3E5-FD12AF40FCB8}"/>
              </a:ext>
            </a:extLst>
          </p:cNvPr>
          <p:cNvSpPr>
            <a:spLocks noGrp="1"/>
          </p:cNvSpPr>
          <p:nvPr>
            <p:ph sz="quarter" idx="14"/>
          </p:nvPr>
        </p:nvSpPr>
        <p:spPr>
          <a:xfrm>
            <a:off x="613199" y="1268050"/>
            <a:ext cx="10965601" cy="4696207"/>
          </a:xfrm>
        </p:spPr>
        <p:txBody>
          <a:bodyPr>
            <a:normAutofit/>
          </a:bodyPr>
          <a:lstStyle/>
          <a:p>
            <a:endParaRPr lang="zh-TW" altLang="en-US" sz="1800" dirty="0"/>
          </a:p>
        </p:txBody>
      </p:sp>
    </p:spTree>
    <p:extLst>
      <p:ext uri="{BB962C8B-B14F-4D97-AF65-F5344CB8AC3E}">
        <p14:creationId xmlns:p14="http://schemas.microsoft.com/office/powerpoint/2010/main" val="3875385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804D5632-9CAE-4D70-8014-CFD4635F434C}"/>
              </a:ext>
            </a:extLst>
          </p:cNvPr>
          <p:cNvSpPr>
            <a:spLocks noGrp="1"/>
          </p:cNvSpPr>
          <p:nvPr>
            <p:ph type="dt" sz="half" idx="10"/>
          </p:nvPr>
        </p:nvSpPr>
        <p:spPr/>
        <p:txBody>
          <a:bodyPr/>
          <a:lstStyle/>
          <a:p>
            <a:fld id="{1D2D4FB6-017F-4995-A3DC-0768B1A2D5AE}" type="datetime1">
              <a:rPr lang="zh-TW" altLang="en-US" smtClean="0"/>
              <a:t>2025/12/23</a:t>
            </a:fld>
            <a:endParaRPr lang="zh-TW" altLang="en-US"/>
          </a:p>
        </p:txBody>
      </p:sp>
      <p:sp>
        <p:nvSpPr>
          <p:cNvPr id="3" name="文字版面配置區 2">
            <a:extLst>
              <a:ext uri="{FF2B5EF4-FFF2-40B4-BE49-F238E27FC236}">
                <a16:creationId xmlns:a16="http://schemas.microsoft.com/office/drawing/2014/main" id="{2FD8F27E-3EE3-4478-9E0A-77BE9A419018}"/>
              </a:ext>
            </a:extLst>
          </p:cNvPr>
          <p:cNvSpPr>
            <a:spLocks noGrp="1"/>
          </p:cNvSpPr>
          <p:nvPr>
            <p:ph type="body" sz="quarter" idx="13"/>
          </p:nvPr>
        </p:nvSpPr>
        <p:spPr/>
        <p:txBody>
          <a:bodyPr/>
          <a:lstStyle/>
          <a:p>
            <a:r>
              <a:rPr lang="en-US" altLang="zh-TW" dirty="0"/>
              <a:t>Summary</a:t>
            </a:r>
            <a:endParaRPr lang="zh-TW" altLang="en-US" dirty="0"/>
          </a:p>
        </p:txBody>
      </p:sp>
      <p:sp>
        <p:nvSpPr>
          <p:cNvPr id="6" name="內容版面配置區 5">
            <a:extLst>
              <a:ext uri="{FF2B5EF4-FFF2-40B4-BE49-F238E27FC236}">
                <a16:creationId xmlns:a16="http://schemas.microsoft.com/office/drawing/2014/main" id="{DB124388-1BBC-4978-BFB8-E70C2EA9408A}"/>
              </a:ext>
            </a:extLst>
          </p:cNvPr>
          <p:cNvSpPr>
            <a:spLocks noGrp="1"/>
          </p:cNvSpPr>
          <p:nvPr>
            <p:ph sz="quarter" idx="14"/>
          </p:nvPr>
        </p:nvSpPr>
        <p:spPr/>
        <p:txBody>
          <a:bodyPr/>
          <a:lstStyle/>
          <a:p>
            <a:endParaRPr lang="zh-TW" altLang="en-US" dirty="0"/>
          </a:p>
        </p:txBody>
      </p:sp>
    </p:spTree>
    <p:extLst>
      <p:ext uri="{BB962C8B-B14F-4D97-AF65-F5344CB8AC3E}">
        <p14:creationId xmlns:p14="http://schemas.microsoft.com/office/powerpoint/2010/main" val="3722055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249D5A98-80A8-476F-90DD-D6203EFC1E22}"/>
              </a:ext>
            </a:extLst>
          </p:cNvPr>
          <p:cNvSpPr>
            <a:spLocks noGrp="1"/>
          </p:cNvSpPr>
          <p:nvPr>
            <p:ph type="dt" sz="half" idx="10"/>
          </p:nvPr>
        </p:nvSpPr>
        <p:spPr/>
        <p:txBody>
          <a:bodyPr/>
          <a:lstStyle/>
          <a:p>
            <a:fld id="{C45F115B-B09F-48D1-A625-F823F1BE5CAA}" type="datetime1">
              <a:rPr lang="zh-TW" altLang="en-US" smtClean="0"/>
              <a:t>2025/12/24</a:t>
            </a:fld>
            <a:endParaRPr lang="zh-TW" altLang="en-US"/>
          </a:p>
        </p:txBody>
      </p:sp>
      <p:sp>
        <p:nvSpPr>
          <p:cNvPr id="3" name="內容版面配置區 2">
            <a:extLst>
              <a:ext uri="{FF2B5EF4-FFF2-40B4-BE49-F238E27FC236}">
                <a16:creationId xmlns:a16="http://schemas.microsoft.com/office/drawing/2014/main" id="{B2C3132F-EA9D-4D96-AAAE-7F203FF937EE}"/>
              </a:ext>
            </a:extLst>
          </p:cNvPr>
          <p:cNvSpPr>
            <a:spLocks noGrp="1"/>
          </p:cNvSpPr>
          <p:nvPr>
            <p:ph sz="quarter" idx="13"/>
          </p:nvPr>
        </p:nvSpPr>
        <p:spPr/>
        <p:txBody>
          <a:bodyPr/>
          <a:lstStyle/>
          <a:p>
            <a:endParaRPr lang="zh-TW" altLang="en-US"/>
          </a:p>
        </p:txBody>
      </p:sp>
      <p:sp>
        <p:nvSpPr>
          <p:cNvPr id="4" name="文字版面配置區 3">
            <a:extLst>
              <a:ext uri="{FF2B5EF4-FFF2-40B4-BE49-F238E27FC236}">
                <a16:creationId xmlns:a16="http://schemas.microsoft.com/office/drawing/2014/main" id="{B9235012-D1B8-41AE-AD79-CC92F0530236}"/>
              </a:ext>
            </a:extLst>
          </p:cNvPr>
          <p:cNvSpPr>
            <a:spLocks noGrp="1"/>
          </p:cNvSpPr>
          <p:nvPr>
            <p:ph type="body" sz="quarter" idx="14"/>
          </p:nvPr>
        </p:nvSpPr>
        <p:spPr/>
        <p:txBody>
          <a:bodyPr/>
          <a:lstStyle/>
          <a:p>
            <a:endParaRPr lang="zh-TW" altLang="en-US"/>
          </a:p>
        </p:txBody>
      </p:sp>
      <p:sp>
        <p:nvSpPr>
          <p:cNvPr id="5" name="文字版面配置區 4">
            <a:extLst>
              <a:ext uri="{FF2B5EF4-FFF2-40B4-BE49-F238E27FC236}">
                <a16:creationId xmlns:a16="http://schemas.microsoft.com/office/drawing/2014/main" id="{D3CE5328-62AA-4890-BCEC-3EE2804DDB3A}"/>
              </a:ext>
            </a:extLst>
          </p:cNvPr>
          <p:cNvSpPr>
            <a:spLocks noGrp="1"/>
          </p:cNvSpPr>
          <p:nvPr>
            <p:ph type="body" sz="quarter" idx="15"/>
          </p:nvPr>
        </p:nvSpPr>
        <p:spPr/>
        <p:txBody>
          <a:bodyPr/>
          <a:lstStyle/>
          <a:p>
            <a:endParaRPr lang="zh-TW" altLang="en-US"/>
          </a:p>
        </p:txBody>
      </p:sp>
    </p:spTree>
    <p:extLst>
      <p:ext uri="{BB962C8B-B14F-4D97-AF65-F5344CB8AC3E}">
        <p14:creationId xmlns:p14="http://schemas.microsoft.com/office/powerpoint/2010/main" val="3122881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3F7B1B25-4686-4D51-9033-3BE84A910F75}"/>
              </a:ext>
            </a:extLst>
          </p:cNvPr>
          <p:cNvSpPr>
            <a:spLocks noGrp="1"/>
          </p:cNvSpPr>
          <p:nvPr>
            <p:ph type="dt" sz="half" idx="10"/>
          </p:nvPr>
        </p:nvSpPr>
        <p:spPr/>
        <p:txBody>
          <a:bodyPr/>
          <a:lstStyle/>
          <a:p>
            <a:fld id="{1D2D4FB6-017F-4995-A3DC-0768B1A2D5AE}" type="datetime1">
              <a:rPr lang="zh-TW" altLang="en-US" smtClean="0"/>
              <a:t>2025/12/23</a:t>
            </a:fld>
            <a:endParaRPr lang="zh-TW" altLang="en-US"/>
          </a:p>
        </p:txBody>
      </p:sp>
      <p:sp>
        <p:nvSpPr>
          <p:cNvPr id="3" name="文字版面配置區 2">
            <a:extLst>
              <a:ext uri="{FF2B5EF4-FFF2-40B4-BE49-F238E27FC236}">
                <a16:creationId xmlns:a16="http://schemas.microsoft.com/office/drawing/2014/main" id="{CF72A48D-CF9A-4FC5-BD85-EA218FFB7A28}"/>
              </a:ext>
            </a:extLst>
          </p:cNvPr>
          <p:cNvSpPr>
            <a:spLocks noGrp="1"/>
          </p:cNvSpPr>
          <p:nvPr>
            <p:ph type="body" sz="quarter" idx="13"/>
          </p:nvPr>
        </p:nvSpPr>
        <p:spPr/>
        <p:txBody>
          <a:bodyPr/>
          <a:lstStyle/>
          <a:p>
            <a:r>
              <a:rPr lang="en-US" altLang="zh-TW" dirty="0"/>
              <a:t>Threshold Study</a:t>
            </a:r>
            <a:r>
              <a:rPr lang="zh-TW" altLang="en-US" dirty="0"/>
              <a:t> </a:t>
            </a:r>
            <a:r>
              <a:rPr lang="en-US" altLang="zh-TW" dirty="0"/>
              <a:t>(DAC to ADC Mapping) </a:t>
            </a:r>
            <a:endParaRPr lang="zh-TW" altLang="en-US" dirty="0"/>
          </a:p>
        </p:txBody>
      </p:sp>
      <p:pic>
        <p:nvPicPr>
          <p:cNvPr id="4100" name="Picture 4">
            <a:extLst>
              <a:ext uri="{FF2B5EF4-FFF2-40B4-BE49-F238E27FC236}">
                <a16:creationId xmlns:a16="http://schemas.microsoft.com/office/drawing/2014/main" id="{54685985-0D65-47A5-A3DA-7EBB31773E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8367" y="2158817"/>
            <a:ext cx="3754755" cy="375475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1348DDDD-B2CB-43FE-BC50-E22E4A4726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6322" y="2298457"/>
            <a:ext cx="3312158" cy="3475473"/>
          </a:xfrm>
          <a:prstGeom prst="rect">
            <a:avLst/>
          </a:prstGeom>
          <a:noFill/>
          <a:extLst>
            <a:ext uri="{909E8E84-426E-40DD-AFC4-6F175D3DCCD1}">
              <a14:hiddenFill xmlns:a14="http://schemas.microsoft.com/office/drawing/2010/main">
                <a:solidFill>
                  <a:srgbClr val="FFFFFF"/>
                </a:solidFill>
              </a14:hiddenFill>
            </a:ext>
          </a:extLst>
        </p:spPr>
      </p:pic>
      <p:sp>
        <p:nvSpPr>
          <p:cNvPr id="11" name="文字方塊 10">
            <a:extLst>
              <a:ext uri="{FF2B5EF4-FFF2-40B4-BE49-F238E27FC236}">
                <a16:creationId xmlns:a16="http://schemas.microsoft.com/office/drawing/2014/main" id="{96F6A3E9-7A44-4E99-BEDA-30C1EEA73082}"/>
              </a:ext>
            </a:extLst>
          </p:cNvPr>
          <p:cNvSpPr txBox="1"/>
          <p:nvPr/>
        </p:nvSpPr>
        <p:spPr>
          <a:xfrm>
            <a:off x="173662" y="1548105"/>
            <a:ext cx="4088458" cy="3693319"/>
          </a:xfrm>
          <a:prstGeom prst="rect">
            <a:avLst/>
          </a:prstGeom>
          <a:noFill/>
        </p:spPr>
        <p:txBody>
          <a:bodyPr wrap="square">
            <a:spAutoFit/>
          </a:bodyPr>
          <a:lstStyle/>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zh-TW" altLang="zh-TW" sz="1800" i="0" u="none" strike="noStrike" cap="none" normalizeH="0" baseline="0" dirty="0">
                <a:ln>
                  <a:noFill/>
                </a:ln>
                <a:solidFill>
                  <a:schemeClr val="tx1"/>
                </a:solidFill>
                <a:effectLst/>
                <a:latin typeface="Arial" panose="020B0604020202020204" pitchFamily="34" charset="0"/>
              </a:rPr>
              <a:t>Due to excessive system noise in the second experiment, a more stable GAGG+SiPM module was used to help study the relationship between threshold and voltage.</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zh-TW" altLang="zh-TW" sz="1800" i="0" u="none" strike="noStrike" cap="none" normalizeH="0" baseline="0" dirty="0">
                <a:ln>
                  <a:noFill/>
                </a:ln>
                <a:solidFill>
                  <a:schemeClr val="tx1"/>
                </a:solidFill>
                <a:effectLst/>
                <a:latin typeface="Arial" panose="020B0604020202020204" pitchFamily="34" charset="0"/>
              </a:rPr>
              <a:t>The discriminator threshold setting of CITIROC is independent of the input signal and the module.</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zh-TW" altLang="zh-TW" sz="1800" i="0" u="none" strike="noStrike" cap="none" normalizeH="0" baseline="0" dirty="0">
                <a:ln>
                  <a:noFill/>
                </a:ln>
                <a:solidFill>
                  <a:schemeClr val="tx1"/>
                </a:solidFill>
                <a:effectLst/>
                <a:latin typeface="Arial" panose="020B0604020202020204" pitchFamily="34" charset="0"/>
              </a:rPr>
              <a:t>Once the ADC cut corresponding to a given threshold DAC value is identified, the corresponding energy cut used in the beam test can be determined.</a:t>
            </a:r>
          </a:p>
        </p:txBody>
      </p:sp>
    </p:spTree>
    <p:extLst>
      <p:ext uri="{BB962C8B-B14F-4D97-AF65-F5344CB8AC3E}">
        <p14:creationId xmlns:p14="http://schemas.microsoft.com/office/powerpoint/2010/main" val="3384913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矩形 255">
            <a:extLst>
              <a:ext uri="{FF2B5EF4-FFF2-40B4-BE49-F238E27FC236}">
                <a16:creationId xmlns:a16="http://schemas.microsoft.com/office/drawing/2014/main" id="{BF5E98E3-4B51-56A2-A485-1163E6B8DC85}"/>
              </a:ext>
            </a:extLst>
          </p:cNvPr>
          <p:cNvSpPr/>
          <p:nvPr/>
        </p:nvSpPr>
        <p:spPr>
          <a:xfrm>
            <a:off x="9294646" y="1275061"/>
            <a:ext cx="2162351" cy="5081290"/>
          </a:xfrm>
          <a:prstGeom prst="rect">
            <a:avLst/>
          </a:prstGeom>
          <a:no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日期版面配置區 1">
            <a:extLst>
              <a:ext uri="{FF2B5EF4-FFF2-40B4-BE49-F238E27FC236}">
                <a16:creationId xmlns:a16="http://schemas.microsoft.com/office/drawing/2014/main" id="{F9B8D8D6-0439-416E-B0F2-BB7E1C158BF7}"/>
              </a:ext>
            </a:extLst>
          </p:cNvPr>
          <p:cNvSpPr>
            <a:spLocks noGrp="1"/>
          </p:cNvSpPr>
          <p:nvPr>
            <p:ph type="dt" sz="half" idx="10"/>
          </p:nvPr>
        </p:nvSpPr>
        <p:spPr/>
        <p:txBody>
          <a:bodyPr/>
          <a:lstStyle/>
          <a:p>
            <a:fld id="{68F9A840-12C6-4522-A938-B54FA0AC9FA1}" type="datetime1">
              <a:rPr lang="zh-TW" altLang="en-US" smtClean="0"/>
              <a:t>2025/12/23</a:t>
            </a:fld>
            <a:endParaRPr lang="zh-TW" altLang="en-US" dirty="0"/>
          </a:p>
        </p:txBody>
      </p:sp>
      <p:sp>
        <p:nvSpPr>
          <p:cNvPr id="3" name="文字版面配置區 2">
            <a:extLst>
              <a:ext uri="{FF2B5EF4-FFF2-40B4-BE49-F238E27FC236}">
                <a16:creationId xmlns:a16="http://schemas.microsoft.com/office/drawing/2014/main" id="{CECD5EE5-6BAC-4462-80FB-9A21BFE07866}"/>
              </a:ext>
            </a:extLst>
          </p:cNvPr>
          <p:cNvSpPr>
            <a:spLocks noGrp="1"/>
          </p:cNvSpPr>
          <p:nvPr>
            <p:ph type="body" sz="quarter" idx="13"/>
          </p:nvPr>
        </p:nvSpPr>
        <p:spPr/>
        <p:txBody>
          <a:bodyPr/>
          <a:lstStyle/>
          <a:p>
            <a:r>
              <a:rPr lang="en-US" altLang="zh-TW" dirty="0"/>
              <a:t>Setup of 2</a:t>
            </a:r>
            <a:r>
              <a:rPr lang="en-US" altLang="zh-TW" baseline="30000" dirty="0"/>
              <a:t>nd</a:t>
            </a:r>
            <a:r>
              <a:rPr lang="en-US" altLang="zh-TW" dirty="0"/>
              <a:t> ZDC ECAL Prototype</a:t>
            </a:r>
            <a:endParaRPr lang="zh-TW" altLang="en-US" dirty="0"/>
          </a:p>
          <a:p>
            <a:endParaRPr lang="zh-TW" altLang="en-US" dirty="0"/>
          </a:p>
        </p:txBody>
      </p:sp>
      <p:sp>
        <p:nvSpPr>
          <p:cNvPr id="74" name="文字方塊 73">
            <a:extLst>
              <a:ext uri="{FF2B5EF4-FFF2-40B4-BE49-F238E27FC236}">
                <a16:creationId xmlns:a16="http://schemas.microsoft.com/office/drawing/2014/main" id="{5AFC7C4E-D055-8790-6545-32D19C90F477}"/>
              </a:ext>
            </a:extLst>
          </p:cNvPr>
          <p:cNvSpPr txBox="1"/>
          <p:nvPr/>
        </p:nvSpPr>
        <p:spPr>
          <a:xfrm>
            <a:off x="5723643" y="1285684"/>
            <a:ext cx="1561886" cy="646331"/>
          </a:xfrm>
          <a:prstGeom prst="rect">
            <a:avLst/>
          </a:prstGeom>
          <a:noFill/>
        </p:spPr>
        <p:txBody>
          <a:bodyPr wrap="square" rtlCol="0">
            <a:spAutoFit/>
          </a:bodyPr>
          <a:lstStyle/>
          <a:p>
            <a:pPr algn="ctr"/>
            <a:r>
              <a:rPr lang="en-US" altLang="zh-TW" dirty="0">
                <a:solidFill>
                  <a:srgbClr val="00B050"/>
                </a:solidFill>
              </a:rPr>
              <a:t>Slow control / </a:t>
            </a:r>
          </a:p>
          <a:p>
            <a:pPr algn="ctr"/>
            <a:r>
              <a:rPr lang="en-US" altLang="zh-TW" dirty="0">
                <a:solidFill>
                  <a:srgbClr val="00B050"/>
                </a:solidFill>
              </a:rPr>
              <a:t>Status</a:t>
            </a:r>
          </a:p>
        </p:txBody>
      </p:sp>
      <p:sp>
        <p:nvSpPr>
          <p:cNvPr id="81" name="矩形: 圓角 80">
            <a:extLst>
              <a:ext uri="{FF2B5EF4-FFF2-40B4-BE49-F238E27FC236}">
                <a16:creationId xmlns:a16="http://schemas.microsoft.com/office/drawing/2014/main" id="{7458AB97-6967-7B90-08F2-E759882DE85F}"/>
              </a:ext>
            </a:extLst>
          </p:cNvPr>
          <p:cNvSpPr/>
          <p:nvPr/>
        </p:nvSpPr>
        <p:spPr>
          <a:xfrm>
            <a:off x="1113183" y="4410031"/>
            <a:ext cx="1337783" cy="80710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LYSO</a:t>
            </a:r>
          </a:p>
          <a:p>
            <a:pPr algn="ctr"/>
            <a:r>
              <a:rPr lang="en-US" altLang="zh-TW" dirty="0">
                <a:solidFill>
                  <a:schemeClr val="tx1"/>
                </a:solidFill>
              </a:rPr>
              <a:t> APD</a:t>
            </a:r>
            <a:endParaRPr lang="zh-TW" altLang="en-US" dirty="0">
              <a:solidFill>
                <a:schemeClr val="tx1"/>
              </a:solidFill>
            </a:endParaRPr>
          </a:p>
        </p:txBody>
      </p:sp>
      <p:sp>
        <p:nvSpPr>
          <p:cNvPr id="84" name="矩形: 圓角 83">
            <a:extLst>
              <a:ext uri="{FF2B5EF4-FFF2-40B4-BE49-F238E27FC236}">
                <a16:creationId xmlns:a16="http://schemas.microsoft.com/office/drawing/2014/main" id="{09E3D366-4FFA-EA9A-BA16-D3FC8404E9F0}"/>
              </a:ext>
            </a:extLst>
          </p:cNvPr>
          <p:cNvSpPr/>
          <p:nvPr/>
        </p:nvSpPr>
        <p:spPr>
          <a:xfrm>
            <a:off x="2622202" y="3736281"/>
            <a:ext cx="1272337" cy="45439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rgbClr val="FF0000"/>
                </a:solidFill>
              </a:rPr>
              <a:t>12V</a:t>
            </a:r>
            <a:r>
              <a:rPr lang="zh-TW" altLang="en-US" dirty="0">
                <a:solidFill>
                  <a:srgbClr val="FF0000"/>
                </a:solidFill>
              </a:rPr>
              <a:t> </a:t>
            </a:r>
            <a:r>
              <a:rPr lang="en-US" altLang="zh-TW" dirty="0">
                <a:solidFill>
                  <a:srgbClr val="FF0000"/>
                </a:solidFill>
              </a:rPr>
              <a:t>Power</a:t>
            </a:r>
            <a:endParaRPr lang="zh-TW" altLang="en-US" dirty="0">
              <a:solidFill>
                <a:srgbClr val="FF0000"/>
              </a:solidFill>
            </a:endParaRPr>
          </a:p>
        </p:txBody>
      </p:sp>
      <p:sp>
        <p:nvSpPr>
          <p:cNvPr id="85" name="矩形: 圓角 84">
            <a:extLst>
              <a:ext uri="{FF2B5EF4-FFF2-40B4-BE49-F238E27FC236}">
                <a16:creationId xmlns:a16="http://schemas.microsoft.com/office/drawing/2014/main" id="{6A24B0AA-7C4E-A01E-F5D7-9AF34A6324CB}"/>
              </a:ext>
            </a:extLst>
          </p:cNvPr>
          <p:cNvSpPr/>
          <p:nvPr/>
        </p:nvSpPr>
        <p:spPr>
          <a:xfrm>
            <a:off x="4791406" y="4944591"/>
            <a:ext cx="1251792" cy="696810"/>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err="1">
                <a:solidFill>
                  <a:srgbClr val="0000FF"/>
                </a:solidFill>
              </a:rPr>
              <a:t>SpaceWire</a:t>
            </a:r>
            <a:endParaRPr lang="en-US" altLang="zh-TW" dirty="0">
              <a:solidFill>
                <a:srgbClr val="0000FF"/>
              </a:solidFill>
            </a:endParaRPr>
          </a:p>
          <a:p>
            <a:pPr algn="ctr"/>
            <a:r>
              <a:rPr lang="en-US" altLang="zh-TW" dirty="0">
                <a:solidFill>
                  <a:srgbClr val="0000FF"/>
                </a:solidFill>
              </a:rPr>
              <a:t>MK4</a:t>
            </a:r>
            <a:r>
              <a:rPr lang="zh-TW" altLang="en-US" dirty="0">
                <a:solidFill>
                  <a:srgbClr val="0000FF"/>
                </a:solidFill>
              </a:rPr>
              <a:t> </a:t>
            </a:r>
            <a:r>
              <a:rPr lang="en-US" altLang="zh-TW" dirty="0" err="1">
                <a:solidFill>
                  <a:srgbClr val="0000FF"/>
                </a:solidFill>
              </a:rPr>
              <a:t>Buf</a:t>
            </a:r>
            <a:endParaRPr lang="zh-TW" altLang="en-US" dirty="0">
              <a:solidFill>
                <a:srgbClr val="0000FF"/>
              </a:solidFill>
            </a:endParaRPr>
          </a:p>
        </p:txBody>
      </p:sp>
      <p:sp>
        <p:nvSpPr>
          <p:cNvPr id="86" name="矩形: 圓角 85">
            <a:extLst>
              <a:ext uri="{FF2B5EF4-FFF2-40B4-BE49-F238E27FC236}">
                <a16:creationId xmlns:a16="http://schemas.microsoft.com/office/drawing/2014/main" id="{D4F0BAC1-D16C-EC98-A7BF-C8B8E43FB2C7}"/>
              </a:ext>
            </a:extLst>
          </p:cNvPr>
          <p:cNvSpPr/>
          <p:nvPr/>
        </p:nvSpPr>
        <p:spPr>
          <a:xfrm>
            <a:off x="4791406" y="4406818"/>
            <a:ext cx="1251792" cy="43739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rgbClr val="00B050"/>
                </a:solidFill>
              </a:rPr>
              <a:t>UART 3</a:t>
            </a:r>
            <a:endParaRPr lang="zh-TW" altLang="en-US" dirty="0">
              <a:solidFill>
                <a:srgbClr val="00B050"/>
              </a:solidFill>
            </a:endParaRPr>
          </a:p>
        </p:txBody>
      </p:sp>
      <p:sp>
        <p:nvSpPr>
          <p:cNvPr id="92" name="矩形: 圓角 91">
            <a:extLst>
              <a:ext uri="{FF2B5EF4-FFF2-40B4-BE49-F238E27FC236}">
                <a16:creationId xmlns:a16="http://schemas.microsoft.com/office/drawing/2014/main" id="{AED4BAC7-4C50-7680-72F8-29F7BCEC8302}"/>
              </a:ext>
            </a:extLst>
          </p:cNvPr>
          <p:cNvSpPr/>
          <p:nvPr/>
        </p:nvSpPr>
        <p:spPr>
          <a:xfrm>
            <a:off x="6940065" y="4406818"/>
            <a:ext cx="1180715" cy="178067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Laptop 2</a:t>
            </a:r>
          </a:p>
          <a:p>
            <a:pPr algn="ctr"/>
            <a:r>
              <a:rPr lang="en-US" altLang="zh-TW" dirty="0">
                <a:solidFill>
                  <a:schemeClr val="tx1"/>
                </a:solidFill>
              </a:rPr>
              <a:t>LabView</a:t>
            </a:r>
          </a:p>
          <a:p>
            <a:pPr algn="ctr"/>
            <a:r>
              <a:rPr lang="en-US" altLang="zh-TW" dirty="0">
                <a:solidFill>
                  <a:schemeClr val="tx1"/>
                </a:solidFill>
              </a:rPr>
              <a:t>DAQ</a:t>
            </a:r>
          </a:p>
        </p:txBody>
      </p:sp>
      <p:sp>
        <p:nvSpPr>
          <p:cNvPr id="146" name="矩形: 圓角 145">
            <a:extLst>
              <a:ext uri="{FF2B5EF4-FFF2-40B4-BE49-F238E27FC236}">
                <a16:creationId xmlns:a16="http://schemas.microsoft.com/office/drawing/2014/main" id="{DE9099AB-AD08-7ABB-9D2A-394B822FBACE}"/>
              </a:ext>
            </a:extLst>
          </p:cNvPr>
          <p:cNvSpPr/>
          <p:nvPr/>
        </p:nvSpPr>
        <p:spPr>
          <a:xfrm>
            <a:off x="4791406" y="5754756"/>
            <a:ext cx="1251792" cy="43273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rgbClr val="00B050"/>
                </a:solidFill>
              </a:rPr>
              <a:t>UART 4</a:t>
            </a:r>
            <a:endParaRPr lang="zh-TW" altLang="en-US" dirty="0">
              <a:solidFill>
                <a:srgbClr val="00B050"/>
              </a:solidFill>
            </a:endParaRPr>
          </a:p>
        </p:txBody>
      </p:sp>
      <p:sp>
        <p:nvSpPr>
          <p:cNvPr id="170" name="矩形: 圓角 169">
            <a:extLst>
              <a:ext uri="{FF2B5EF4-FFF2-40B4-BE49-F238E27FC236}">
                <a16:creationId xmlns:a16="http://schemas.microsoft.com/office/drawing/2014/main" id="{5417C6B9-66AA-97BD-77B3-1F72B993B956}"/>
              </a:ext>
            </a:extLst>
          </p:cNvPr>
          <p:cNvSpPr/>
          <p:nvPr/>
        </p:nvSpPr>
        <p:spPr>
          <a:xfrm>
            <a:off x="1113183" y="5375686"/>
            <a:ext cx="1337783" cy="80710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PbWO</a:t>
            </a:r>
            <a:r>
              <a:rPr lang="en-US" altLang="zh-TW" baseline="-25000" dirty="0">
                <a:solidFill>
                  <a:schemeClr val="tx1"/>
                </a:solidFill>
              </a:rPr>
              <a:t>4</a:t>
            </a:r>
            <a:r>
              <a:rPr lang="en-US" altLang="zh-TW" dirty="0">
                <a:solidFill>
                  <a:schemeClr val="tx1"/>
                </a:solidFill>
              </a:rPr>
              <a:t> </a:t>
            </a:r>
            <a:r>
              <a:rPr lang="en-US" altLang="zh-TW" dirty="0" err="1">
                <a:solidFill>
                  <a:schemeClr val="tx1"/>
                </a:solidFill>
              </a:rPr>
              <a:t>SiPM</a:t>
            </a:r>
            <a:endParaRPr lang="zh-TW" altLang="en-US" dirty="0">
              <a:solidFill>
                <a:schemeClr val="tx1"/>
              </a:solidFill>
            </a:endParaRPr>
          </a:p>
        </p:txBody>
      </p:sp>
      <p:sp>
        <p:nvSpPr>
          <p:cNvPr id="171" name="矩形: 圓角 170">
            <a:extLst>
              <a:ext uri="{FF2B5EF4-FFF2-40B4-BE49-F238E27FC236}">
                <a16:creationId xmlns:a16="http://schemas.microsoft.com/office/drawing/2014/main" id="{FB35A2BC-6AF8-55E9-F92F-5FA27AFCB83B}"/>
              </a:ext>
            </a:extLst>
          </p:cNvPr>
          <p:cNvSpPr/>
          <p:nvPr/>
        </p:nvSpPr>
        <p:spPr>
          <a:xfrm>
            <a:off x="2985276" y="5372473"/>
            <a:ext cx="909263" cy="80710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GTM 4</a:t>
            </a:r>
          </a:p>
        </p:txBody>
      </p:sp>
      <p:cxnSp>
        <p:nvCxnSpPr>
          <p:cNvPr id="174" name="直線單箭頭接點 173">
            <a:extLst>
              <a:ext uri="{FF2B5EF4-FFF2-40B4-BE49-F238E27FC236}">
                <a16:creationId xmlns:a16="http://schemas.microsoft.com/office/drawing/2014/main" id="{B9DAE4B0-E68D-B41D-DDA4-4F7A0DC78CE2}"/>
              </a:ext>
            </a:extLst>
          </p:cNvPr>
          <p:cNvCxnSpPr>
            <a:cxnSpLocks/>
          </p:cNvCxnSpPr>
          <p:nvPr/>
        </p:nvCxnSpPr>
        <p:spPr>
          <a:xfrm flipH="1">
            <a:off x="2450966" y="4932894"/>
            <a:ext cx="534310" cy="321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5" name="直線單箭頭接點 174">
            <a:extLst>
              <a:ext uri="{FF2B5EF4-FFF2-40B4-BE49-F238E27FC236}">
                <a16:creationId xmlns:a16="http://schemas.microsoft.com/office/drawing/2014/main" id="{E76E5CE0-865A-2F51-E5BA-25D69483A24B}"/>
              </a:ext>
            </a:extLst>
          </p:cNvPr>
          <p:cNvCxnSpPr/>
          <p:nvPr/>
        </p:nvCxnSpPr>
        <p:spPr>
          <a:xfrm flipV="1">
            <a:off x="2444118" y="4726589"/>
            <a:ext cx="534310" cy="3213"/>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直線單箭頭接點 178">
            <a:extLst>
              <a:ext uri="{FF2B5EF4-FFF2-40B4-BE49-F238E27FC236}">
                <a16:creationId xmlns:a16="http://schemas.microsoft.com/office/drawing/2014/main" id="{D2207D2F-87CD-14E8-D24C-6C73448DE92E}"/>
              </a:ext>
            </a:extLst>
          </p:cNvPr>
          <p:cNvCxnSpPr>
            <a:cxnSpLocks/>
          </p:cNvCxnSpPr>
          <p:nvPr/>
        </p:nvCxnSpPr>
        <p:spPr>
          <a:xfrm flipH="1">
            <a:off x="2450966" y="5862942"/>
            <a:ext cx="534310" cy="321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直線單箭頭接點 179">
            <a:extLst>
              <a:ext uri="{FF2B5EF4-FFF2-40B4-BE49-F238E27FC236}">
                <a16:creationId xmlns:a16="http://schemas.microsoft.com/office/drawing/2014/main" id="{6E6215EA-8297-9C70-C14A-C8D8F8FC3768}"/>
              </a:ext>
            </a:extLst>
          </p:cNvPr>
          <p:cNvCxnSpPr/>
          <p:nvPr/>
        </p:nvCxnSpPr>
        <p:spPr>
          <a:xfrm flipV="1">
            <a:off x="2444118" y="5656637"/>
            <a:ext cx="534310" cy="3213"/>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接點: 肘形 181">
            <a:extLst>
              <a:ext uri="{FF2B5EF4-FFF2-40B4-BE49-F238E27FC236}">
                <a16:creationId xmlns:a16="http://schemas.microsoft.com/office/drawing/2014/main" id="{9C588A3F-0AFC-1691-CF9F-5EFDA737AD35}"/>
              </a:ext>
            </a:extLst>
          </p:cNvPr>
          <p:cNvCxnSpPr>
            <a:cxnSpLocks/>
            <a:stCxn id="102" idx="3"/>
          </p:cNvCxnSpPr>
          <p:nvPr/>
        </p:nvCxnSpPr>
        <p:spPr>
          <a:xfrm>
            <a:off x="3894539" y="4810371"/>
            <a:ext cx="892197" cy="437392"/>
          </a:xfrm>
          <a:prstGeom prst="bentConnector3">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接點: 肘形 182">
            <a:extLst>
              <a:ext uri="{FF2B5EF4-FFF2-40B4-BE49-F238E27FC236}">
                <a16:creationId xmlns:a16="http://schemas.microsoft.com/office/drawing/2014/main" id="{DF9DB440-1D71-BF81-D0E3-015BB4687486}"/>
              </a:ext>
            </a:extLst>
          </p:cNvPr>
          <p:cNvCxnSpPr>
            <a:cxnSpLocks/>
            <a:stCxn id="171" idx="3"/>
          </p:cNvCxnSpPr>
          <p:nvPr/>
        </p:nvCxnSpPr>
        <p:spPr>
          <a:xfrm flipV="1">
            <a:off x="3894539" y="5461034"/>
            <a:ext cx="892197" cy="314992"/>
          </a:xfrm>
          <a:prstGeom prst="bentConnector3">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91" name="直線單箭頭接點 190">
            <a:extLst>
              <a:ext uri="{FF2B5EF4-FFF2-40B4-BE49-F238E27FC236}">
                <a16:creationId xmlns:a16="http://schemas.microsoft.com/office/drawing/2014/main" id="{B88BB224-B507-F86F-83FB-2A0772AF79AE}"/>
              </a:ext>
            </a:extLst>
          </p:cNvPr>
          <p:cNvCxnSpPr>
            <a:cxnSpLocks/>
          </p:cNvCxnSpPr>
          <p:nvPr/>
        </p:nvCxnSpPr>
        <p:spPr>
          <a:xfrm>
            <a:off x="3894539" y="4657650"/>
            <a:ext cx="883170" cy="0"/>
          </a:xfrm>
          <a:prstGeom prst="straightConnector1">
            <a:avLst/>
          </a:prstGeom>
          <a:ln w="38100">
            <a:solidFill>
              <a:srgbClr val="00B05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3" name="直線單箭頭接點 192">
            <a:extLst>
              <a:ext uri="{FF2B5EF4-FFF2-40B4-BE49-F238E27FC236}">
                <a16:creationId xmlns:a16="http://schemas.microsoft.com/office/drawing/2014/main" id="{E8399611-16F7-F83A-84D4-F572112B9215}"/>
              </a:ext>
            </a:extLst>
          </p:cNvPr>
          <p:cNvCxnSpPr>
            <a:cxnSpLocks/>
          </p:cNvCxnSpPr>
          <p:nvPr/>
        </p:nvCxnSpPr>
        <p:spPr>
          <a:xfrm>
            <a:off x="3894539" y="5937896"/>
            <a:ext cx="883170" cy="0"/>
          </a:xfrm>
          <a:prstGeom prst="straightConnector1">
            <a:avLst/>
          </a:prstGeom>
          <a:ln w="38100">
            <a:solidFill>
              <a:srgbClr val="00B05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9" name="直線單箭頭接點 198">
            <a:extLst>
              <a:ext uri="{FF2B5EF4-FFF2-40B4-BE49-F238E27FC236}">
                <a16:creationId xmlns:a16="http://schemas.microsoft.com/office/drawing/2014/main" id="{BC18DB23-0003-B485-76E7-3B4F7A9DC1BA}"/>
              </a:ext>
            </a:extLst>
          </p:cNvPr>
          <p:cNvCxnSpPr>
            <a:cxnSpLocks/>
            <a:stCxn id="85" idx="3"/>
            <a:endCxn id="92" idx="1"/>
          </p:cNvCxnSpPr>
          <p:nvPr/>
        </p:nvCxnSpPr>
        <p:spPr>
          <a:xfrm>
            <a:off x="6043198" y="5292996"/>
            <a:ext cx="896867" cy="416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直線單箭頭接點 201">
            <a:extLst>
              <a:ext uri="{FF2B5EF4-FFF2-40B4-BE49-F238E27FC236}">
                <a16:creationId xmlns:a16="http://schemas.microsoft.com/office/drawing/2014/main" id="{520A84C2-9409-C6CA-D117-DBDB9159FFF3}"/>
              </a:ext>
            </a:extLst>
          </p:cNvPr>
          <p:cNvCxnSpPr>
            <a:cxnSpLocks/>
          </p:cNvCxnSpPr>
          <p:nvPr/>
        </p:nvCxnSpPr>
        <p:spPr>
          <a:xfrm>
            <a:off x="6050046" y="4617895"/>
            <a:ext cx="883170" cy="0"/>
          </a:xfrm>
          <a:prstGeom prst="straightConnector1">
            <a:avLst/>
          </a:prstGeom>
          <a:ln w="38100">
            <a:solidFill>
              <a:srgbClr val="00B05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3" name="直線單箭頭接點 202">
            <a:extLst>
              <a:ext uri="{FF2B5EF4-FFF2-40B4-BE49-F238E27FC236}">
                <a16:creationId xmlns:a16="http://schemas.microsoft.com/office/drawing/2014/main" id="{F45D9A22-72F2-186B-D611-4A92CC2CC5C1}"/>
              </a:ext>
            </a:extLst>
          </p:cNvPr>
          <p:cNvCxnSpPr>
            <a:cxnSpLocks/>
          </p:cNvCxnSpPr>
          <p:nvPr/>
        </p:nvCxnSpPr>
        <p:spPr>
          <a:xfrm>
            <a:off x="6050046" y="5966709"/>
            <a:ext cx="883170" cy="0"/>
          </a:xfrm>
          <a:prstGeom prst="straightConnector1">
            <a:avLst/>
          </a:prstGeom>
          <a:ln w="38100">
            <a:solidFill>
              <a:srgbClr val="00B05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206" name="矩形: 圓角 205">
            <a:extLst>
              <a:ext uri="{FF2B5EF4-FFF2-40B4-BE49-F238E27FC236}">
                <a16:creationId xmlns:a16="http://schemas.microsoft.com/office/drawing/2014/main" id="{55A5D92B-3FF0-AE78-2F29-740DCC0B0010}"/>
              </a:ext>
            </a:extLst>
          </p:cNvPr>
          <p:cNvSpPr/>
          <p:nvPr/>
        </p:nvSpPr>
        <p:spPr>
          <a:xfrm>
            <a:off x="1106334" y="1767895"/>
            <a:ext cx="1337783" cy="80710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Monitor 1</a:t>
            </a:r>
            <a:endParaRPr lang="zh-TW" altLang="en-US" dirty="0">
              <a:solidFill>
                <a:schemeClr val="tx1"/>
              </a:solidFill>
            </a:endParaRPr>
          </a:p>
        </p:txBody>
      </p:sp>
      <p:sp>
        <p:nvSpPr>
          <p:cNvPr id="207" name="矩形: 圓角 206">
            <a:extLst>
              <a:ext uri="{FF2B5EF4-FFF2-40B4-BE49-F238E27FC236}">
                <a16:creationId xmlns:a16="http://schemas.microsoft.com/office/drawing/2014/main" id="{4557807F-A0CF-BDB0-5DFE-48DEC6010D1C}"/>
              </a:ext>
            </a:extLst>
          </p:cNvPr>
          <p:cNvSpPr/>
          <p:nvPr/>
        </p:nvSpPr>
        <p:spPr>
          <a:xfrm>
            <a:off x="4784557" y="2302455"/>
            <a:ext cx="1251792" cy="696810"/>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err="1">
                <a:solidFill>
                  <a:srgbClr val="0000FF"/>
                </a:solidFill>
              </a:rPr>
              <a:t>SpaceWire</a:t>
            </a:r>
            <a:endParaRPr lang="en-US" altLang="zh-TW" dirty="0">
              <a:solidFill>
                <a:srgbClr val="0000FF"/>
              </a:solidFill>
            </a:endParaRPr>
          </a:p>
          <a:p>
            <a:pPr algn="ctr"/>
            <a:r>
              <a:rPr lang="en-US" altLang="zh-TW" dirty="0">
                <a:solidFill>
                  <a:srgbClr val="0000FF"/>
                </a:solidFill>
              </a:rPr>
              <a:t>MK4</a:t>
            </a:r>
            <a:r>
              <a:rPr lang="zh-TW" altLang="en-US" dirty="0">
                <a:solidFill>
                  <a:srgbClr val="0000FF"/>
                </a:solidFill>
              </a:rPr>
              <a:t> </a:t>
            </a:r>
            <a:r>
              <a:rPr lang="en-US" altLang="zh-TW" dirty="0" err="1">
                <a:solidFill>
                  <a:srgbClr val="0000FF"/>
                </a:solidFill>
              </a:rPr>
              <a:t>Buf</a:t>
            </a:r>
            <a:endParaRPr lang="zh-TW" altLang="en-US" dirty="0">
              <a:solidFill>
                <a:srgbClr val="0000FF"/>
              </a:solidFill>
            </a:endParaRPr>
          </a:p>
        </p:txBody>
      </p:sp>
      <p:sp>
        <p:nvSpPr>
          <p:cNvPr id="208" name="矩形: 圓角 207">
            <a:extLst>
              <a:ext uri="{FF2B5EF4-FFF2-40B4-BE49-F238E27FC236}">
                <a16:creationId xmlns:a16="http://schemas.microsoft.com/office/drawing/2014/main" id="{4C5C3568-08B7-7FEF-B7ED-83D9C61C493F}"/>
              </a:ext>
            </a:extLst>
          </p:cNvPr>
          <p:cNvSpPr/>
          <p:nvPr/>
        </p:nvSpPr>
        <p:spPr>
          <a:xfrm>
            <a:off x="4784557" y="1764682"/>
            <a:ext cx="1251792" cy="43739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rgbClr val="00B050"/>
                </a:solidFill>
              </a:rPr>
              <a:t>UART 1</a:t>
            </a:r>
            <a:endParaRPr lang="zh-TW" altLang="en-US" dirty="0">
              <a:solidFill>
                <a:srgbClr val="00B050"/>
              </a:solidFill>
            </a:endParaRPr>
          </a:p>
        </p:txBody>
      </p:sp>
      <p:sp>
        <p:nvSpPr>
          <p:cNvPr id="209" name="矩形: 圓角 208">
            <a:extLst>
              <a:ext uri="{FF2B5EF4-FFF2-40B4-BE49-F238E27FC236}">
                <a16:creationId xmlns:a16="http://schemas.microsoft.com/office/drawing/2014/main" id="{CB22E3BF-DEDC-A7C3-0595-CCFD7DDE34BA}"/>
              </a:ext>
            </a:extLst>
          </p:cNvPr>
          <p:cNvSpPr/>
          <p:nvPr/>
        </p:nvSpPr>
        <p:spPr>
          <a:xfrm>
            <a:off x="6933216" y="1764682"/>
            <a:ext cx="1180715" cy="178067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Laptop 1</a:t>
            </a:r>
          </a:p>
          <a:p>
            <a:pPr algn="ctr"/>
            <a:r>
              <a:rPr lang="en-US" altLang="zh-TW" dirty="0">
                <a:solidFill>
                  <a:schemeClr val="tx1"/>
                </a:solidFill>
              </a:rPr>
              <a:t>LabView</a:t>
            </a:r>
          </a:p>
          <a:p>
            <a:pPr algn="ctr"/>
            <a:r>
              <a:rPr lang="en-US" altLang="zh-TW" dirty="0">
                <a:solidFill>
                  <a:schemeClr val="tx1"/>
                </a:solidFill>
              </a:rPr>
              <a:t>DAQ</a:t>
            </a:r>
          </a:p>
        </p:txBody>
      </p:sp>
      <p:sp>
        <p:nvSpPr>
          <p:cNvPr id="210" name="文字方塊 209">
            <a:extLst>
              <a:ext uri="{FF2B5EF4-FFF2-40B4-BE49-F238E27FC236}">
                <a16:creationId xmlns:a16="http://schemas.microsoft.com/office/drawing/2014/main" id="{206E8812-D524-CA02-6B0E-C3BB8D36DD8C}"/>
              </a:ext>
            </a:extLst>
          </p:cNvPr>
          <p:cNvSpPr txBox="1"/>
          <p:nvPr/>
        </p:nvSpPr>
        <p:spPr>
          <a:xfrm>
            <a:off x="6141955" y="2306683"/>
            <a:ext cx="620554" cy="369332"/>
          </a:xfrm>
          <a:prstGeom prst="rect">
            <a:avLst/>
          </a:prstGeom>
          <a:noFill/>
        </p:spPr>
        <p:txBody>
          <a:bodyPr wrap="none" rtlCol="0">
            <a:spAutoFit/>
          </a:bodyPr>
          <a:lstStyle/>
          <a:p>
            <a:r>
              <a:rPr lang="en-US" altLang="zh-TW" dirty="0">
                <a:solidFill>
                  <a:srgbClr val="0000FF"/>
                </a:solidFill>
              </a:rPr>
              <a:t>Data</a:t>
            </a:r>
          </a:p>
        </p:txBody>
      </p:sp>
      <p:sp>
        <p:nvSpPr>
          <p:cNvPr id="211" name="矩形: 圓角 210">
            <a:extLst>
              <a:ext uri="{FF2B5EF4-FFF2-40B4-BE49-F238E27FC236}">
                <a16:creationId xmlns:a16="http://schemas.microsoft.com/office/drawing/2014/main" id="{7A774A3D-270D-B59F-38CD-23F1BBC13390}"/>
              </a:ext>
            </a:extLst>
          </p:cNvPr>
          <p:cNvSpPr/>
          <p:nvPr/>
        </p:nvSpPr>
        <p:spPr>
          <a:xfrm>
            <a:off x="2978427" y="1764682"/>
            <a:ext cx="909263" cy="80710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GTM 1</a:t>
            </a:r>
          </a:p>
        </p:txBody>
      </p:sp>
      <p:sp>
        <p:nvSpPr>
          <p:cNvPr id="212" name="矩形: 圓角 211">
            <a:extLst>
              <a:ext uri="{FF2B5EF4-FFF2-40B4-BE49-F238E27FC236}">
                <a16:creationId xmlns:a16="http://schemas.microsoft.com/office/drawing/2014/main" id="{CB4915C2-FBC3-2D63-5553-F6F8776DB761}"/>
              </a:ext>
            </a:extLst>
          </p:cNvPr>
          <p:cNvSpPr/>
          <p:nvPr/>
        </p:nvSpPr>
        <p:spPr>
          <a:xfrm>
            <a:off x="4784557" y="3112620"/>
            <a:ext cx="1251792" cy="43273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rgbClr val="00B050"/>
                </a:solidFill>
              </a:rPr>
              <a:t>UART 2</a:t>
            </a:r>
            <a:endParaRPr lang="zh-TW" altLang="en-US" dirty="0">
              <a:solidFill>
                <a:srgbClr val="00B050"/>
              </a:solidFill>
            </a:endParaRPr>
          </a:p>
        </p:txBody>
      </p:sp>
      <p:sp>
        <p:nvSpPr>
          <p:cNvPr id="213" name="矩形: 圓角 212">
            <a:extLst>
              <a:ext uri="{FF2B5EF4-FFF2-40B4-BE49-F238E27FC236}">
                <a16:creationId xmlns:a16="http://schemas.microsoft.com/office/drawing/2014/main" id="{00C3A267-576B-6EC9-E23B-E9D3A39B282E}"/>
              </a:ext>
            </a:extLst>
          </p:cNvPr>
          <p:cNvSpPr/>
          <p:nvPr/>
        </p:nvSpPr>
        <p:spPr>
          <a:xfrm>
            <a:off x="1106334" y="2733550"/>
            <a:ext cx="1337783" cy="80710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Monitor 2</a:t>
            </a:r>
            <a:endParaRPr lang="zh-TW" altLang="en-US" dirty="0">
              <a:solidFill>
                <a:schemeClr val="tx1"/>
              </a:solidFill>
            </a:endParaRPr>
          </a:p>
        </p:txBody>
      </p:sp>
      <p:cxnSp>
        <p:nvCxnSpPr>
          <p:cNvPr id="215" name="直線單箭頭接點 214">
            <a:extLst>
              <a:ext uri="{FF2B5EF4-FFF2-40B4-BE49-F238E27FC236}">
                <a16:creationId xmlns:a16="http://schemas.microsoft.com/office/drawing/2014/main" id="{F8A765C5-F323-8E83-2321-81B81C93FC43}"/>
              </a:ext>
            </a:extLst>
          </p:cNvPr>
          <p:cNvCxnSpPr>
            <a:cxnSpLocks/>
          </p:cNvCxnSpPr>
          <p:nvPr/>
        </p:nvCxnSpPr>
        <p:spPr>
          <a:xfrm flipH="1">
            <a:off x="2444117" y="2290758"/>
            <a:ext cx="534310" cy="321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6" name="直線單箭頭接點 215">
            <a:extLst>
              <a:ext uri="{FF2B5EF4-FFF2-40B4-BE49-F238E27FC236}">
                <a16:creationId xmlns:a16="http://schemas.microsoft.com/office/drawing/2014/main" id="{0F293B69-6E3D-D6E2-FE9A-33220F972F8E}"/>
              </a:ext>
            </a:extLst>
          </p:cNvPr>
          <p:cNvCxnSpPr/>
          <p:nvPr/>
        </p:nvCxnSpPr>
        <p:spPr>
          <a:xfrm flipV="1">
            <a:off x="2437269" y="2084453"/>
            <a:ext cx="534310" cy="3213"/>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17" name="直線單箭頭接點 216">
            <a:extLst>
              <a:ext uri="{FF2B5EF4-FFF2-40B4-BE49-F238E27FC236}">
                <a16:creationId xmlns:a16="http://schemas.microsoft.com/office/drawing/2014/main" id="{779CBB89-FD61-6F8C-F87F-A5FC85AF378D}"/>
              </a:ext>
            </a:extLst>
          </p:cNvPr>
          <p:cNvCxnSpPr>
            <a:cxnSpLocks/>
          </p:cNvCxnSpPr>
          <p:nvPr/>
        </p:nvCxnSpPr>
        <p:spPr>
          <a:xfrm flipH="1">
            <a:off x="2444117" y="3220806"/>
            <a:ext cx="534310" cy="321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8" name="直線單箭頭接點 217">
            <a:extLst>
              <a:ext uri="{FF2B5EF4-FFF2-40B4-BE49-F238E27FC236}">
                <a16:creationId xmlns:a16="http://schemas.microsoft.com/office/drawing/2014/main" id="{B6B7A5E9-5D46-A605-B59A-18CD9CEAACA5}"/>
              </a:ext>
            </a:extLst>
          </p:cNvPr>
          <p:cNvCxnSpPr/>
          <p:nvPr/>
        </p:nvCxnSpPr>
        <p:spPr>
          <a:xfrm flipV="1">
            <a:off x="2437269" y="3014501"/>
            <a:ext cx="534310" cy="3213"/>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19" name="接點: 肘形 218">
            <a:extLst>
              <a:ext uri="{FF2B5EF4-FFF2-40B4-BE49-F238E27FC236}">
                <a16:creationId xmlns:a16="http://schemas.microsoft.com/office/drawing/2014/main" id="{26053ED7-75DD-9071-3341-C3771C17C738}"/>
              </a:ext>
            </a:extLst>
          </p:cNvPr>
          <p:cNvCxnSpPr>
            <a:cxnSpLocks/>
            <a:stCxn id="211" idx="3"/>
          </p:cNvCxnSpPr>
          <p:nvPr/>
        </p:nvCxnSpPr>
        <p:spPr>
          <a:xfrm>
            <a:off x="3887690" y="2168235"/>
            <a:ext cx="892197" cy="437392"/>
          </a:xfrm>
          <a:prstGeom prst="bentConnector3">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20" name="接點: 肘形 219">
            <a:extLst>
              <a:ext uri="{FF2B5EF4-FFF2-40B4-BE49-F238E27FC236}">
                <a16:creationId xmlns:a16="http://schemas.microsoft.com/office/drawing/2014/main" id="{2BB68F6F-306E-0A16-E057-3FA8C5F6C3D6}"/>
              </a:ext>
            </a:extLst>
          </p:cNvPr>
          <p:cNvCxnSpPr>
            <a:cxnSpLocks/>
            <a:stCxn id="214" idx="3"/>
          </p:cNvCxnSpPr>
          <p:nvPr/>
        </p:nvCxnSpPr>
        <p:spPr>
          <a:xfrm flipV="1">
            <a:off x="3887690" y="2818898"/>
            <a:ext cx="892197" cy="314992"/>
          </a:xfrm>
          <a:prstGeom prst="bentConnector3">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21" name="直線單箭頭接點 220">
            <a:extLst>
              <a:ext uri="{FF2B5EF4-FFF2-40B4-BE49-F238E27FC236}">
                <a16:creationId xmlns:a16="http://schemas.microsoft.com/office/drawing/2014/main" id="{900A0150-10BB-6531-C76E-206864566DF5}"/>
              </a:ext>
            </a:extLst>
          </p:cNvPr>
          <p:cNvCxnSpPr>
            <a:cxnSpLocks/>
          </p:cNvCxnSpPr>
          <p:nvPr/>
        </p:nvCxnSpPr>
        <p:spPr>
          <a:xfrm>
            <a:off x="3887690" y="1975759"/>
            <a:ext cx="883170" cy="0"/>
          </a:xfrm>
          <a:prstGeom prst="straightConnector1">
            <a:avLst/>
          </a:prstGeom>
          <a:ln w="38100">
            <a:solidFill>
              <a:srgbClr val="00B05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2" name="直線單箭頭接點 221">
            <a:extLst>
              <a:ext uri="{FF2B5EF4-FFF2-40B4-BE49-F238E27FC236}">
                <a16:creationId xmlns:a16="http://schemas.microsoft.com/office/drawing/2014/main" id="{9F997D1D-61D2-D1D0-8F5A-D8F612AA2F4E}"/>
              </a:ext>
            </a:extLst>
          </p:cNvPr>
          <p:cNvCxnSpPr>
            <a:cxnSpLocks/>
          </p:cNvCxnSpPr>
          <p:nvPr/>
        </p:nvCxnSpPr>
        <p:spPr>
          <a:xfrm>
            <a:off x="3887690" y="3287809"/>
            <a:ext cx="883170" cy="0"/>
          </a:xfrm>
          <a:prstGeom prst="straightConnector1">
            <a:avLst/>
          </a:prstGeom>
          <a:ln w="38100">
            <a:solidFill>
              <a:srgbClr val="00B05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3" name="直線單箭頭接點 222">
            <a:extLst>
              <a:ext uri="{FF2B5EF4-FFF2-40B4-BE49-F238E27FC236}">
                <a16:creationId xmlns:a16="http://schemas.microsoft.com/office/drawing/2014/main" id="{D8C5E1E4-D57E-73C9-88D5-843F12D7852F}"/>
              </a:ext>
            </a:extLst>
          </p:cNvPr>
          <p:cNvCxnSpPr>
            <a:cxnSpLocks/>
            <a:stCxn id="207" idx="3"/>
            <a:endCxn id="209" idx="1"/>
          </p:cNvCxnSpPr>
          <p:nvPr/>
        </p:nvCxnSpPr>
        <p:spPr>
          <a:xfrm>
            <a:off x="6036349" y="2650860"/>
            <a:ext cx="896867" cy="416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24" name="直線單箭頭接點 223">
            <a:extLst>
              <a:ext uri="{FF2B5EF4-FFF2-40B4-BE49-F238E27FC236}">
                <a16:creationId xmlns:a16="http://schemas.microsoft.com/office/drawing/2014/main" id="{9F193671-AFA0-2BD8-BC76-71B952829E5E}"/>
              </a:ext>
            </a:extLst>
          </p:cNvPr>
          <p:cNvCxnSpPr>
            <a:cxnSpLocks/>
          </p:cNvCxnSpPr>
          <p:nvPr/>
        </p:nvCxnSpPr>
        <p:spPr>
          <a:xfrm>
            <a:off x="6043197" y="1975759"/>
            <a:ext cx="883170" cy="0"/>
          </a:xfrm>
          <a:prstGeom prst="straightConnector1">
            <a:avLst/>
          </a:prstGeom>
          <a:ln w="38100">
            <a:solidFill>
              <a:srgbClr val="00B05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5" name="直線單箭頭接點 224">
            <a:extLst>
              <a:ext uri="{FF2B5EF4-FFF2-40B4-BE49-F238E27FC236}">
                <a16:creationId xmlns:a16="http://schemas.microsoft.com/office/drawing/2014/main" id="{F6F1CD6F-DA58-7FFD-DB00-D9CCAE016C85}"/>
              </a:ext>
            </a:extLst>
          </p:cNvPr>
          <p:cNvCxnSpPr>
            <a:cxnSpLocks/>
          </p:cNvCxnSpPr>
          <p:nvPr/>
        </p:nvCxnSpPr>
        <p:spPr>
          <a:xfrm>
            <a:off x="6043197" y="3324573"/>
            <a:ext cx="883170" cy="0"/>
          </a:xfrm>
          <a:prstGeom prst="straightConnector1">
            <a:avLst/>
          </a:prstGeom>
          <a:ln w="38100">
            <a:solidFill>
              <a:srgbClr val="00B05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243" name="矩形 242">
            <a:extLst>
              <a:ext uri="{FF2B5EF4-FFF2-40B4-BE49-F238E27FC236}">
                <a16:creationId xmlns:a16="http://schemas.microsoft.com/office/drawing/2014/main" id="{3CAA9450-3C55-E94A-E49F-C28D5EC39AA0}"/>
              </a:ext>
            </a:extLst>
          </p:cNvPr>
          <p:cNvSpPr/>
          <p:nvPr/>
        </p:nvSpPr>
        <p:spPr>
          <a:xfrm>
            <a:off x="596785" y="1275061"/>
            <a:ext cx="7783890" cy="5081289"/>
          </a:xfrm>
          <a:prstGeom prst="rect">
            <a:avLst/>
          </a:prstGeom>
          <a:no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5" name="文字方塊 244">
            <a:extLst>
              <a:ext uri="{FF2B5EF4-FFF2-40B4-BE49-F238E27FC236}">
                <a16:creationId xmlns:a16="http://schemas.microsoft.com/office/drawing/2014/main" id="{4170E977-8794-7C06-B62C-DDD8B59C6032}"/>
              </a:ext>
            </a:extLst>
          </p:cNvPr>
          <p:cNvSpPr txBox="1"/>
          <p:nvPr/>
        </p:nvSpPr>
        <p:spPr>
          <a:xfrm>
            <a:off x="605423" y="1285684"/>
            <a:ext cx="1232069" cy="369332"/>
          </a:xfrm>
          <a:prstGeom prst="rect">
            <a:avLst/>
          </a:prstGeom>
          <a:noFill/>
        </p:spPr>
        <p:txBody>
          <a:bodyPr wrap="none" rtlCol="0">
            <a:spAutoFit/>
          </a:bodyPr>
          <a:lstStyle/>
          <a:p>
            <a:r>
              <a:rPr lang="en-US" altLang="zh-TW" b="1" dirty="0"/>
              <a:t>Beam Area</a:t>
            </a:r>
          </a:p>
        </p:txBody>
      </p:sp>
      <p:sp>
        <p:nvSpPr>
          <p:cNvPr id="247" name="矩形: 圓角 246">
            <a:extLst>
              <a:ext uri="{FF2B5EF4-FFF2-40B4-BE49-F238E27FC236}">
                <a16:creationId xmlns:a16="http://schemas.microsoft.com/office/drawing/2014/main" id="{FED3AF21-1E8C-A85F-E205-CEA46737B1E7}"/>
              </a:ext>
            </a:extLst>
          </p:cNvPr>
          <p:cNvSpPr/>
          <p:nvPr/>
        </p:nvSpPr>
        <p:spPr>
          <a:xfrm>
            <a:off x="9747883" y="3222954"/>
            <a:ext cx="1180715" cy="128636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Laptop 3</a:t>
            </a:r>
          </a:p>
          <a:p>
            <a:pPr algn="ctr"/>
            <a:r>
              <a:rPr lang="en-US" altLang="zh-TW" dirty="0">
                <a:solidFill>
                  <a:schemeClr val="tx1"/>
                </a:solidFill>
              </a:rPr>
              <a:t>Central Control</a:t>
            </a:r>
          </a:p>
        </p:txBody>
      </p:sp>
      <p:cxnSp>
        <p:nvCxnSpPr>
          <p:cNvPr id="250" name="接點: 肘形 249">
            <a:extLst>
              <a:ext uri="{FF2B5EF4-FFF2-40B4-BE49-F238E27FC236}">
                <a16:creationId xmlns:a16="http://schemas.microsoft.com/office/drawing/2014/main" id="{008B9A56-6713-01CC-ED0E-2C8F2A80FD86}"/>
              </a:ext>
            </a:extLst>
          </p:cNvPr>
          <p:cNvCxnSpPr>
            <a:stCxn id="209" idx="3"/>
            <a:endCxn id="247" idx="1"/>
          </p:cNvCxnSpPr>
          <p:nvPr/>
        </p:nvCxnSpPr>
        <p:spPr>
          <a:xfrm>
            <a:off x="8113931" y="2655020"/>
            <a:ext cx="1633952" cy="1211114"/>
          </a:xfrm>
          <a:prstGeom prst="bentConnector3">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1" name="接點: 肘形 250">
            <a:extLst>
              <a:ext uri="{FF2B5EF4-FFF2-40B4-BE49-F238E27FC236}">
                <a16:creationId xmlns:a16="http://schemas.microsoft.com/office/drawing/2014/main" id="{E3FE36BC-253B-25BD-7527-31E9E84AA8DA}"/>
              </a:ext>
            </a:extLst>
          </p:cNvPr>
          <p:cNvCxnSpPr>
            <a:cxnSpLocks/>
            <a:stCxn id="92" idx="3"/>
            <a:endCxn id="247" idx="1"/>
          </p:cNvCxnSpPr>
          <p:nvPr/>
        </p:nvCxnSpPr>
        <p:spPr>
          <a:xfrm flipV="1">
            <a:off x="8120780" y="3866134"/>
            <a:ext cx="1627103" cy="1431022"/>
          </a:xfrm>
          <a:prstGeom prst="bentConnector3">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7" name="文字方塊 256">
            <a:extLst>
              <a:ext uri="{FF2B5EF4-FFF2-40B4-BE49-F238E27FC236}">
                <a16:creationId xmlns:a16="http://schemas.microsoft.com/office/drawing/2014/main" id="{0D89139E-6935-2B2D-A47F-A42E6F5ED43C}"/>
              </a:ext>
            </a:extLst>
          </p:cNvPr>
          <p:cNvSpPr txBox="1"/>
          <p:nvPr/>
        </p:nvSpPr>
        <p:spPr>
          <a:xfrm>
            <a:off x="9319761" y="1275061"/>
            <a:ext cx="1502976" cy="369332"/>
          </a:xfrm>
          <a:prstGeom prst="rect">
            <a:avLst/>
          </a:prstGeom>
          <a:noFill/>
        </p:spPr>
        <p:txBody>
          <a:bodyPr wrap="none" rtlCol="0">
            <a:spAutoFit/>
          </a:bodyPr>
          <a:lstStyle/>
          <a:p>
            <a:r>
              <a:rPr lang="en-US" altLang="zh-TW" b="1" dirty="0"/>
              <a:t>Control Room</a:t>
            </a:r>
          </a:p>
        </p:txBody>
      </p:sp>
      <p:cxnSp>
        <p:nvCxnSpPr>
          <p:cNvPr id="266" name="接點: 肘形 265">
            <a:extLst>
              <a:ext uri="{FF2B5EF4-FFF2-40B4-BE49-F238E27FC236}">
                <a16:creationId xmlns:a16="http://schemas.microsoft.com/office/drawing/2014/main" id="{E0918D99-9439-F5EE-C06C-F5FD8BB84512}"/>
              </a:ext>
            </a:extLst>
          </p:cNvPr>
          <p:cNvCxnSpPr>
            <a:cxnSpLocks/>
          </p:cNvCxnSpPr>
          <p:nvPr/>
        </p:nvCxnSpPr>
        <p:spPr>
          <a:xfrm flipH="1">
            <a:off x="3887685" y="3446022"/>
            <a:ext cx="7141" cy="1048871"/>
          </a:xfrm>
          <a:prstGeom prst="bentConnector3">
            <a:avLst>
              <a:gd name="adj1" fmla="val -3869318"/>
            </a:avLst>
          </a:prstGeom>
          <a:ln w="38100" cmpd="dbl">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79" name="接點: 肘形 278">
            <a:extLst>
              <a:ext uri="{FF2B5EF4-FFF2-40B4-BE49-F238E27FC236}">
                <a16:creationId xmlns:a16="http://schemas.microsoft.com/office/drawing/2014/main" id="{A5A3A49C-997B-7C42-E94C-D94F219F47A6}"/>
              </a:ext>
            </a:extLst>
          </p:cNvPr>
          <p:cNvCxnSpPr>
            <a:cxnSpLocks/>
          </p:cNvCxnSpPr>
          <p:nvPr/>
        </p:nvCxnSpPr>
        <p:spPr>
          <a:xfrm flipH="1">
            <a:off x="3871587" y="4997735"/>
            <a:ext cx="37898" cy="585204"/>
          </a:xfrm>
          <a:prstGeom prst="bentConnector3">
            <a:avLst>
              <a:gd name="adj1" fmla="val -729083"/>
            </a:avLst>
          </a:prstGeom>
          <a:ln w="38100" cmpd="dbl">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82" name="接點: 肘形 281">
            <a:extLst>
              <a:ext uri="{FF2B5EF4-FFF2-40B4-BE49-F238E27FC236}">
                <a16:creationId xmlns:a16="http://schemas.microsoft.com/office/drawing/2014/main" id="{0C1F872C-020A-EB96-78F6-AA40CE115E25}"/>
              </a:ext>
            </a:extLst>
          </p:cNvPr>
          <p:cNvCxnSpPr>
            <a:cxnSpLocks/>
          </p:cNvCxnSpPr>
          <p:nvPr/>
        </p:nvCxnSpPr>
        <p:spPr>
          <a:xfrm flipH="1">
            <a:off x="3854303" y="2350646"/>
            <a:ext cx="37898" cy="585204"/>
          </a:xfrm>
          <a:prstGeom prst="bentConnector3">
            <a:avLst>
              <a:gd name="adj1" fmla="val -729083"/>
            </a:avLst>
          </a:prstGeom>
          <a:ln w="38100" cmpd="dbl">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96" name="直線單箭頭接點 295">
            <a:extLst>
              <a:ext uri="{FF2B5EF4-FFF2-40B4-BE49-F238E27FC236}">
                <a16:creationId xmlns:a16="http://schemas.microsoft.com/office/drawing/2014/main" id="{FA56C6B3-0CFE-E5DF-A3AF-E424F6AF7B17}"/>
              </a:ext>
            </a:extLst>
          </p:cNvPr>
          <p:cNvCxnSpPr>
            <a:cxnSpLocks/>
            <a:endCxn id="211" idx="2"/>
          </p:cNvCxnSpPr>
          <p:nvPr/>
        </p:nvCxnSpPr>
        <p:spPr>
          <a:xfrm flipV="1">
            <a:off x="3433059" y="2571787"/>
            <a:ext cx="0" cy="115644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9" name="直線單箭頭接點 298">
            <a:extLst>
              <a:ext uri="{FF2B5EF4-FFF2-40B4-BE49-F238E27FC236}">
                <a16:creationId xmlns:a16="http://schemas.microsoft.com/office/drawing/2014/main" id="{6F3FC3D4-B7C1-9158-F6FA-EE7603A97A23}"/>
              </a:ext>
            </a:extLst>
          </p:cNvPr>
          <p:cNvCxnSpPr>
            <a:cxnSpLocks/>
            <a:endCxn id="214" idx="2"/>
          </p:cNvCxnSpPr>
          <p:nvPr/>
        </p:nvCxnSpPr>
        <p:spPr>
          <a:xfrm flipV="1">
            <a:off x="3433059" y="3537442"/>
            <a:ext cx="0" cy="20611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4" name="矩形: 圓角 213">
            <a:extLst>
              <a:ext uri="{FF2B5EF4-FFF2-40B4-BE49-F238E27FC236}">
                <a16:creationId xmlns:a16="http://schemas.microsoft.com/office/drawing/2014/main" id="{3C134F19-9F58-550D-466C-AABEE68AD616}"/>
              </a:ext>
            </a:extLst>
          </p:cNvPr>
          <p:cNvSpPr/>
          <p:nvPr/>
        </p:nvSpPr>
        <p:spPr>
          <a:xfrm>
            <a:off x="2978427" y="2730337"/>
            <a:ext cx="909263" cy="80710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GTM 2</a:t>
            </a:r>
          </a:p>
        </p:txBody>
      </p:sp>
      <p:cxnSp>
        <p:nvCxnSpPr>
          <p:cNvPr id="302" name="直線單箭頭接點 301">
            <a:extLst>
              <a:ext uri="{FF2B5EF4-FFF2-40B4-BE49-F238E27FC236}">
                <a16:creationId xmlns:a16="http://schemas.microsoft.com/office/drawing/2014/main" id="{1BDF98F1-E788-7988-54E4-BCCA4685CBC1}"/>
              </a:ext>
            </a:extLst>
          </p:cNvPr>
          <p:cNvCxnSpPr>
            <a:cxnSpLocks/>
            <a:endCxn id="102" idx="0"/>
          </p:cNvCxnSpPr>
          <p:nvPr/>
        </p:nvCxnSpPr>
        <p:spPr>
          <a:xfrm>
            <a:off x="3439907" y="4190675"/>
            <a:ext cx="1" cy="21614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5" name="直線單箭頭接點 304">
            <a:extLst>
              <a:ext uri="{FF2B5EF4-FFF2-40B4-BE49-F238E27FC236}">
                <a16:creationId xmlns:a16="http://schemas.microsoft.com/office/drawing/2014/main" id="{FBDC5422-2676-8048-C00D-8634948CF6EA}"/>
              </a:ext>
            </a:extLst>
          </p:cNvPr>
          <p:cNvCxnSpPr>
            <a:cxnSpLocks/>
            <a:endCxn id="171" idx="0"/>
          </p:cNvCxnSpPr>
          <p:nvPr/>
        </p:nvCxnSpPr>
        <p:spPr>
          <a:xfrm>
            <a:off x="3439620" y="4198728"/>
            <a:ext cx="288" cy="117374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2" name="矩形: 圓角 101">
            <a:extLst>
              <a:ext uri="{FF2B5EF4-FFF2-40B4-BE49-F238E27FC236}">
                <a16:creationId xmlns:a16="http://schemas.microsoft.com/office/drawing/2014/main" id="{BB02A21A-AEAD-EBB9-C89B-D9F50AD264D0}"/>
              </a:ext>
            </a:extLst>
          </p:cNvPr>
          <p:cNvSpPr/>
          <p:nvPr/>
        </p:nvSpPr>
        <p:spPr>
          <a:xfrm>
            <a:off x="2985276" y="4406818"/>
            <a:ext cx="909263" cy="80710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GTM 3</a:t>
            </a:r>
          </a:p>
        </p:txBody>
      </p:sp>
      <p:sp>
        <p:nvSpPr>
          <p:cNvPr id="308" name="文字方塊 307">
            <a:extLst>
              <a:ext uri="{FF2B5EF4-FFF2-40B4-BE49-F238E27FC236}">
                <a16:creationId xmlns:a16="http://schemas.microsoft.com/office/drawing/2014/main" id="{13A1A7D3-79F5-3FB0-F48D-FF3D01D59A9A}"/>
              </a:ext>
            </a:extLst>
          </p:cNvPr>
          <p:cNvSpPr txBox="1"/>
          <p:nvPr/>
        </p:nvSpPr>
        <p:spPr>
          <a:xfrm>
            <a:off x="4078070" y="3799977"/>
            <a:ext cx="1561886" cy="369332"/>
          </a:xfrm>
          <a:prstGeom prst="rect">
            <a:avLst/>
          </a:prstGeom>
          <a:noFill/>
        </p:spPr>
        <p:txBody>
          <a:bodyPr wrap="square" rtlCol="0">
            <a:spAutoFit/>
          </a:bodyPr>
          <a:lstStyle/>
          <a:p>
            <a:pPr algn="ctr"/>
            <a:r>
              <a:rPr lang="en-US" altLang="zh-TW" b="1" dirty="0">
                <a:solidFill>
                  <a:srgbClr val="FFC000"/>
                </a:solidFill>
              </a:rPr>
              <a:t>Clock Signal</a:t>
            </a:r>
          </a:p>
        </p:txBody>
      </p:sp>
      <p:sp>
        <p:nvSpPr>
          <p:cNvPr id="309" name="文字方塊 308">
            <a:extLst>
              <a:ext uri="{FF2B5EF4-FFF2-40B4-BE49-F238E27FC236}">
                <a16:creationId xmlns:a16="http://schemas.microsoft.com/office/drawing/2014/main" id="{02885269-5C73-2043-B791-CFB4A237846A}"/>
              </a:ext>
            </a:extLst>
          </p:cNvPr>
          <p:cNvSpPr txBox="1"/>
          <p:nvPr/>
        </p:nvSpPr>
        <p:spPr>
          <a:xfrm>
            <a:off x="8368272" y="2281528"/>
            <a:ext cx="788101" cy="369332"/>
          </a:xfrm>
          <a:prstGeom prst="rect">
            <a:avLst/>
          </a:prstGeom>
          <a:noFill/>
        </p:spPr>
        <p:txBody>
          <a:bodyPr wrap="none" rtlCol="0">
            <a:spAutoFit/>
          </a:bodyPr>
          <a:lstStyle/>
          <a:p>
            <a:r>
              <a:rPr lang="en-US" altLang="zh-TW" dirty="0">
                <a:solidFill>
                  <a:srgbClr val="00B0F0"/>
                </a:solidFill>
              </a:rPr>
              <a:t>TCP/IP</a:t>
            </a:r>
          </a:p>
        </p:txBody>
      </p:sp>
      <p:sp>
        <p:nvSpPr>
          <p:cNvPr id="4" name="頁尾版面配置區 3">
            <a:extLst>
              <a:ext uri="{FF2B5EF4-FFF2-40B4-BE49-F238E27FC236}">
                <a16:creationId xmlns:a16="http://schemas.microsoft.com/office/drawing/2014/main" id="{13449654-CFDD-475E-A45C-F9FBCD70AB78}"/>
              </a:ext>
            </a:extLst>
          </p:cNvPr>
          <p:cNvSpPr>
            <a:spLocks noGrp="1"/>
          </p:cNvSpPr>
          <p:nvPr>
            <p:ph type="ftr" sz="quarter" idx="11"/>
          </p:nvPr>
        </p:nvSpPr>
        <p:spPr/>
        <p:txBody>
          <a:bodyPr/>
          <a:lstStyle/>
          <a:p>
            <a:r>
              <a:rPr lang="en-US" altLang="zh-TW"/>
              <a:t>Taiwan EIC Meeting</a:t>
            </a:r>
            <a:endParaRPr lang="zh-TW" altLang="en-US"/>
          </a:p>
        </p:txBody>
      </p:sp>
    </p:spTree>
    <p:extLst>
      <p:ext uri="{BB962C8B-B14F-4D97-AF65-F5344CB8AC3E}">
        <p14:creationId xmlns:p14="http://schemas.microsoft.com/office/powerpoint/2010/main" val="721875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6A41C49D-456A-4815-BE68-77373527070E}"/>
              </a:ext>
            </a:extLst>
          </p:cNvPr>
          <p:cNvSpPr>
            <a:spLocks noGrp="1"/>
          </p:cNvSpPr>
          <p:nvPr>
            <p:ph type="dt" sz="half" idx="10"/>
          </p:nvPr>
        </p:nvSpPr>
        <p:spPr/>
        <p:txBody>
          <a:bodyPr/>
          <a:lstStyle/>
          <a:p>
            <a:fld id="{F70A1A6E-F4FD-4214-96C1-D67D25D99225}" type="datetime1">
              <a:rPr lang="zh-TW" altLang="en-US" smtClean="0"/>
              <a:t>2025/12/23</a:t>
            </a:fld>
            <a:endParaRPr lang="zh-TW" altLang="en-US"/>
          </a:p>
        </p:txBody>
      </p:sp>
      <p:sp>
        <p:nvSpPr>
          <p:cNvPr id="3" name="文字版面配置區 2">
            <a:extLst>
              <a:ext uri="{FF2B5EF4-FFF2-40B4-BE49-F238E27FC236}">
                <a16:creationId xmlns:a16="http://schemas.microsoft.com/office/drawing/2014/main" id="{45A85334-101B-4EBA-AA8D-1CF8A432A4DB}"/>
              </a:ext>
            </a:extLst>
          </p:cNvPr>
          <p:cNvSpPr>
            <a:spLocks noGrp="1"/>
          </p:cNvSpPr>
          <p:nvPr>
            <p:ph type="body" sz="quarter" idx="13"/>
          </p:nvPr>
        </p:nvSpPr>
        <p:spPr/>
        <p:txBody>
          <a:bodyPr/>
          <a:lstStyle/>
          <a:p>
            <a:r>
              <a:rPr lang="en-US" altLang="zh-TW" dirty="0"/>
              <a:t>GTM Readout Board</a:t>
            </a:r>
            <a:endParaRPr lang="zh-TW" altLang="en-US" dirty="0"/>
          </a:p>
        </p:txBody>
      </p:sp>
      <p:sp>
        <p:nvSpPr>
          <p:cNvPr id="4" name="文字方塊 3">
            <a:extLst>
              <a:ext uri="{FF2B5EF4-FFF2-40B4-BE49-F238E27FC236}">
                <a16:creationId xmlns:a16="http://schemas.microsoft.com/office/drawing/2014/main" id="{77193DB6-0443-4D46-98FB-475C294B3CC1}"/>
              </a:ext>
            </a:extLst>
          </p:cNvPr>
          <p:cNvSpPr txBox="1"/>
          <p:nvPr/>
        </p:nvSpPr>
        <p:spPr>
          <a:xfrm>
            <a:off x="604299" y="1633993"/>
            <a:ext cx="4707173" cy="3652282"/>
          </a:xfrm>
          <a:prstGeom prst="rect">
            <a:avLst/>
          </a:prstGeom>
          <a:noFill/>
        </p:spPr>
        <p:txBody>
          <a:bodyPr wrap="square" rtlCol="0">
            <a:spAutoFit/>
          </a:bodyPr>
          <a:lstStyle/>
          <a:p>
            <a:pPr>
              <a:spcBef>
                <a:spcPts val="500"/>
              </a:spcBef>
            </a:pPr>
            <a:r>
              <a:rPr lang="en-US" altLang="zh-TW" b="1" dirty="0">
                <a:solidFill>
                  <a:srgbClr val="7030A0"/>
                </a:solidFill>
              </a:rPr>
              <a:t>Gamma-ray Transients Monitor (GTM)</a:t>
            </a:r>
          </a:p>
          <a:p>
            <a:pPr>
              <a:spcBef>
                <a:spcPts val="500"/>
              </a:spcBef>
            </a:pPr>
            <a:r>
              <a:rPr lang="en-US" altLang="zh-TW" dirty="0"/>
              <a:t>The </a:t>
            </a:r>
            <a:r>
              <a:rPr lang="en-US" altLang="zh-TW" dirty="0" err="1"/>
              <a:t>SiPM</a:t>
            </a:r>
            <a:r>
              <a:rPr lang="en-US" altLang="zh-TW" dirty="0"/>
              <a:t> array readout system for gamma-ray detector in other space experiment. It includes :</a:t>
            </a:r>
          </a:p>
          <a:p>
            <a:pPr marL="285750" indent="-285750">
              <a:spcBef>
                <a:spcPts val="500"/>
              </a:spcBef>
              <a:buFont typeface="Arial" panose="020B0604020202020204" pitchFamily="34" charset="0"/>
              <a:buChar char="•"/>
            </a:pPr>
            <a:r>
              <a:rPr lang="en-US" altLang="zh-TW" dirty="0"/>
              <a:t>FPGA chip</a:t>
            </a:r>
          </a:p>
          <a:p>
            <a:pPr marL="285750" indent="-285750">
              <a:spcBef>
                <a:spcPts val="500"/>
              </a:spcBef>
              <a:buFont typeface="Arial" panose="020B0604020202020204" pitchFamily="34" charset="0"/>
              <a:buChar char="•"/>
            </a:pPr>
            <a:r>
              <a:rPr lang="en-US" altLang="zh-TW" dirty="0"/>
              <a:t>2 x </a:t>
            </a:r>
            <a:r>
              <a:rPr lang="en-US" altLang="zh-TW" dirty="0">
                <a:solidFill>
                  <a:srgbClr val="00B0F0"/>
                </a:solidFill>
              </a:rPr>
              <a:t>CITIROC 1A </a:t>
            </a:r>
            <a:r>
              <a:rPr lang="en-US" altLang="zh-TW" dirty="0"/>
              <a:t>ASIC = 2 x 32 channels</a:t>
            </a:r>
          </a:p>
          <a:p>
            <a:pPr marL="285750" indent="-285750">
              <a:spcBef>
                <a:spcPts val="500"/>
              </a:spcBef>
              <a:buFont typeface="Arial" panose="020B0604020202020204" pitchFamily="34" charset="0"/>
              <a:buChar char="•"/>
            </a:pPr>
            <a:r>
              <a:rPr lang="en-US" altLang="zh-TW" dirty="0"/>
              <a:t>2 x</a:t>
            </a:r>
            <a:r>
              <a:rPr lang="en-US" altLang="zh-TW" dirty="0">
                <a:solidFill>
                  <a:srgbClr val="00B0F0"/>
                </a:solidFill>
              </a:rPr>
              <a:t> High-voltage convertor</a:t>
            </a:r>
            <a:r>
              <a:rPr lang="en-US" altLang="zh-TW" dirty="0"/>
              <a:t> for bias of </a:t>
            </a:r>
            <a:r>
              <a:rPr lang="en-US" altLang="zh-TW" dirty="0" err="1"/>
              <a:t>SiPM</a:t>
            </a:r>
            <a:endParaRPr lang="en-US" altLang="zh-TW" dirty="0"/>
          </a:p>
          <a:p>
            <a:pPr marL="285750" indent="-285750">
              <a:spcBef>
                <a:spcPts val="500"/>
              </a:spcBef>
              <a:buFont typeface="Arial" panose="020B0604020202020204" pitchFamily="34" charset="0"/>
              <a:buChar char="•"/>
            </a:pPr>
            <a:r>
              <a:rPr lang="en-US" altLang="zh-TW" dirty="0" err="1"/>
              <a:t>Samtec</a:t>
            </a:r>
            <a:r>
              <a:rPr lang="en-US" altLang="zh-TW" dirty="0"/>
              <a:t> Micro Blade &amp; Beam connectors for </a:t>
            </a:r>
            <a:r>
              <a:rPr lang="en-US" altLang="zh-TW" dirty="0" err="1"/>
              <a:t>SiPM</a:t>
            </a:r>
            <a:r>
              <a:rPr lang="en-US" altLang="zh-TW" dirty="0"/>
              <a:t> interface (16 channels + HV + GND)</a:t>
            </a:r>
          </a:p>
          <a:p>
            <a:pPr marL="285750" indent="-285750">
              <a:spcBef>
                <a:spcPts val="500"/>
              </a:spcBef>
              <a:buFont typeface="Arial" panose="020B0604020202020204" pitchFamily="34" charset="0"/>
              <a:buChar char="•"/>
            </a:pPr>
            <a:r>
              <a:rPr lang="en-US" altLang="zh-TW" dirty="0" err="1"/>
              <a:t>SpaceWire</a:t>
            </a:r>
            <a:r>
              <a:rPr lang="en-US" altLang="zh-TW" dirty="0"/>
              <a:t> data interface</a:t>
            </a:r>
          </a:p>
          <a:p>
            <a:pPr marL="285750" indent="-285750">
              <a:spcBef>
                <a:spcPts val="500"/>
              </a:spcBef>
              <a:buFont typeface="Arial" panose="020B0604020202020204" pitchFamily="34" charset="0"/>
              <a:buChar char="•"/>
            </a:pPr>
            <a:r>
              <a:rPr lang="en-US" altLang="zh-TW" dirty="0"/>
              <a:t>Self-Trigger mode</a:t>
            </a:r>
          </a:p>
          <a:p>
            <a:pPr marL="285750" indent="-285750">
              <a:spcBef>
                <a:spcPts val="500"/>
              </a:spcBef>
              <a:buFont typeface="Arial" panose="020B0604020202020204" pitchFamily="34" charset="0"/>
              <a:buChar char="•"/>
            </a:pPr>
            <a:r>
              <a:rPr lang="en-US" altLang="zh-TW" dirty="0"/>
              <a:t>Maximum taking rate :</a:t>
            </a:r>
            <a:r>
              <a:rPr lang="zh-TW" altLang="en-US" dirty="0"/>
              <a:t> </a:t>
            </a:r>
            <a:r>
              <a:rPr lang="en-US" altLang="zh-TW" dirty="0"/>
              <a:t>40k Hz</a:t>
            </a:r>
          </a:p>
        </p:txBody>
      </p:sp>
      <p:pic>
        <p:nvPicPr>
          <p:cNvPr id="6" name="圖片 5">
            <a:extLst>
              <a:ext uri="{FF2B5EF4-FFF2-40B4-BE49-F238E27FC236}">
                <a16:creationId xmlns:a16="http://schemas.microsoft.com/office/drawing/2014/main" id="{367C018D-E58B-0DB1-7BC6-3AEE5B027735}"/>
              </a:ext>
            </a:extLst>
          </p:cNvPr>
          <p:cNvPicPr>
            <a:picLocks noChangeAspect="1"/>
          </p:cNvPicPr>
          <p:nvPr/>
        </p:nvPicPr>
        <p:blipFill>
          <a:blip r:embed="rId3"/>
          <a:stretch>
            <a:fillRect/>
          </a:stretch>
        </p:blipFill>
        <p:spPr>
          <a:xfrm rot="16200000">
            <a:off x="6727284" y="1168430"/>
            <a:ext cx="3797116" cy="5059681"/>
          </a:xfrm>
          <a:prstGeom prst="rect">
            <a:avLst/>
          </a:prstGeom>
        </p:spPr>
      </p:pic>
      <p:sp>
        <p:nvSpPr>
          <p:cNvPr id="7" name="矩形 6">
            <a:extLst>
              <a:ext uri="{FF2B5EF4-FFF2-40B4-BE49-F238E27FC236}">
                <a16:creationId xmlns:a16="http://schemas.microsoft.com/office/drawing/2014/main" id="{2F246D9A-0642-A54B-948C-8384C4944C6E}"/>
              </a:ext>
            </a:extLst>
          </p:cNvPr>
          <p:cNvSpPr/>
          <p:nvPr/>
        </p:nvSpPr>
        <p:spPr>
          <a:xfrm>
            <a:off x="7792278" y="3848431"/>
            <a:ext cx="365760" cy="333955"/>
          </a:xfrm>
          <a:prstGeom prst="rect">
            <a:avLst/>
          </a:prstGeom>
          <a:noFill/>
          <a:ln w="12700">
            <a:solidFill>
              <a:schemeClr val="accent5">
                <a:lumMod val="60000"/>
                <a:lumOff val="40000"/>
              </a:schemeClr>
            </a:solid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646AEAAB-2911-7D52-69E1-874B29491EE7}"/>
              </a:ext>
            </a:extLst>
          </p:cNvPr>
          <p:cNvSpPr/>
          <p:nvPr/>
        </p:nvSpPr>
        <p:spPr>
          <a:xfrm>
            <a:off x="8380674" y="3848430"/>
            <a:ext cx="365760" cy="333955"/>
          </a:xfrm>
          <a:prstGeom prst="rect">
            <a:avLst/>
          </a:prstGeom>
          <a:noFill/>
          <a:ln w="12700">
            <a:solidFill>
              <a:schemeClr val="accent5">
                <a:lumMod val="60000"/>
                <a:lumOff val="40000"/>
              </a:schemeClr>
            </a:solid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a:extLst>
              <a:ext uri="{FF2B5EF4-FFF2-40B4-BE49-F238E27FC236}">
                <a16:creationId xmlns:a16="http://schemas.microsoft.com/office/drawing/2014/main" id="{99CE5B6D-8B83-B978-F453-D9D47C5DDFD1}"/>
              </a:ext>
            </a:extLst>
          </p:cNvPr>
          <p:cNvSpPr txBox="1"/>
          <p:nvPr/>
        </p:nvSpPr>
        <p:spPr>
          <a:xfrm>
            <a:off x="6405111" y="3997719"/>
            <a:ext cx="1099131" cy="369332"/>
          </a:xfrm>
          <a:prstGeom prst="rect">
            <a:avLst/>
          </a:prstGeom>
          <a:noFill/>
        </p:spPr>
        <p:txBody>
          <a:bodyPr wrap="square" rtlCol="0">
            <a:spAutoFit/>
          </a:bodyPr>
          <a:lstStyle/>
          <a:p>
            <a:pPr algn="ctr"/>
            <a:r>
              <a:rPr lang="en-US" altLang="zh-TW" dirty="0">
                <a:solidFill>
                  <a:srgbClr val="00B0F0"/>
                </a:solidFill>
              </a:rPr>
              <a:t>CITIROC</a:t>
            </a:r>
            <a:endParaRPr lang="zh-TW" altLang="en-US" dirty="0">
              <a:solidFill>
                <a:srgbClr val="00B0F0"/>
              </a:solidFill>
            </a:endParaRPr>
          </a:p>
        </p:txBody>
      </p:sp>
      <p:cxnSp>
        <p:nvCxnSpPr>
          <p:cNvPr id="14" name="直線單箭頭接點 13">
            <a:extLst>
              <a:ext uri="{FF2B5EF4-FFF2-40B4-BE49-F238E27FC236}">
                <a16:creationId xmlns:a16="http://schemas.microsoft.com/office/drawing/2014/main" id="{0106BF80-59C0-4222-A1B1-DA4485CE8FC2}"/>
              </a:ext>
            </a:extLst>
          </p:cNvPr>
          <p:cNvCxnSpPr>
            <a:cxnSpLocks/>
            <a:stCxn id="7" idx="1"/>
            <a:endCxn id="11" idx="3"/>
          </p:cNvCxnSpPr>
          <p:nvPr/>
        </p:nvCxnSpPr>
        <p:spPr>
          <a:xfrm flipH="1">
            <a:off x="7504242" y="4015409"/>
            <a:ext cx="288036" cy="166976"/>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
            <a:extLst>
              <a:ext uri="{FF2B5EF4-FFF2-40B4-BE49-F238E27FC236}">
                <a16:creationId xmlns:a16="http://schemas.microsoft.com/office/drawing/2014/main" id="{FDDE67C6-1279-F2F6-C200-096F96B5A271}"/>
              </a:ext>
            </a:extLst>
          </p:cNvPr>
          <p:cNvCxnSpPr>
            <a:cxnSpLocks/>
            <a:stCxn id="10" idx="1"/>
            <a:endCxn id="11" idx="3"/>
          </p:cNvCxnSpPr>
          <p:nvPr/>
        </p:nvCxnSpPr>
        <p:spPr>
          <a:xfrm flipH="1">
            <a:off x="7504242" y="4015408"/>
            <a:ext cx="876432" cy="166977"/>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028E4D3-2985-5CC1-DE77-2608902F52F5}"/>
              </a:ext>
            </a:extLst>
          </p:cNvPr>
          <p:cNvSpPr/>
          <p:nvPr/>
        </p:nvSpPr>
        <p:spPr>
          <a:xfrm>
            <a:off x="7726878" y="4293705"/>
            <a:ext cx="1759027" cy="248274"/>
          </a:xfrm>
          <a:prstGeom prst="rect">
            <a:avLst/>
          </a:prstGeom>
          <a:noFill/>
          <a:ln w="12700">
            <a:solidFill>
              <a:schemeClr val="accent4">
                <a:lumMod val="60000"/>
                <a:lumOff val="40000"/>
              </a:schemeClr>
            </a:solidFill>
          </a:ln>
          <a:effectLst>
            <a:glow rad="1016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文字方塊 29">
            <a:extLst>
              <a:ext uri="{FF2B5EF4-FFF2-40B4-BE49-F238E27FC236}">
                <a16:creationId xmlns:a16="http://schemas.microsoft.com/office/drawing/2014/main" id="{1A3775F1-1B2E-A3EE-9D89-144E51E3E9B1}"/>
              </a:ext>
            </a:extLst>
          </p:cNvPr>
          <p:cNvSpPr txBox="1"/>
          <p:nvPr/>
        </p:nvSpPr>
        <p:spPr>
          <a:xfrm>
            <a:off x="7640308" y="4756281"/>
            <a:ext cx="1846491" cy="369332"/>
          </a:xfrm>
          <a:prstGeom prst="rect">
            <a:avLst/>
          </a:prstGeom>
          <a:noFill/>
        </p:spPr>
        <p:txBody>
          <a:bodyPr wrap="square" rtlCol="0">
            <a:spAutoFit/>
          </a:bodyPr>
          <a:lstStyle/>
          <a:p>
            <a:pPr algn="ctr"/>
            <a:r>
              <a:rPr lang="en-US" altLang="zh-TW" dirty="0">
                <a:solidFill>
                  <a:srgbClr val="FFC000"/>
                </a:solidFill>
              </a:rPr>
              <a:t>Micro connector</a:t>
            </a:r>
            <a:endParaRPr lang="zh-TW" altLang="en-US" dirty="0">
              <a:solidFill>
                <a:srgbClr val="FFC000"/>
              </a:solidFill>
            </a:endParaRPr>
          </a:p>
        </p:txBody>
      </p:sp>
      <p:sp>
        <p:nvSpPr>
          <p:cNvPr id="38" name="矩形 37">
            <a:extLst>
              <a:ext uri="{FF2B5EF4-FFF2-40B4-BE49-F238E27FC236}">
                <a16:creationId xmlns:a16="http://schemas.microsoft.com/office/drawing/2014/main" id="{4D7C2835-3295-539C-FA29-84A51C64869C}"/>
              </a:ext>
            </a:extLst>
          </p:cNvPr>
          <p:cNvSpPr/>
          <p:nvPr/>
        </p:nvSpPr>
        <p:spPr>
          <a:xfrm>
            <a:off x="7987747" y="3342399"/>
            <a:ext cx="365760" cy="333955"/>
          </a:xfrm>
          <a:prstGeom prst="rect">
            <a:avLst/>
          </a:prstGeom>
          <a:noFill/>
          <a:ln w="12700">
            <a:solidFill>
              <a:srgbClr val="FF0000"/>
            </a:solid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文字方塊 40">
            <a:extLst>
              <a:ext uri="{FF2B5EF4-FFF2-40B4-BE49-F238E27FC236}">
                <a16:creationId xmlns:a16="http://schemas.microsoft.com/office/drawing/2014/main" id="{703531AD-75E3-C950-4CAE-8753CB9A38B1}"/>
              </a:ext>
            </a:extLst>
          </p:cNvPr>
          <p:cNvSpPr txBox="1"/>
          <p:nvPr/>
        </p:nvSpPr>
        <p:spPr>
          <a:xfrm>
            <a:off x="7743247" y="2999896"/>
            <a:ext cx="1099131" cy="369332"/>
          </a:xfrm>
          <a:prstGeom prst="rect">
            <a:avLst/>
          </a:prstGeom>
          <a:noFill/>
        </p:spPr>
        <p:txBody>
          <a:bodyPr wrap="square" rtlCol="0">
            <a:spAutoFit/>
          </a:bodyPr>
          <a:lstStyle/>
          <a:p>
            <a:pPr algn="ctr"/>
            <a:r>
              <a:rPr lang="en-US" altLang="zh-TW" dirty="0">
                <a:solidFill>
                  <a:srgbClr val="FF0000"/>
                </a:solidFill>
              </a:rPr>
              <a:t>FPGA</a:t>
            </a:r>
            <a:endParaRPr lang="zh-TW" altLang="en-US" dirty="0">
              <a:solidFill>
                <a:srgbClr val="FF0000"/>
              </a:solidFill>
            </a:endParaRPr>
          </a:p>
        </p:txBody>
      </p:sp>
      <p:sp>
        <p:nvSpPr>
          <p:cNvPr id="42" name="矩形 41">
            <a:extLst>
              <a:ext uri="{FF2B5EF4-FFF2-40B4-BE49-F238E27FC236}">
                <a16:creationId xmlns:a16="http://schemas.microsoft.com/office/drawing/2014/main" id="{A7E93812-4FDE-925E-F492-B0AFFBAEFA09}"/>
              </a:ext>
            </a:extLst>
          </p:cNvPr>
          <p:cNvSpPr/>
          <p:nvPr/>
        </p:nvSpPr>
        <p:spPr>
          <a:xfrm>
            <a:off x="9708540" y="2600077"/>
            <a:ext cx="1192697" cy="2258170"/>
          </a:xfrm>
          <a:prstGeom prst="rect">
            <a:avLst/>
          </a:prstGeom>
          <a:noFill/>
          <a:ln w="12700">
            <a:solidFill>
              <a:srgbClr val="92D050"/>
            </a:solidFill>
          </a:ln>
          <a:effectLst>
            <a:glow rad="1016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文字方塊 42">
            <a:extLst>
              <a:ext uri="{FF2B5EF4-FFF2-40B4-BE49-F238E27FC236}">
                <a16:creationId xmlns:a16="http://schemas.microsoft.com/office/drawing/2014/main" id="{51AA3791-46B2-EDDD-9A75-3DE667A14A8B}"/>
              </a:ext>
            </a:extLst>
          </p:cNvPr>
          <p:cNvSpPr txBox="1"/>
          <p:nvPr/>
        </p:nvSpPr>
        <p:spPr>
          <a:xfrm>
            <a:off x="10123430" y="2600077"/>
            <a:ext cx="1846491" cy="646331"/>
          </a:xfrm>
          <a:prstGeom prst="rect">
            <a:avLst/>
          </a:prstGeom>
          <a:noFill/>
        </p:spPr>
        <p:txBody>
          <a:bodyPr wrap="square" rtlCol="0">
            <a:spAutoFit/>
          </a:bodyPr>
          <a:lstStyle/>
          <a:p>
            <a:pPr algn="ctr"/>
            <a:r>
              <a:rPr lang="en-US" altLang="zh-TW" dirty="0">
                <a:solidFill>
                  <a:srgbClr val="00B050"/>
                </a:solidFill>
              </a:rPr>
              <a:t>Power &amp; Data Connector</a:t>
            </a:r>
            <a:endParaRPr lang="zh-TW" altLang="en-US" dirty="0">
              <a:solidFill>
                <a:srgbClr val="00B050"/>
              </a:solidFill>
            </a:endParaRPr>
          </a:p>
        </p:txBody>
      </p:sp>
      <p:sp>
        <p:nvSpPr>
          <p:cNvPr id="5" name="頁尾版面配置區 4">
            <a:extLst>
              <a:ext uri="{FF2B5EF4-FFF2-40B4-BE49-F238E27FC236}">
                <a16:creationId xmlns:a16="http://schemas.microsoft.com/office/drawing/2014/main" id="{C8B90995-481C-470D-AE18-133DE0867CF9}"/>
              </a:ext>
            </a:extLst>
          </p:cNvPr>
          <p:cNvSpPr>
            <a:spLocks noGrp="1"/>
          </p:cNvSpPr>
          <p:nvPr>
            <p:ph type="ftr" sz="quarter" idx="11"/>
          </p:nvPr>
        </p:nvSpPr>
        <p:spPr/>
        <p:txBody>
          <a:bodyPr/>
          <a:lstStyle/>
          <a:p>
            <a:r>
              <a:rPr lang="en-US" altLang="zh-TW"/>
              <a:t>Taiwan EIC Meeting</a:t>
            </a:r>
            <a:endParaRPr lang="zh-TW" altLang="en-US"/>
          </a:p>
        </p:txBody>
      </p:sp>
    </p:spTree>
    <p:extLst>
      <p:ext uri="{BB962C8B-B14F-4D97-AF65-F5344CB8AC3E}">
        <p14:creationId xmlns:p14="http://schemas.microsoft.com/office/powerpoint/2010/main" val="680617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1292F5E5-66A7-4F98-8E30-DE2433ED970F}"/>
              </a:ext>
            </a:extLst>
          </p:cNvPr>
          <p:cNvSpPr>
            <a:spLocks noGrp="1"/>
          </p:cNvSpPr>
          <p:nvPr>
            <p:ph type="dt" sz="half" idx="10"/>
          </p:nvPr>
        </p:nvSpPr>
        <p:spPr/>
        <p:txBody>
          <a:bodyPr/>
          <a:lstStyle/>
          <a:p>
            <a:fld id="{1D2D4FB6-017F-4995-A3DC-0768B1A2D5AE}" type="datetime1">
              <a:rPr lang="zh-TW" altLang="en-US" smtClean="0"/>
              <a:t>2025/12/23</a:t>
            </a:fld>
            <a:endParaRPr lang="zh-TW" altLang="en-US"/>
          </a:p>
        </p:txBody>
      </p:sp>
      <p:sp>
        <p:nvSpPr>
          <p:cNvPr id="3" name="文字版面配置區 2">
            <a:extLst>
              <a:ext uri="{FF2B5EF4-FFF2-40B4-BE49-F238E27FC236}">
                <a16:creationId xmlns:a16="http://schemas.microsoft.com/office/drawing/2014/main" id="{172CFA96-9364-4BEC-BAD0-64ADC8971A0C}"/>
              </a:ext>
            </a:extLst>
          </p:cNvPr>
          <p:cNvSpPr>
            <a:spLocks noGrp="1"/>
          </p:cNvSpPr>
          <p:nvPr>
            <p:ph type="body" sz="quarter" idx="13"/>
          </p:nvPr>
        </p:nvSpPr>
        <p:spPr/>
        <p:txBody>
          <a:bodyPr>
            <a:normAutofit fontScale="92500"/>
          </a:bodyPr>
          <a:lstStyle/>
          <a:p>
            <a:r>
              <a:rPr lang="en-US" altLang="zh-TW" dirty="0"/>
              <a:t>BM2 Flux Distributions after Ch Adjustment</a:t>
            </a:r>
            <a:endParaRPr lang="zh-TW" altLang="en-US" dirty="0"/>
          </a:p>
        </p:txBody>
      </p:sp>
      <p:pic>
        <p:nvPicPr>
          <p:cNvPr id="5" name="圖片 4">
            <a:extLst>
              <a:ext uri="{FF2B5EF4-FFF2-40B4-BE49-F238E27FC236}">
                <a16:creationId xmlns:a16="http://schemas.microsoft.com/office/drawing/2014/main" id="{DAFCD3E9-8EE0-42A5-A2C9-E9934BB57D6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96092" y="2912532"/>
            <a:ext cx="3891955" cy="2834217"/>
          </a:xfrm>
          <a:prstGeom prst="rect">
            <a:avLst/>
          </a:prstGeom>
        </p:spPr>
      </p:pic>
      <p:pic>
        <p:nvPicPr>
          <p:cNvPr id="7" name="圖片 6">
            <a:extLst>
              <a:ext uri="{FF2B5EF4-FFF2-40B4-BE49-F238E27FC236}">
                <a16:creationId xmlns:a16="http://schemas.microsoft.com/office/drawing/2014/main" id="{1A3D101D-D7F4-4BD5-AF14-1CA77EE939C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06858" y="2912532"/>
            <a:ext cx="3891955" cy="2834217"/>
          </a:xfrm>
          <a:prstGeom prst="rect">
            <a:avLst/>
          </a:prstGeom>
        </p:spPr>
      </p:pic>
      <p:pic>
        <p:nvPicPr>
          <p:cNvPr id="9" name="圖片 8">
            <a:extLst>
              <a:ext uri="{FF2B5EF4-FFF2-40B4-BE49-F238E27FC236}">
                <a16:creationId xmlns:a16="http://schemas.microsoft.com/office/drawing/2014/main" id="{B6A37CA2-862B-47B7-ADD1-E614E632FB7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28565" y="2912531"/>
            <a:ext cx="3891955" cy="2834217"/>
          </a:xfrm>
          <a:prstGeom prst="rect">
            <a:avLst/>
          </a:prstGeom>
        </p:spPr>
      </p:pic>
      <p:sp>
        <p:nvSpPr>
          <p:cNvPr id="10" name="文字方塊 9">
            <a:extLst>
              <a:ext uri="{FF2B5EF4-FFF2-40B4-BE49-F238E27FC236}">
                <a16:creationId xmlns:a16="http://schemas.microsoft.com/office/drawing/2014/main" id="{4FD38035-50DF-4C14-8096-183025CA856F}"/>
              </a:ext>
            </a:extLst>
          </p:cNvPr>
          <p:cNvSpPr txBox="1"/>
          <p:nvPr/>
        </p:nvSpPr>
        <p:spPr>
          <a:xfrm flipH="1">
            <a:off x="170303" y="3345884"/>
            <a:ext cx="868681" cy="646331"/>
          </a:xfrm>
          <a:prstGeom prst="rect">
            <a:avLst/>
          </a:prstGeom>
          <a:noFill/>
        </p:spPr>
        <p:txBody>
          <a:bodyPr wrap="square" rtlCol="0">
            <a:spAutoFit/>
          </a:bodyPr>
          <a:lstStyle/>
          <a:p>
            <a:r>
              <a:rPr lang="en-US" altLang="zh-TW" b="1" dirty="0"/>
              <a:t>Y-axis</a:t>
            </a:r>
          </a:p>
          <a:p>
            <a:r>
              <a:rPr lang="en-US" altLang="zh-TW" b="1" dirty="0"/>
              <a:t>(ROCA)</a:t>
            </a:r>
            <a:endParaRPr lang="zh-TW" altLang="en-US" b="1" dirty="0"/>
          </a:p>
        </p:txBody>
      </p:sp>
      <p:sp>
        <p:nvSpPr>
          <p:cNvPr id="11" name="文字方塊 10">
            <a:extLst>
              <a:ext uri="{FF2B5EF4-FFF2-40B4-BE49-F238E27FC236}">
                <a16:creationId xmlns:a16="http://schemas.microsoft.com/office/drawing/2014/main" id="{7593D6AC-CFAF-4734-AD56-F470855A93F7}"/>
              </a:ext>
            </a:extLst>
          </p:cNvPr>
          <p:cNvSpPr txBox="1"/>
          <p:nvPr/>
        </p:nvSpPr>
        <p:spPr>
          <a:xfrm flipH="1">
            <a:off x="170303" y="4804203"/>
            <a:ext cx="868679" cy="646331"/>
          </a:xfrm>
          <a:prstGeom prst="rect">
            <a:avLst/>
          </a:prstGeom>
          <a:noFill/>
        </p:spPr>
        <p:txBody>
          <a:bodyPr wrap="square" rtlCol="0">
            <a:spAutoFit/>
          </a:bodyPr>
          <a:lstStyle/>
          <a:p>
            <a:r>
              <a:rPr lang="en-US" altLang="zh-TW" b="1" dirty="0"/>
              <a:t>X-axis</a:t>
            </a:r>
          </a:p>
          <a:p>
            <a:r>
              <a:rPr lang="en-US" altLang="zh-TW" b="1" dirty="0"/>
              <a:t>(ROCB)</a:t>
            </a:r>
            <a:endParaRPr lang="zh-TW" altLang="en-US" b="1" dirty="0"/>
          </a:p>
        </p:txBody>
      </p:sp>
      <p:sp>
        <p:nvSpPr>
          <p:cNvPr id="12" name="文字方塊 11">
            <a:extLst>
              <a:ext uri="{FF2B5EF4-FFF2-40B4-BE49-F238E27FC236}">
                <a16:creationId xmlns:a16="http://schemas.microsoft.com/office/drawing/2014/main" id="{E1F7DA79-0587-4039-83F8-5E9A5FEA21C0}"/>
              </a:ext>
            </a:extLst>
          </p:cNvPr>
          <p:cNvSpPr txBox="1"/>
          <p:nvPr/>
        </p:nvSpPr>
        <p:spPr>
          <a:xfrm rot="16200000">
            <a:off x="850735" y="2803521"/>
            <a:ext cx="722043" cy="369332"/>
          </a:xfrm>
          <a:prstGeom prst="rect">
            <a:avLst/>
          </a:prstGeom>
          <a:noFill/>
        </p:spPr>
        <p:txBody>
          <a:bodyPr wrap="square" rtlCol="0">
            <a:spAutoFit/>
          </a:bodyPr>
          <a:lstStyle/>
          <a:p>
            <a:r>
              <a:rPr lang="en-US" altLang="zh-TW" dirty="0"/>
              <a:t>Flux</a:t>
            </a:r>
            <a:endParaRPr lang="zh-TW" altLang="en-US" dirty="0"/>
          </a:p>
        </p:txBody>
      </p:sp>
      <p:sp>
        <p:nvSpPr>
          <p:cNvPr id="14" name="文字方塊 13">
            <a:extLst>
              <a:ext uri="{FF2B5EF4-FFF2-40B4-BE49-F238E27FC236}">
                <a16:creationId xmlns:a16="http://schemas.microsoft.com/office/drawing/2014/main" id="{D1062BBB-E5B4-4465-BE5D-AB2BE2B40DB5}"/>
              </a:ext>
            </a:extLst>
          </p:cNvPr>
          <p:cNvSpPr txBox="1"/>
          <p:nvPr/>
        </p:nvSpPr>
        <p:spPr>
          <a:xfrm>
            <a:off x="4128773" y="5662782"/>
            <a:ext cx="465844" cy="369332"/>
          </a:xfrm>
          <a:prstGeom prst="rect">
            <a:avLst/>
          </a:prstGeom>
          <a:noFill/>
        </p:spPr>
        <p:txBody>
          <a:bodyPr wrap="square" rtlCol="0">
            <a:spAutoFit/>
          </a:bodyPr>
          <a:lstStyle/>
          <a:p>
            <a:r>
              <a:rPr lang="en-US" altLang="zh-TW" dirty="0"/>
              <a:t>Ch</a:t>
            </a:r>
            <a:endParaRPr lang="zh-TW" altLang="en-US" dirty="0"/>
          </a:p>
        </p:txBody>
      </p:sp>
      <p:sp>
        <p:nvSpPr>
          <p:cNvPr id="15" name="文字方塊 14">
            <a:extLst>
              <a:ext uri="{FF2B5EF4-FFF2-40B4-BE49-F238E27FC236}">
                <a16:creationId xmlns:a16="http://schemas.microsoft.com/office/drawing/2014/main" id="{70BA5051-A4AA-45DD-9FB5-0BCD2F256DC4}"/>
              </a:ext>
            </a:extLst>
          </p:cNvPr>
          <p:cNvSpPr txBox="1"/>
          <p:nvPr/>
        </p:nvSpPr>
        <p:spPr>
          <a:xfrm>
            <a:off x="7696300" y="5704766"/>
            <a:ext cx="465844" cy="369332"/>
          </a:xfrm>
          <a:prstGeom prst="rect">
            <a:avLst/>
          </a:prstGeom>
          <a:noFill/>
        </p:spPr>
        <p:txBody>
          <a:bodyPr wrap="square" rtlCol="0">
            <a:spAutoFit/>
          </a:bodyPr>
          <a:lstStyle/>
          <a:p>
            <a:r>
              <a:rPr lang="en-US" altLang="zh-TW" dirty="0"/>
              <a:t>Ch</a:t>
            </a:r>
            <a:endParaRPr lang="zh-TW" altLang="en-US" dirty="0"/>
          </a:p>
        </p:txBody>
      </p:sp>
      <p:sp>
        <p:nvSpPr>
          <p:cNvPr id="16" name="文字方塊 15">
            <a:extLst>
              <a:ext uri="{FF2B5EF4-FFF2-40B4-BE49-F238E27FC236}">
                <a16:creationId xmlns:a16="http://schemas.microsoft.com/office/drawing/2014/main" id="{8E5356E4-2465-4C3B-B36E-5826CF6C6DA4}"/>
              </a:ext>
            </a:extLst>
          </p:cNvPr>
          <p:cNvSpPr txBox="1"/>
          <p:nvPr/>
        </p:nvSpPr>
        <p:spPr>
          <a:xfrm>
            <a:off x="11207066" y="5665427"/>
            <a:ext cx="465844" cy="369332"/>
          </a:xfrm>
          <a:prstGeom prst="rect">
            <a:avLst/>
          </a:prstGeom>
          <a:noFill/>
        </p:spPr>
        <p:txBody>
          <a:bodyPr wrap="square" rtlCol="0">
            <a:spAutoFit/>
          </a:bodyPr>
          <a:lstStyle/>
          <a:p>
            <a:r>
              <a:rPr lang="en-US" altLang="zh-TW" dirty="0"/>
              <a:t>Ch</a:t>
            </a:r>
            <a:endParaRPr lang="zh-TW" altLang="en-US" dirty="0"/>
          </a:p>
        </p:txBody>
      </p:sp>
      <p:sp>
        <p:nvSpPr>
          <p:cNvPr id="17" name="文字方塊 16">
            <a:extLst>
              <a:ext uri="{FF2B5EF4-FFF2-40B4-BE49-F238E27FC236}">
                <a16:creationId xmlns:a16="http://schemas.microsoft.com/office/drawing/2014/main" id="{05AB379B-84C8-45B5-A366-BE0803F78ACD}"/>
              </a:ext>
            </a:extLst>
          </p:cNvPr>
          <p:cNvSpPr txBox="1"/>
          <p:nvPr/>
        </p:nvSpPr>
        <p:spPr>
          <a:xfrm rot="16200000">
            <a:off x="4386484" y="2893139"/>
            <a:ext cx="722043" cy="369332"/>
          </a:xfrm>
          <a:prstGeom prst="rect">
            <a:avLst/>
          </a:prstGeom>
          <a:noFill/>
        </p:spPr>
        <p:txBody>
          <a:bodyPr wrap="square" rtlCol="0">
            <a:spAutoFit/>
          </a:bodyPr>
          <a:lstStyle/>
          <a:p>
            <a:r>
              <a:rPr lang="en-US" altLang="zh-TW" dirty="0"/>
              <a:t>Flux</a:t>
            </a:r>
            <a:endParaRPr lang="zh-TW" altLang="en-US" dirty="0"/>
          </a:p>
        </p:txBody>
      </p:sp>
      <p:sp>
        <p:nvSpPr>
          <p:cNvPr id="18" name="文字方塊 17">
            <a:extLst>
              <a:ext uri="{FF2B5EF4-FFF2-40B4-BE49-F238E27FC236}">
                <a16:creationId xmlns:a16="http://schemas.microsoft.com/office/drawing/2014/main" id="{0B65B04A-A8B9-433C-A937-738D1A4D831D}"/>
              </a:ext>
            </a:extLst>
          </p:cNvPr>
          <p:cNvSpPr txBox="1"/>
          <p:nvPr/>
        </p:nvSpPr>
        <p:spPr>
          <a:xfrm rot="16200000">
            <a:off x="7906491" y="2938290"/>
            <a:ext cx="722043" cy="369332"/>
          </a:xfrm>
          <a:prstGeom prst="rect">
            <a:avLst/>
          </a:prstGeom>
          <a:noFill/>
        </p:spPr>
        <p:txBody>
          <a:bodyPr wrap="square" rtlCol="0">
            <a:spAutoFit/>
          </a:bodyPr>
          <a:lstStyle/>
          <a:p>
            <a:r>
              <a:rPr lang="en-US" altLang="zh-TW" dirty="0"/>
              <a:t>Flux</a:t>
            </a:r>
            <a:endParaRPr lang="zh-TW" altLang="en-US" dirty="0"/>
          </a:p>
        </p:txBody>
      </p:sp>
      <p:sp>
        <p:nvSpPr>
          <p:cNvPr id="19" name="文字方塊 18">
            <a:extLst>
              <a:ext uri="{FF2B5EF4-FFF2-40B4-BE49-F238E27FC236}">
                <a16:creationId xmlns:a16="http://schemas.microsoft.com/office/drawing/2014/main" id="{723F573A-B075-4896-BD62-00E55DAC4DF6}"/>
              </a:ext>
            </a:extLst>
          </p:cNvPr>
          <p:cNvSpPr txBox="1"/>
          <p:nvPr/>
        </p:nvSpPr>
        <p:spPr>
          <a:xfrm>
            <a:off x="2381956" y="2492685"/>
            <a:ext cx="1332088" cy="369332"/>
          </a:xfrm>
          <a:prstGeom prst="rect">
            <a:avLst/>
          </a:prstGeom>
          <a:noFill/>
        </p:spPr>
        <p:txBody>
          <a:bodyPr wrap="square" rtlCol="0">
            <a:spAutoFit/>
          </a:bodyPr>
          <a:lstStyle/>
          <a:p>
            <a:r>
              <a:rPr lang="en-US" altLang="zh-TW" b="1" dirty="0"/>
              <a:t>Position 1</a:t>
            </a:r>
            <a:endParaRPr lang="zh-TW" altLang="en-US" b="1" dirty="0"/>
          </a:p>
        </p:txBody>
      </p:sp>
      <p:sp>
        <p:nvSpPr>
          <p:cNvPr id="20" name="文字方塊 19">
            <a:extLst>
              <a:ext uri="{FF2B5EF4-FFF2-40B4-BE49-F238E27FC236}">
                <a16:creationId xmlns:a16="http://schemas.microsoft.com/office/drawing/2014/main" id="{1953AA21-98B4-45E4-B973-98E751812AAC}"/>
              </a:ext>
            </a:extLst>
          </p:cNvPr>
          <p:cNvSpPr txBox="1"/>
          <p:nvPr/>
        </p:nvSpPr>
        <p:spPr>
          <a:xfrm>
            <a:off x="5925878" y="2492685"/>
            <a:ext cx="1332088" cy="369332"/>
          </a:xfrm>
          <a:prstGeom prst="rect">
            <a:avLst/>
          </a:prstGeom>
          <a:noFill/>
        </p:spPr>
        <p:txBody>
          <a:bodyPr wrap="square" rtlCol="0">
            <a:spAutoFit/>
          </a:bodyPr>
          <a:lstStyle/>
          <a:p>
            <a:r>
              <a:rPr lang="en-US" altLang="zh-TW" b="1" dirty="0"/>
              <a:t>Position 2</a:t>
            </a:r>
            <a:endParaRPr lang="zh-TW" altLang="en-US" b="1" dirty="0"/>
          </a:p>
        </p:txBody>
      </p:sp>
      <p:sp>
        <p:nvSpPr>
          <p:cNvPr id="21" name="文字方塊 20">
            <a:extLst>
              <a:ext uri="{FF2B5EF4-FFF2-40B4-BE49-F238E27FC236}">
                <a16:creationId xmlns:a16="http://schemas.microsoft.com/office/drawing/2014/main" id="{5096CBBA-A74C-49EB-A6C7-5A9AC90344B3}"/>
              </a:ext>
            </a:extLst>
          </p:cNvPr>
          <p:cNvSpPr txBox="1"/>
          <p:nvPr/>
        </p:nvSpPr>
        <p:spPr>
          <a:xfrm>
            <a:off x="9537611" y="2492685"/>
            <a:ext cx="1332088" cy="369332"/>
          </a:xfrm>
          <a:prstGeom prst="rect">
            <a:avLst/>
          </a:prstGeom>
          <a:noFill/>
        </p:spPr>
        <p:txBody>
          <a:bodyPr wrap="square" rtlCol="0">
            <a:spAutoFit/>
          </a:bodyPr>
          <a:lstStyle/>
          <a:p>
            <a:r>
              <a:rPr lang="en-US" altLang="zh-TW" b="1" dirty="0"/>
              <a:t>Position 3</a:t>
            </a:r>
            <a:endParaRPr lang="zh-TW" altLang="en-US" b="1" dirty="0"/>
          </a:p>
        </p:txBody>
      </p:sp>
      <p:sp>
        <p:nvSpPr>
          <p:cNvPr id="24" name="文字方塊 23">
            <a:extLst>
              <a:ext uri="{FF2B5EF4-FFF2-40B4-BE49-F238E27FC236}">
                <a16:creationId xmlns:a16="http://schemas.microsoft.com/office/drawing/2014/main" id="{94AC1CB3-8D28-47AD-9A62-FDDEC92380B6}"/>
              </a:ext>
            </a:extLst>
          </p:cNvPr>
          <p:cNvSpPr txBox="1"/>
          <p:nvPr/>
        </p:nvSpPr>
        <p:spPr>
          <a:xfrm>
            <a:off x="361808" y="1330522"/>
            <a:ext cx="11311102" cy="400110"/>
          </a:xfrm>
          <a:prstGeom prst="rect">
            <a:avLst/>
          </a:prstGeom>
          <a:noFill/>
        </p:spPr>
        <p:txBody>
          <a:bodyPr wrap="square" rtlCol="0">
            <a:spAutoFit/>
          </a:bodyPr>
          <a:lstStyle/>
          <a:p>
            <a:pPr marL="285750" indent="-285750">
              <a:buFont typeface="Arial" panose="020B0604020202020204" pitchFamily="34" charset="0"/>
              <a:buChar char="•"/>
            </a:pPr>
            <a:r>
              <a:rPr lang="en-US" altLang="zh-TW" sz="2000" dirty="0"/>
              <a:t>Flux distribution results with the ²²Na source placed at different positions under the same voltage setting.</a:t>
            </a:r>
            <a:endParaRPr lang="zh-TW" altLang="en-US" sz="2000" dirty="0"/>
          </a:p>
        </p:txBody>
      </p:sp>
    </p:spTree>
    <p:extLst>
      <p:ext uri="{BB962C8B-B14F-4D97-AF65-F5344CB8AC3E}">
        <p14:creationId xmlns:p14="http://schemas.microsoft.com/office/powerpoint/2010/main" val="3331814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4316D66D-AD18-43C5-9210-B87483113795}"/>
              </a:ext>
            </a:extLst>
          </p:cNvPr>
          <p:cNvSpPr>
            <a:spLocks noGrp="1"/>
          </p:cNvSpPr>
          <p:nvPr>
            <p:ph type="dt" sz="half" idx="10"/>
          </p:nvPr>
        </p:nvSpPr>
        <p:spPr/>
        <p:txBody>
          <a:bodyPr/>
          <a:lstStyle/>
          <a:p>
            <a:r>
              <a:rPr lang="en-US" altLang="zh-TW"/>
              <a:t>2024/11/22</a:t>
            </a:r>
            <a:endParaRPr lang="zh-TW" altLang="en-US"/>
          </a:p>
        </p:txBody>
      </p:sp>
      <p:sp>
        <p:nvSpPr>
          <p:cNvPr id="3" name="頁尾版面配置區 2">
            <a:extLst>
              <a:ext uri="{FF2B5EF4-FFF2-40B4-BE49-F238E27FC236}">
                <a16:creationId xmlns:a16="http://schemas.microsoft.com/office/drawing/2014/main" id="{15B72493-9D39-442D-A3CC-85DA83CBA509}"/>
              </a:ext>
            </a:extLst>
          </p:cNvPr>
          <p:cNvSpPr>
            <a:spLocks noGrp="1"/>
          </p:cNvSpPr>
          <p:nvPr>
            <p:ph type="ftr" sz="quarter" idx="11"/>
          </p:nvPr>
        </p:nvSpPr>
        <p:spPr/>
        <p:txBody>
          <a:bodyPr/>
          <a:lstStyle/>
          <a:p>
            <a:r>
              <a:rPr lang="en-US" altLang="zh-TW" dirty="0"/>
              <a:t>Kai-Yu Cheng (AS)</a:t>
            </a:r>
            <a:endParaRPr lang="zh-TW" altLang="en-US" dirty="0"/>
          </a:p>
        </p:txBody>
      </p:sp>
      <p:sp>
        <p:nvSpPr>
          <p:cNvPr id="4" name="文字版面配置區 3">
            <a:extLst>
              <a:ext uri="{FF2B5EF4-FFF2-40B4-BE49-F238E27FC236}">
                <a16:creationId xmlns:a16="http://schemas.microsoft.com/office/drawing/2014/main" id="{0EC460B2-A65A-4EA6-A8EA-F296DCA7D061}"/>
              </a:ext>
            </a:extLst>
          </p:cNvPr>
          <p:cNvSpPr>
            <a:spLocks noGrp="1"/>
          </p:cNvSpPr>
          <p:nvPr>
            <p:ph type="body" sz="quarter" idx="13"/>
          </p:nvPr>
        </p:nvSpPr>
        <p:spPr/>
        <p:txBody>
          <a:bodyPr/>
          <a:lstStyle/>
          <a:p>
            <a:r>
              <a:rPr lang="en-US" altLang="zh-TW" dirty="0"/>
              <a:t>2</a:t>
            </a:r>
            <a:r>
              <a:rPr lang="en-US" altLang="zh-TW" baseline="30000" dirty="0"/>
              <a:t>nd</a:t>
            </a:r>
            <a:r>
              <a:rPr lang="en-US" altLang="zh-TW" dirty="0"/>
              <a:t> Prototype LYSO ECAL</a:t>
            </a:r>
            <a:endParaRPr lang="zh-TW" altLang="en-US" dirty="0"/>
          </a:p>
        </p:txBody>
      </p:sp>
      <p:sp>
        <p:nvSpPr>
          <p:cNvPr id="5" name="內容版面配置區 4">
            <a:extLst>
              <a:ext uri="{FF2B5EF4-FFF2-40B4-BE49-F238E27FC236}">
                <a16:creationId xmlns:a16="http://schemas.microsoft.com/office/drawing/2014/main" id="{0601A6EA-4415-487E-ACD9-E6574575E85D}"/>
              </a:ext>
            </a:extLst>
          </p:cNvPr>
          <p:cNvSpPr>
            <a:spLocks noGrp="1"/>
          </p:cNvSpPr>
          <p:nvPr>
            <p:ph sz="quarter" idx="14"/>
          </p:nvPr>
        </p:nvSpPr>
        <p:spPr>
          <a:xfrm>
            <a:off x="286247" y="1489390"/>
            <a:ext cx="5444667" cy="4761709"/>
          </a:xfrm>
        </p:spPr>
        <p:txBody>
          <a:bodyPr>
            <a:normAutofit/>
          </a:bodyPr>
          <a:lstStyle/>
          <a:p>
            <a:r>
              <a:rPr lang="en-US" altLang="zh-TW" b="0" dirty="0">
                <a:solidFill>
                  <a:srgbClr val="000000"/>
                </a:solidFill>
                <a:effectLst/>
              </a:rPr>
              <a:t>LYSO crystal</a:t>
            </a:r>
            <a:r>
              <a:rPr lang="en-US" altLang="zh-TW" dirty="0">
                <a:solidFill>
                  <a:srgbClr val="000000"/>
                </a:solidFill>
              </a:rPr>
              <a:t>:</a:t>
            </a:r>
          </a:p>
          <a:p>
            <a:pPr lvl="1"/>
            <a:r>
              <a:rPr lang="en-US" altLang="zh-TW" dirty="0">
                <a:solidFill>
                  <a:srgbClr val="000000"/>
                </a:solidFill>
              </a:rPr>
              <a:t>8x8 array</a:t>
            </a:r>
          </a:p>
          <a:p>
            <a:pPr lvl="1"/>
            <a:r>
              <a:rPr lang="en-US" altLang="zh-TW" dirty="0">
                <a:solidFill>
                  <a:srgbClr val="000000"/>
                </a:solidFill>
              </a:rPr>
              <a:t>APD readout</a:t>
            </a:r>
          </a:p>
          <a:p>
            <a:r>
              <a:rPr lang="en-US" altLang="zh-TW" b="0" dirty="0">
                <a:solidFill>
                  <a:srgbClr val="000000"/>
                </a:solidFill>
                <a:effectLst/>
              </a:rPr>
              <a:t>PbWO</a:t>
            </a:r>
            <a:r>
              <a:rPr lang="en-US" altLang="zh-TW" b="0" baseline="-25000" dirty="0">
                <a:solidFill>
                  <a:srgbClr val="000000"/>
                </a:solidFill>
                <a:effectLst/>
              </a:rPr>
              <a:t>4</a:t>
            </a:r>
            <a:r>
              <a:rPr lang="en-US" altLang="zh-TW" b="0" dirty="0">
                <a:solidFill>
                  <a:srgbClr val="000000"/>
                </a:solidFill>
                <a:effectLst/>
              </a:rPr>
              <a:t> crystal</a:t>
            </a:r>
            <a:r>
              <a:rPr lang="en-US" altLang="zh-TW" dirty="0">
                <a:solidFill>
                  <a:srgbClr val="000000"/>
                </a:solidFill>
              </a:rPr>
              <a:t>:</a:t>
            </a:r>
          </a:p>
          <a:p>
            <a:pPr lvl="1"/>
            <a:r>
              <a:rPr lang="en-US" altLang="zh-TW" dirty="0">
                <a:solidFill>
                  <a:srgbClr val="000000"/>
                </a:solidFill>
              </a:rPr>
              <a:t>6x6 array</a:t>
            </a:r>
          </a:p>
          <a:p>
            <a:pPr lvl="1"/>
            <a:r>
              <a:rPr lang="en-US" altLang="zh-TW" dirty="0" err="1">
                <a:solidFill>
                  <a:srgbClr val="000000"/>
                </a:solidFill>
              </a:rPr>
              <a:t>SiPM</a:t>
            </a:r>
            <a:r>
              <a:rPr lang="zh-TW" altLang="en-US" dirty="0">
                <a:solidFill>
                  <a:srgbClr val="000000"/>
                </a:solidFill>
              </a:rPr>
              <a:t> </a:t>
            </a:r>
            <a:r>
              <a:rPr lang="en-US" altLang="zh-TW" dirty="0">
                <a:solidFill>
                  <a:srgbClr val="000000"/>
                </a:solidFill>
              </a:rPr>
              <a:t>readout</a:t>
            </a:r>
          </a:p>
          <a:p>
            <a:r>
              <a:rPr lang="en-US" altLang="zh-TW" b="0" dirty="0">
                <a:solidFill>
                  <a:srgbClr val="000000"/>
                </a:solidFill>
                <a:effectLst/>
              </a:rPr>
              <a:t>Beam monitor</a:t>
            </a:r>
            <a:r>
              <a:rPr lang="zh-TW" altLang="en-US" b="0" dirty="0">
                <a:solidFill>
                  <a:srgbClr val="000000"/>
                </a:solidFill>
                <a:effectLst/>
              </a:rPr>
              <a:t> </a:t>
            </a:r>
            <a:r>
              <a:rPr lang="en-US" altLang="zh-TW" b="0" dirty="0">
                <a:solidFill>
                  <a:srgbClr val="000000"/>
                </a:solidFill>
                <a:effectLst/>
              </a:rPr>
              <a:t>x 2</a:t>
            </a:r>
            <a:r>
              <a:rPr lang="en-US" altLang="zh-TW" dirty="0">
                <a:solidFill>
                  <a:srgbClr val="000000"/>
                </a:solidFill>
              </a:rPr>
              <a:t>:</a:t>
            </a:r>
          </a:p>
          <a:p>
            <a:pPr lvl="1"/>
            <a:r>
              <a:rPr lang="en-US" altLang="zh-TW" dirty="0">
                <a:solidFill>
                  <a:srgbClr val="000000"/>
                </a:solidFill>
              </a:rPr>
              <a:t>32</a:t>
            </a:r>
            <a:r>
              <a:rPr lang="zh-TW" altLang="en-US" dirty="0">
                <a:solidFill>
                  <a:srgbClr val="000000"/>
                </a:solidFill>
              </a:rPr>
              <a:t> </a:t>
            </a:r>
            <a:r>
              <a:rPr lang="en-US" altLang="zh-TW" dirty="0">
                <a:solidFill>
                  <a:srgbClr val="000000"/>
                </a:solidFill>
              </a:rPr>
              <a:t>scintillator strip</a:t>
            </a:r>
            <a:r>
              <a:rPr lang="zh-TW" altLang="en-US" dirty="0">
                <a:solidFill>
                  <a:srgbClr val="000000"/>
                </a:solidFill>
              </a:rPr>
              <a:t> </a:t>
            </a:r>
            <a:r>
              <a:rPr lang="en-US" altLang="zh-TW" dirty="0">
                <a:solidFill>
                  <a:srgbClr val="000000"/>
                </a:solidFill>
              </a:rPr>
              <a:t>x 4</a:t>
            </a:r>
          </a:p>
          <a:p>
            <a:pPr lvl="1"/>
            <a:r>
              <a:rPr lang="en-US" altLang="zh-TW" dirty="0">
                <a:solidFill>
                  <a:srgbClr val="000000"/>
                </a:solidFill>
              </a:rPr>
              <a:t>2</a:t>
            </a:r>
            <a:r>
              <a:rPr lang="zh-TW" altLang="en-US" dirty="0">
                <a:solidFill>
                  <a:srgbClr val="000000"/>
                </a:solidFill>
              </a:rPr>
              <a:t> </a:t>
            </a:r>
            <a:r>
              <a:rPr lang="en-US" altLang="zh-TW" dirty="0">
                <a:solidFill>
                  <a:srgbClr val="000000"/>
                </a:solidFill>
              </a:rPr>
              <a:t>X-Y</a:t>
            </a:r>
            <a:r>
              <a:rPr lang="zh-TW" altLang="en-US" dirty="0">
                <a:solidFill>
                  <a:srgbClr val="000000"/>
                </a:solidFill>
              </a:rPr>
              <a:t> </a:t>
            </a:r>
            <a:r>
              <a:rPr lang="en-US" altLang="zh-TW" dirty="0">
                <a:solidFill>
                  <a:srgbClr val="000000"/>
                </a:solidFill>
              </a:rPr>
              <a:t>monitor</a:t>
            </a:r>
          </a:p>
          <a:p>
            <a:pPr lvl="1"/>
            <a:endParaRPr lang="en-US" altLang="zh-TW" dirty="0">
              <a:solidFill>
                <a:srgbClr val="000000"/>
              </a:solidFill>
            </a:endParaRPr>
          </a:p>
          <a:p>
            <a:r>
              <a:rPr lang="en-US" altLang="zh-TW" sz="1800" b="0" dirty="0">
                <a:effectLst/>
              </a:rPr>
              <a:t>LYSO</a:t>
            </a:r>
            <a:r>
              <a:rPr lang="zh-TW" altLang="en-US" sz="1800" b="0" dirty="0">
                <a:effectLst/>
              </a:rPr>
              <a:t> </a:t>
            </a:r>
            <a:r>
              <a:rPr lang="en-US" altLang="zh-TW" sz="1800" b="0" dirty="0">
                <a:effectLst/>
              </a:rPr>
              <a:t>+ APD</a:t>
            </a:r>
            <a:r>
              <a:rPr lang="zh-TW" altLang="en-US" sz="1800" b="0" dirty="0">
                <a:effectLst/>
              </a:rPr>
              <a:t> </a:t>
            </a:r>
            <a:r>
              <a:rPr lang="en-US" altLang="zh-TW" sz="1800" b="0" dirty="0">
                <a:effectLst/>
              </a:rPr>
              <a:t>energy resolution</a:t>
            </a:r>
            <a:r>
              <a:rPr lang="zh-TW" altLang="en-US" sz="1800" b="0" dirty="0">
                <a:effectLst/>
              </a:rPr>
              <a:t> </a:t>
            </a:r>
            <a:r>
              <a:rPr lang="en-US" altLang="zh-TW" sz="1800" b="0" dirty="0">
                <a:effectLst/>
              </a:rPr>
              <a:t>~35%</a:t>
            </a:r>
          </a:p>
          <a:p>
            <a:r>
              <a:rPr lang="en-US" altLang="zh-TW" sz="1800" b="0" dirty="0">
                <a:effectLst/>
              </a:rPr>
              <a:t>PbWO4 + </a:t>
            </a:r>
            <a:r>
              <a:rPr lang="en-US" altLang="zh-TW" sz="1800" b="0" dirty="0" err="1">
                <a:effectLst/>
              </a:rPr>
              <a:t>SiPM</a:t>
            </a:r>
            <a:r>
              <a:rPr lang="en-US" altLang="zh-TW" sz="1800" b="0" dirty="0">
                <a:effectLst/>
              </a:rPr>
              <a:t> energy resolution </a:t>
            </a:r>
            <a:r>
              <a:rPr lang="en-US" altLang="zh-TW" sz="1800" dirty="0"/>
              <a:t>~15%</a:t>
            </a:r>
            <a:endParaRPr lang="en-US" altLang="zh-TW" sz="1800" b="0" dirty="0">
              <a:effectLst/>
            </a:endParaRPr>
          </a:p>
          <a:p>
            <a:endParaRPr lang="zh-TW" altLang="en-US" dirty="0"/>
          </a:p>
        </p:txBody>
      </p:sp>
      <p:pic>
        <p:nvPicPr>
          <p:cNvPr id="1026" name="Picture 2">
            <a:extLst>
              <a:ext uri="{FF2B5EF4-FFF2-40B4-BE49-F238E27FC236}">
                <a16:creationId xmlns:a16="http://schemas.microsoft.com/office/drawing/2014/main" id="{E3B48409-5007-4BE5-9DB7-A112479870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8689" y="2023606"/>
            <a:ext cx="5852723" cy="3828553"/>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a:extLst>
              <a:ext uri="{FF2B5EF4-FFF2-40B4-BE49-F238E27FC236}">
                <a16:creationId xmlns:a16="http://schemas.microsoft.com/office/drawing/2014/main" id="{9FACC4AE-1538-4ED9-B7AD-D45454417016}"/>
              </a:ext>
            </a:extLst>
          </p:cNvPr>
          <p:cNvSpPr txBox="1"/>
          <p:nvPr/>
        </p:nvSpPr>
        <p:spPr>
          <a:xfrm rot="858159">
            <a:off x="7625301" y="3748246"/>
            <a:ext cx="759350" cy="379272"/>
          </a:xfrm>
          <a:prstGeom prst="rect">
            <a:avLst/>
          </a:prstGeom>
          <a:noFill/>
        </p:spPr>
        <p:txBody>
          <a:bodyPr wrap="square" rtlCol="0">
            <a:spAutoFit/>
          </a:bodyPr>
          <a:lstStyle/>
          <a:p>
            <a:pPr algn="ctr"/>
            <a:r>
              <a:rPr lang="en-US" altLang="zh-TW" dirty="0">
                <a:highlight>
                  <a:srgbClr val="FFFF00"/>
                </a:highlight>
              </a:rPr>
              <a:t>LYSO</a:t>
            </a:r>
            <a:endParaRPr lang="zh-TW" altLang="en-US" dirty="0">
              <a:highlight>
                <a:srgbClr val="FFFF00"/>
              </a:highlight>
            </a:endParaRPr>
          </a:p>
        </p:txBody>
      </p:sp>
      <p:sp>
        <p:nvSpPr>
          <p:cNvPr id="12" name="文字方塊 11">
            <a:extLst>
              <a:ext uri="{FF2B5EF4-FFF2-40B4-BE49-F238E27FC236}">
                <a16:creationId xmlns:a16="http://schemas.microsoft.com/office/drawing/2014/main" id="{987B4DF7-8EC1-42E0-BC6E-231D39E03CDF}"/>
              </a:ext>
            </a:extLst>
          </p:cNvPr>
          <p:cNvSpPr txBox="1"/>
          <p:nvPr/>
        </p:nvSpPr>
        <p:spPr>
          <a:xfrm rot="587559">
            <a:off x="8925021" y="3748246"/>
            <a:ext cx="978010" cy="369332"/>
          </a:xfrm>
          <a:prstGeom prst="rect">
            <a:avLst/>
          </a:prstGeom>
          <a:noFill/>
        </p:spPr>
        <p:txBody>
          <a:bodyPr wrap="square" rtlCol="0">
            <a:spAutoFit/>
          </a:bodyPr>
          <a:lstStyle/>
          <a:p>
            <a:pPr algn="ctr"/>
            <a:r>
              <a:rPr lang="en-US" altLang="zh-TW" dirty="0">
                <a:highlight>
                  <a:srgbClr val="FFFF00"/>
                </a:highlight>
              </a:rPr>
              <a:t>PbWO</a:t>
            </a:r>
            <a:r>
              <a:rPr lang="en-US" altLang="zh-TW" baseline="-25000" dirty="0">
                <a:highlight>
                  <a:srgbClr val="FFFF00"/>
                </a:highlight>
              </a:rPr>
              <a:t>4</a:t>
            </a:r>
            <a:endParaRPr lang="zh-TW" altLang="en-US" baseline="-25000" dirty="0">
              <a:highlight>
                <a:srgbClr val="FFFF00"/>
              </a:highlight>
            </a:endParaRPr>
          </a:p>
        </p:txBody>
      </p:sp>
      <p:sp>
        <p:nvSpPr>
          <p:cNvPr id="13" name="文字方塊 12">
            <a:extLst>
              <a:ext uri="{FF2B5EF4-FFF2-40B4-BE49-F238E27FC236}">
                <a16:creationId xmlns:a16="http://schemas.microsoft.com/office/drawing/2014/main" id="{0C42821F-506D-43C3-B17B-B36A53E90328}"/>
              </a:ext>
            </a:extLst>
          </p:cNvPr>
          <p:cNvSpPr txBox="1"/>
          <p:nvPr/>
        </p:nvSpPr>
        <p:spPr>
          <a:xfrm rot="676731">
            <a:off x="7695886" y="2625640"/>
            <a:ext cx="1760554" cy="369332"/>
          </a:xfrm>
          <a:prstGeom prst="rect">
            <a:avLst/>
          </a:prstGeom>
          <a:noFill/>
        </p:spPr>
        <p:txBody>
          <a:bodyPr wrap="square" rtlCol="0">
            <a:spAutoFit/>
          </a:bodyPr>
          <a:lstStyle/>
          <a:p>
            <a:pPr algn="ctr"/>
            <a:r>
              <a:rPr lang="en-US" altLang="zh-TW" dirty="0">
                <a:highlight>
                  <a:srgbClr val="FFFF00"/>
                </a:highlight>
              </a:rPr>
              <a:t>Beam Monitor</a:t>
            </a:r>
            <a:endParaRPr lang="zh-TW" altLang="en-US" dirty="0">
              <a:highlight>
                <a:srgbClr val="FFFF00"/>
              </a:highlight>
            </a:endParaRPr>
          </a:p>
        </p:txBody>
      </p:sp>
    </p:spTree>
    <p:extLst>
      <p:ext uri="{BB962C8B-B14F-4D97-AF65-F5344CB8AC3E}">
        <p14:creationId xmlns:p14="http://schemas.microsoft.com/office/powerpoint/2010/main" val="2603559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F0A246B2-FAA4-4EA8-B360-240B1116C2D7}"/>
              </a:ext>
            </a:extLst>
          </p:cNvPr>
          <p:cNvSpPr>
            <a:spLocks noGrp="1"/>
          </p:cNvSpPr>
          <p:nvPr>
            <p:ph type="dt" sz="half" idx="10"/>
          </p:nvPr>
        </p:nvSpPr>
        <p:spPr/>
        <p:txBody>
          <a:bodyPr/>
          <a:lstStyle/>
          <a:p>
            <a:fld id="{1D2D4FB6-017F-4995-A3DC-0768B1A2D5AE}" type="datetime1">
              <a:rPr lang="zh-TW" altLang="en-US" smtClean="0"/>
              <a:t>2025/12/23</a:t>
            </a:fld>
            <a:endParaRPr lang="zh-TW" altLang="en-US"/>
          </a:p>
        </p:txBody>
      </p:sp>
      <p:sp>
        <p:nvSpPr>
          <p:cNvPr id="3" name="文字版面配置區 2">
            <a:extLst>
              <a:ext uri="{FF2B5EF4-FFF2-40B4-BE49-F238E27FC236}">
                <a16:creationId xmlns:a16="http://schemas.microsoft.com/office/drawing/2014/main" id="{15E71097-E0F5-460D-AFEE-76BE9BF58C20}"/>
              </a:ext>
            </a:extLst>
          </p:cNvPr>
          <p:cNvSpPr>
            <a:spLocks noGrp="1"/>
          </p:cNvSpPr>
          <p:nvPr>
            <p:ph type="body" sz="quarter" idx="13"/>
          </p:nvPr>
        </p:nvSpPr>
        <p:spPr/>
        <p:txBody>
          <a:bodyPr/>
          <a:lstStyle/>
          <a:p>
            <a:r>
              <a:rPr lang="en-US" altLang="zh-TW" dirty="0"/>
              <a:t>LYSO Calorimeter</a:t>
            </a:r>
            <a:endParaRPr lang="zh-TW" altLang="en-US" dirty="0"/>
          </a:p>
        </p:txBody>
      </p:sp>
      <p:sp>
        <p:nvSpPr>
          <p:cNvPr id="6" name="文字方塊 5">
            <a:extLst>
              <a:ext uri="{FF2B5EF4-FFF2-40B4-BE49-F238E27FC236}">
                <a16:creationId xmlns:a16="http://schemas.microsoft.com/office/drawing/2014/main" id="{9E36D2F5-1723-47C4-A7B7-5153FD8FCD06}"/>
              </a:ext>
            </a:extLst>
          </p:cNvPr>
          <p:cNvSpPr txBox="1"/>
          <p:nvPr/>
        </p:nvSpPr>
        <p:spPr>
          <a:xfrm>
            <a:off x="7315000" y="3585830"/>
            <a:ext cx="1010213" cy="369332"/>
          </a:xfrm>
          <a:prstGeom prst="rect">
            <a:avLst/>
          </a:prstGeom>
          <a:noFill/>
        </p:spPr>
        <p:txBody>
          <a:bodyPr wrap="none" rtlCol="0">
            <a:spAutoFit/>
          </a:bodyPr>
          <a:lstStyle/>
          <a:p>
            <a:r>
              <a:rPr lang="en-US" altLang="zh-TW" dirty="0"/>
              <a:t>APD Bias</a:t>
            </a:r>
            <a:endParaRPr lang="zh-TW" altLang="en-US" dirty="0"/>
          </a:p>
        </p:txBody>
      </p:sp>
      <p:sp>
        <p:nvSpPr>
          <p:cNvPr id="7" name="文字方塊 6">
            <a:extLst>
              <a:ext uri="{FF2B5EF4-FFF2-40B4-BE49-F238E27FC236}">
                <a16:creationId xmlns:a16="http://schemas.microsoft.com/office/drawing/2014/main" id="{25AD6E4B-4158-462A-9FE7-594E18EE9852}"/>
              </a:ext>
            </a:extLst>
          </p:cNvPr>
          <p:cNvSpPr txBox="1"/>
          <p:nvPr/>
        </p:nvSpPr>
        <p:spPr>
          <a:xfrm>
            <a:off x="412806" y="1543345"/>
            <a:ext cx="4990105" cy="3693319"/>
          </a:xfrm>
          <a:prstGeom prst="rect">
            <a:avLst/>
          </a:prstGeom>
          <a:noFill/>
        </p:spPr>
        <p:txBody>
          <a:bodyPr wrap="square" rtlCol="0">
            <a:spAutoFit/>
          </a:bodyPr>
          <a:lstStyle/>
          <a:p>
            <a:pPr algn="just"/>
            <a:r>
              <a:rPr lang="en-US" altLang="zh-TW" dirty="0"/>
              <a:t>8x8 Crystals</a:t>
            </a:r>
          </a:p>
          <a:p>
            <a:pPr marL="285750" indent="-285750" algn="just">
              <a:buFont typeface="Arial" panose="020B0604020202020204" pitchFamily="34" charset="0"/>
              <a:buChar char="•"/>
            </a:pPr>
            <a:r>
              <a:rPr lang="en-US" altLang="zh-TW" dirty="0"/>
              <a:t>Bar Size : 1cm*1cm*6.6cm(6X0)</a:t>
            </a:r>
          </a:p>
          <a:p>
            <a:pPr marL="285750" indent="-285750" algn="just">
              <a:buFont typeface="Arial" panose="020B0604020202020204" pitchFamily="34" charset="0"/>
              <a:buChar char="•"/>
            </a:pPr>
            <a:r>
              <a:rPr lang="en-US" altLang="zh-TW" dirty="0"/>
              <a:t>Light yield</a:t>
            </a:r>
            <a:r>
              <a:rPr lang="zh-TW" altLang="en-US" dirty="0"/>
              <a:t> </a:t>
            </a:r>
            <a:r>
              <a:rPr lang="en-US" altLang="zh-TW" dirty="0"/>
              <a:t>:</a:t>
            </a:r>
            <a:r>
              <a:rPr lang="zh-TW" altLang="en-US" dirty="0"/>
              <a:t> </a:t>
            </a:r>
            <a:r>
              <a:rPr lang="en-US" altLang="zh-TW" dirty="0"/>
              <a:t>33k</a:t>
            </a:r>
            <a:r>
              <a:rPr lang="zh-TW" altLang="en-US" dirty="0"/>
              <a:t> </a:t>
            </a:r>
            <a:r>
              <a:rPr lang="en-US" altLang="zh-TW" dirty="0"/>
              <a:t>(x</a:t>
            </a:r>
            <a:r>
              <a:rPr lang="zh-TW" altLang="en-US" dirty="0"/>
              <a:t> </a:t>
            </a:r>
            <a:r>
              <a:rPr lang="en-US" altLang="zh-TW" dirty="0"/>
              <a:t>100</a:t>
            </a:r>
            <a:r>
              <a:rPr lang="zh-TW" altLang="en-US" dirty="0"/>
              <a:t> </a:t>
            </a:r>
            <a:r>
              <a:rPr lang="en-US" altLang="zh-TW" dirty="0"/>
              <a:t>of</a:t>
            </a:r>
            <a:r>
              <a:rPr lang="zh-TW" altLang="en-US" dirty="0"/>
              <a:t> </a:t>
            </a:r>
            <a:r>
              <a:rPr lang="en-US" altLang="zh-TW" dirty="0"/>
              <a:t>PbWO4) </a:t>
            </a:r>
          </a:p>
          <a:p>
            <a:pPr marL="285750" indent="-285750" algn="just">
              <a:buFont typeface="Arial" panose="020B0604020202020204" pitchFamily="34" charset="0"/>
              <a:buChar char="•"/>
            </a:pPr>
            <a:r>
              <a:rPr lang="en-US" altLang="zh-TW" dirty="0"/>
              <a:t>Each crystal is wrapped with ESR on five sides.</a:t>
            </a:r>
          </a:p>
          <a:p>
            <a:pPr marL="285750" indent="-285750" algn="just">
              <a:buFont typeface="Arial" panose="020B0604020202020204" pitchFamily="34" charset="0"/>
              <a:buChar char="•"/>
            </a:pPr>
            <a:r>
              <a:rPr lang="en-US" altLang="zh-TW" dirty="0"/>
              <a:t>A 4×4 array of crystals forms one tower, which is wrapped with aluminum foil on the outside.</a:t>
            </a:r>
          </a:p>
          <a:p>
            <a:pPr marL="285750" indent="-285750" algn="just">
              <a:buFont typeface="Arial" panose="020B0604020202020204" pitchFamily="34" charset="0"/>
              <a:buChar char="•"/>
            </a:pPr>
            <a:r>
              <a:rPr lang="en-US" altLang="zh-TW" dirty="0"/>
              <a:t>There are four towers in total.</a:t>
            </a:r>
          </a:p>
          <a:p>
            <a:pPr algn="just"/>
            <a:endParaRPr lang="en-US" altLang="zh-TW" dirty="0"/>
          </a:p>
          <a:p>
            <a:pPr algn="just"/>
            <a:r>
              <a:rPr lang="en-US" altLang="zh-TW" dirty="0"/>
              <a:t>APD</a:t>
            </a:r>
            <a:r>
              <a:rPr lang="zh-TW" altLang="en-US" dirty="0"/>
              <a:t> </a:t>
            </a:r>
            <a:r>
              <a:rPr lang="en-US" altLang="zh-TW" dirty="0"/>
              <a:t>(</a:t>
            </a:r>
            <a:r>
              <a:rPr lang="en-US" altLang="zh-TW" sz="1800" b="1" i="0" dirty="0">
                <a:solidFill>
                  <a:srgbClr val="000000"/>
                </a:solidFill>
                <a:effectLst/>
                <a:latin typeface="Calibri" panose="020F0502020204030204" pitchFamily="34" charset="0"/>
              </a:rPr>
              <a:t>C30739ECERH)</a:t>
            </a:r>
          </a:p>
          <a:p>
            <a:pPr algn="just"/>
            <a:endParaRPr lang="en-US" altLang="zh-TW" dirty="0">
              <a:effectLst/>
            </a:endParaRPr>
          </a:p>
          <a:p>
            <a:pPr algn="just"/>
            <a:r>
              <a:rPr lang="en-US" altLang="zh-TW" dirty="0"/>
              <a:t>Operating Voltage :</a:t>
            </a:r>
            <a:r>
              <a:rPr lang="zh-TW" altLang="en-US" dirty="0"/>
              <a:t> </a:t>
            </a:r>
            <a:r>
              <a:rPr lang="en-US" altLang="zh-TW" dirty="0"/>
              <a:t>400V</a:t>
            </a:r>
          </a:p>
          <a:p>
            <a:pPr algn="just"/>
            <a:r>
              <a:rPr lang="en-US" altLang="zh-TW" dirty="0"/>
              <a:t>Gain : x</a:t>
            </a:r>
            <a:r>
              <a:rPr lang="zh-TW" altLang="en-US" dirty="0"/>
              <a:t> </a:t>
            </a:r>
            <a:r>
              <a:rPr lang="en-US" altLang="zh-TW" dirty="0"/>
              <a:t>100 (1/10000</a:t>
            </a:r>
            <a:r>
              <a:rPr lang="zh-TW" altLang="en-US" dirty="0"/>
              <a:t> </a:t>
            </a:r>
            <a:r>
              <a:rPr lang="en-US" altLang="zh-TW" dirty="0"/>
              <a:t>of </a:t>
            </a:r>
            <a:r>
              <a:rPr lang="en-US" altLang="zh-TW" dirty="0" err="1"/>
              <a:t>SiPM</a:t>
            </a:r>
            <a:r>
              <a:rPr lang="en-US" altLang="zh-TW" dirty="0"/>
              <a:t>)</a:t>
            </a:r>
          </a:p>
          <a:p>
            <a:pPr algn="just"/>
            <a:r>
              <a:rPr lang="en-US" altLang="zh-TW" dirty="0"/>
              <a:t>Quantum Eff. : 80% at 430nm</a:t>
            </a:r>
          </a:p>
        </p:txBody>
      </p:sp>
      <p:pic>
        <p:nvPicPr>
          <p:cNvPr id="9" name="圖片 8">
            <a:extLst>
              <a:ext uri="{FF2B5EF4-FFF2-40B4-BE49-F238E27FC236}">
                <a16:creationId xmlns:a16="http://schemas.microsoft.com/office/drawing/2014/main" id="{A3885A1E-BBC6-4D84-9EEE-2A47E638D02A}"/>
              </a:ext>
            </a:extLst>
          </p:cNvPr>
          <p:cNvPicPr>
            <a:picLocks noChangeAspect="1"/>
          </p:cNvPicPr>
          <p:nvPr/>
        </p:nvPicPr>
        <p:blipFill>
          <a:blip r:embed="rId2"/>
          <a:stretch>
            <a:fillRect/>
          </a:stretch>
        </p:blipFill>
        <p:spPr>
          <a:xfrm>
            <a:off x="6661867" y="3982992"/>
            <a:ext cx="5043777" cy="2373358"/>
          </a:xfrm>
          <a:prstGeom prst="rect">
            <a:avLst/>
          </a:prstGeom>
        </p:spPr>
      </p:pic>
      <p:sp>
        <p:nvSpPr>
          <p:cNvPr id="12" name="文字方塊 11">
            <a:extLst>
              <a:ext uri="{FF2B5EF4-FFF2-40B4-BE49-F238E27FC236}">
                <a16:creationId xmlns:a16="http://schemas.microsoft.com/office/drawing/2014/main" id="{D726F53F-E463-48BF-AF4A-F13008E1055D}"/>
              </a:ext>
            </a:extLst>
          </p:cNvPr>
          <p:cNvSpPr txBox="1"/>
          <p:nvPr/>
        </p:nvSpPr>
        <p:spPr>
          <a:xfrm>
            <a:off x="9505585" y="3622404"/>
            <a:ext cx="2034724" cy="369332"/>
          </a:xfrm>
          <a:prstGeom prst="rect">
            <a:avLst/>
          </a:prstGeom>
          <a:noFill/>
        </p:spPr>
        <p:txBody>
          <a:bodyPr wrap="none" rtlCol="0">
            <a:spAutoFit/>
          </a:bodyPr>
          <a:lstStyle/>
          <a:p>
            <a:r>
              <a:rPr lang="en-US" altLang="zh-TW" dirty="0"/>
              <a:t>APD Bias</a:t>
            </a:r>
            <a:r>
              <a:rPr lang="zh-TW" altLang="en-US" dirty="0"/>
              <a:t> </a:t>
            </a:r>
            <a:r>
              <a:rPr lang="en-US" altLang="zh-TW" dirty="0"/>
              <a:t>Difference</a:t>
            </a:r>
            <a:endParaRPr lang="zh-TW" altLang="en-US" dirty="0"/>
          </a:p>
        </p:txBody>
      </p:sp>
      <p:grpSp>
        <p:nvGrpSpPr>
          <p:cNvPr id="17" name="群組 16">
            <a:extLst>
              <a:ext uri="{FF2B5EF4-FFF2-40B4-BE49-F238E27FC236}">
                <a16:creationId xmlns:a16="http://schemas.microsoft.com/office/drawing/2014/main" id="{D134EA21-901F-41D3-ADF6-B468B54A5786}"/>
              </a:ext>
            </a:extLst>
          </p:cNvPr>
          <p:cNvGrpSpPr/>
          <p:nvPr/>
        </p:nvGrpSpPr>
        <p:grpSpPr>
          <a:xfrm>
            <a:off x="8542703" y="1462248"/>
            <a:ext cx="1925763" cy="1925763"/>
            <a:chOff x="6251519" y="2946255"/>
            <a:chExt cx="2311419" cy="2311418"/>
          </a:xfrm>
        </p:grpSpPr>
        <p:sp>
          <p:nvSpPr>
            <p:cNvPr id="18" name="矩形 17">
              <a:extLst>
                <a:ext uri="{FF2B5EF4-FFF2-40B4-BE49-F238E27FC236}">
                  <a16:creationId xmlns:a16="http://schemas.microsoft.com/office/drawing/2014/main" id="{DBCCE881-C978-49FD-8A7F-A8DF64C167CD}"/>
                </a:ext>
              </a:extLst>
            </p:cNvPr>
            <p:cNvSpPr/>
            <p:nvPr/>
          </p:nvSpPr>
          <p:spPr>
            <a:xfrm>
              <a:off x="6251519" y="2946255"/>
              <a:ext cx="2311419" cy="2311418"/>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id="{4B59A399-0673-410A-A89D-3E916613C28D}"/>
                </a:ext>
              </a:extLst>
            </p:cNvPr>
            <p:cNvSpPr/>
            <p:nvPr/>
          </p:nvSpPr>
          <p:spPr>
            <a:xfrm>
              <a:off x="6322128" y="3014430"/>
              <a:ext cx="2173321" cy="21733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矩形 38">
              <a:extLst>
                <a:ext uri="{FF2B5EF4-FFF2-40B4-BE49-F238E27FC236}">
                  <a16:creationId xmlns:a16="http://schemas.microsoft.com/office/drawing/2014/main" id="{1476C86B-8565-41EF-BA69-74B3E0378D42}"/>
                </a:ext>
              </a:extLst>
            </p:cNvPr>
            <p:cNvSpPr/>
            <p:nvPr/>
          </p:nvSpPr>
          <p:spPr>
            <a:xfrm>
              <a:off x="6381590" y="3071097"/>
              <a:ext cx="465941" cy="46594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矩形 41">
              <a:extLst>
                <a:ext uri="{FF2B5EF4-FFF2-40B4-BE49-F238E27FC236}">
                  <a16:creationId xmlns:a16="http://schemas.microsoft.com/office/drawing/2014/main" id="{299D8817-EDDC-4BBA-80DF-DBACA4140901}"/>
                </a:ext>
              </a:extLst>
            </p:cNvPr>
            <p:cNvSpPr/>
            <p:nvPr/>
          </p:nvSpPr>
          <p:spPr>
            <a:xfrm>
              <a:off x="6908998" y="3071097"/>
              <a:ext cx="465941" cy="46594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矩形 42">
              <a:extLst>
                <a:ext uri="{FF2B5EF4-FFF2-40B4-BE49-F238E27FC236}">
                  <a16:creationId xmlns:a16="http://schemas.microsoft.com/office/drawing/2014/main" id="{AA6C1CE5-ABCA-47E3-A3F8-0AD2F8005057}"/>
                </a:ext>
              </a:extLst>
            </p:cNvPr>
            <p:cNvSpPr/>
            <p:nvPr/>
          </p:nvSpPr>
          <p:spPr>
            <a:xfrm>
              <a:off x="7436406" y="3071097"/>
              <a:ext cx="465941" cy="46594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矩形 43">
              <a:extLst>
                <a:ext uri="{FF2B5EF4-FFF2-40B4-BE49-F238E27FC236}">
                  <a16:creationId xmlns:a16="http://schemas.microsoft.com/office/drawing/2014/main" id="{D584E8BA-D78B-43B4-915E-C6D6BC15FFBA}"/>
                </a:ext>
              </a:extLst>
            </p:cNvPr>
            <p:cNvSpPr/>
            <p:nvPr/>
          </p:nvSpPr>
          <p:spPr>
            <a:xfrm>
              <a:off x="7963814" y="3071097"/>
              <a:ext cx="465941" cy="46594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矩形 44">
              <a:extLst>
                <a:ext uri="{FF2B5EF4-FFF2-40B4-BE49-F238E27FC236}">
                  <a16:creationId xmlns:a16="http://schemas.microsoft.com/office/drawing/2014/main" id="{19DB4595-A38D-4FCF-9692-67B241561190}"/>
                </a:ext>
              </a:extLst>
            </p:cNvPr>
            <p:cNvSpPr/>
            <p:nvPr/>
          </p:nvSpPr>
          <p:spPr>
            <a:xfrm>
              <a:off x="6383321" y="3599067"/>
              <a:ext cx="465941" cy="46594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矩形 45">
              <a:extLst>
                <a:ext uri="{FF2B5EF4-FFF2-40B4-BE49-F238E27FC236}">
                  <a16:creationId xmlns:a16="http://schemas.microsoft.com/office/drawing/2014/main" id="{B030F7C1-390C-4384-91AF-3E7DD02FD530}"/>
                </a:ext>
              </a:extLst>
            </p:cNvPr>
            <p:cNvSpPr/>
            <p:nvPr/>
          </p:nvSpPr>
          <p:spPr>
            <a:xfrm>
              <a:off x="6910730" y="3599067"/>
              <a:ext cx="465941" cy="46594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矩形 46">
              <a:extLst>
                <a:ext uri="{FF2B5EF4-FFF2-40B4-BE49-F238E27FC236}">
                  <a16:creationId xmlns:a16="http://schemas.microsoft.com/office/drawing/2014/main" id="{F32BF0F2-8E2A-41F7-A72B-6069BFFBE3FB}"/>
                </a:ext>
              </a:extLst>
            </p:cNvPr>
            <p:cNvSpPr/>
            <p:nvPr/>
          </p:nvSpPr>
          <p:spPr>
            <a:xfrm>
              <a:off x="7438138" y="3599067"/>
              <a:ext cx="465941" cy="46594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矩形 47">
              <a:extLst>
                <a:ext uri="{FF2B5EF4-FFF2-40B4-BE49-F238E27FC236}">
                  <a16:creationId xmlns:a16="http://schemas.microsoft.com/office/drawing/2014/main" id="{2E88A5DE-871F-49BC-B076-527AB2150A43}"/>
                </a:ext>
              </a:extLst>
            </p:cNvPr>
            <p:cNvSpPr/>
            <p:nvPr/>
          </p:nvSpPr>
          <p:spPr>
            <a:xfrm>
              <a:off x="7965546" y="3599067"/>
              <a:ext cx="465941" cy="46594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矩形 48">
              <a:extLst>
                <a:ext uri="{FF2B5EF4-FFF2-40B4-BE49-F238E27FC236}">
                  <a16:creationId xmlns:a16="http://schemas.microsoft.com/office/drawing/2014/main" id="{A9052232-AA27-4EAE-8A78-7508B8969969}"/>
                </a:ext>
              </a:extLst>
            </p:cNvPr>
            <p:cNvSpPr/>
            <p:nvPr/>
          </p:nvSpPr>
          <p:spPr>
            <a:xfrm>
              <a:off x="6384211" y="4132267"/>
              <a:ext cx="465941" cy="46594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矩形 49">
              <a:extLst>
                <a:ext uri="{FF2B5EF4-FFF2-40B4-BE49-F238E27FC236}">
                  <a16:creationId xmlns:a16="http://schemas.microsoft.com/office/drawing/2014/main" id="{C5A63DBF-3B9E-4EA7-B8A7-33DD41234886}"/>
                </a:ext>
              </a:extLst>
            </p:cNvPr>
            <p:cNvSpPr/>
            <p:nvPr/>
          </p:nvSpPr>
          <p:spPr>
            <a:xfrm>
              <a:off x="6911619" y="4132267"/>
              <a:ext cx="465941" cy="46594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矩形 50">
              <a:extLst>
                <a:ext uri="{FF2B5EF4-FFF2-40B4-BE49-F238E27FC236}">
                  <a16:creationId xmlns:a16="http://schemas.microsoft.com/office/drawing/2014/main" id="{DE7E474F-F8DD-475A-9234-18B0F130542F}"/>
                </a:ext>
              </a:extLst>
            </p:cNvPr>
            <p:cNvSpPr/>
            <p:nvPr/>
          </p:nvSpPr>
          <p:spPr>
            <a:xfrm>
              <a:off x="7439027" y="4132267"/>
              <a:ext cx="465941" cy="46594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矩形 51">
              <a:extLst>
                <a:ext uri="{FF2B5EF4-FFF2-40B4-BE49-F238E27FC236}">
                  <a16:creationId xmlns:a16="http://schemas.microsoft.com/office/drawing/2014/main" id="{E1011788-AA4F-4687-9B6F-4DCC3203D139}"/>
                </a:ext>
              </a:extLst>
            </p:cNvPr>
            <p:cNvSpPr/>
            <p:nvPr/>
          </p:nvSpPr>
          <p:spPr>
            <a:xfrm>
              <a:off x="7966436" y="4132267"/>
              <a:ext cx="465941" cy="46594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矩形 52">
              <a:extLst>
                <a:ext uri="{FF2B5EF4-FFF2-40B4-BE49-F238E27FC236}">
                  <a16:creationId xmlns:a16="http://schemas.microsoft.com/office/drawing/2014/main" id="{0CCED1A7-8C6E-40C8-8F40-C4DF9481B2B0}"/>
                </a:ext>
              </a:extLst>
            </p:cNvPr>
            <p:cNvSpPr/>
            <p:nvPr/>
          </p:nvSpPr>
          <p:spPr>
            <a:xfrm>
              <a:off x="6385943" y="4660237"/>
              <a:ext cx="465941" cy="46594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矩形 53">
              <a:extLst>
                <a:ext uri="{FF2B5EF4-FFF2-40B4-BE49-F238E27FC236}">
                  <a16:creationId xmlns:a16="http://schemas.microsoft.com/office/drawing/2014/main" id="{9C27466C-DDFD-492F-AAEE-4F6C83590237}"/>
                </a:ext>
              </a:extLst>
            </p:cNvPr>
            <p:cNvSpPr/>
            <p:nvPr/>
          </p:nvSpPr>
          <p:spPr>
            <a:xfrm>
              <a:off x="6913351" y="4660237"/>
              <a:ext cx="465941" cy="46594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矩形 54">
              <a:extLst>
                <a:ext uri="{FF2B5EF4-FFF2-40B4-BE49-F238E27FC236}">
                  <a16:creationId xmlns:a16="http://schemas.microsoft.com/office/drawing/2014/main" id="{F7A7096D-041C-466B-91B4-0254581187F6}"/>
                </a:ext>
              </a:extLst>
            </p:cNvPr>
            <p:cNvSpPr/>
            <p:nvPr/>
          </p:nvSpPr>
          <p:spPr>
            <a:xfrm>
              <a:off x="7440759" y="4660237"/>
              <a:ext cx="465941" cy="46594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矩形 55">
              <a:extLst>
                <a:ext uri="{FF2B5EF4-FFF2-40B4-BE49-F238E27FC236}">
                  <a16:creationId xmlns:a16="http://schemas.microsoft.com/office/drawing/2014/main" id="{21BA53B0-5F9A-444B-B27C-79206837ED19}"/>
                </a:ext>
              </a:extLst>
            </p:cNvPr>
            <p:cNvSpPr/>
            <p:nvPr/>
          </p:nvSpPr>
          <p:spPr>
            <a:xfrm>
              <a:off x="7968167" y="4660237"/>
              <a:ext cx="465941" cy="46594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3" name="矩形 32">
            <a:extLst>
              <a:ext uri="{FF2B5EF4-FFF2-40B4-BE49-F238E27FC236}">
                <a16:creationId xmlns:a16="http://schemas.microsoft.com/office/drawing/2014/main" id="{7A4C0AC0-B8BF-49E2-A0FF-8E31EDD76EF7}"/>
              </a:ext>
            </a:extLst>
          </p:cNvPr>
          <p:cNvSpPr/>
          <p:nvPr/>
        </p:nvSpPr>
        <p:spPr>
          <a:xfrm>
            <a:off x="10797451" y="1556939"/>
            <a:ext cx="627270" cy="16257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33">
            <a:extLst>
              <a:ext uri="{FF2B5EF4-FFF2-40B4-BE49-F238E27FC236}">
                <a16:creationId xmlns:a16="http://schemas.microsoft.com/office/drawing/2014/main" id="{3F3CB315-D7F9-4CFA-9C52-349D197ED7D4}"/>
              </a:ext>
            </a:extLst>
          </p:cNvPr>
          <p:cNvSpPr/>
          <p:nvPr/>
        </p:nvSpPr>
        <p:spPr>
          <a:xfrm>
            <a:off x="10797451" y="1849716"/>
            <a:ext cx="627270" cy="16257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矩形 34">
            <a:extLst>
              <a:ext uri="{FF2B5EF4-FFF2-40B4-BE49-F238E27FC236}">
                <a16:creationId xmlns:a16="http://schemas.microsoft.com/office/drawing/2014/main" id="{752C11C7-4D9A-470C-A86F-6672EE4D45FC}"/>
              </a:ext>
            </a:extLst>
          </p:cNvPr>
          <p:cNvSpPr/>
          <p:nvPr/>
        </p:nvSpPr>
        <p:spPr>
          <a:xfrm>
            <a:off x="10797451" y="2142494"/>
            <a:ext cx="627270" cy="16257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文字方塊 35">
            <a:extLst>
              <a:ext uri="{FF2B5EF4-FFF2-40B4-BE49-F238E27FC236}">
                <a16:creationId xmlns:a16="http://schemas.microsoft.com/office/drawing/2014/main" id="{718FFC81-2938-49C1-8DB5-0E1CB4FCCD86}"/>
              </a:ext>
            </a:extLst>
          </p:cNvPr>
          <p:cNvSpPr txBox="1"/>
          <p:nvPr/>
        </p:nvSpPr>
        <p:spPr>
          <a:xfrm>
            <a:off x="11437973" y="1453558"/>
            <a:ext cx="631968" cy="369332"/>
          </a:xfrm>
          <a:prstGeom prst="rect">
            <a:avLst/>
          </a:prstGeom>
          <a:noFill/>
        </p:spPr>
        <p:txBody>
          <a:bodyPr wrap="none" rtlCol="0">
            <a:spAutoFit/>
          </a:bodyPr>
          <a:lstStyle/>
          <a:p>
            <a:r>
              <a:rPr lang="en-US" altLang="zh-TW" dirty="0"/>
              <a:t>LYSO</a:t>
            </a:r>
            <a:endParaRPr lang="zh-TW" altLang="en-US" dirty="0"/>
          </a:p>
        </p:txBody>
      </p:sp>
      <p:sp>
        <p:nvSpPr>
          <p:cNvPr id="37" name="文字方塊 36">
            <a:extLst>
              <a:ext uri="{FF2B5EF4-FFF2-40B4-BE49-F238E27FC236}">
                <a16:creationId xmlns:a16="http://schemas.microsoft.com/office/drawing/2014/main" id="{6BEF86C0-7BA1-4503-8192-1B5171264CBE}"/>
              </a:ext>
            </a:extLst>
          </p:cNvPr>
          <p:cNvSpPr txBox="1"/>
          <p:nvPr/>
        </p:nvSpPr>
        <p:spPr>
          <a:xfrm>
            <a:off x="11437973" y="1746295"/>
            <a:ext cx="525465" cy="369332"/>
          </a:xfrm>
          <a:prstGeom prst="rect">
            <a:avLst/>
          </a:prstGeom>
          <a:noFill/>
        </p:spPr>
        <p:txBody>
          <a:bodyPr wrap="none" rtlCol="0">
            <a:spAutoFit/>
          </a:bodyPr>
          <a:lstStyle/>
          <a:p>
            <a:r>
              <a:rPr lang="en-US" altLang="zh-TW" dirty="0"/>
              <a:t>ESR</a:t>
            </a:r>
            <a:endParaRPr lang="zh-TW" altLang="en-US" baseline="-25000" dirty="0"/>
          </a:p>
        </p:txBody>
      </p:sp>
      <p:sp>
        <p:nvSpPr>
          <p:cNvPr id="38" name="文字方塊 37">
            <a:extLst>
              <a:ext uri="{FF2B5EF4-FFF2-40B4-BE49-F238E27FC236}">
                <a16:creationId xmlns:a16="http://schemas.microsoft.com/office/drawing/2014/main" id="{5AE81A6C-1146-4344-9373-697EA250A71D}"/>
              </a:ext>
            </a:extLst>
          </p:cNvPr>
          <p:cNvSpPr txBox="1"/>
          <p:nvPr/>
        </p:nvSpPr>
        <p:spPr>
          <a:xfrm>
            <a:off x="11437973" y="2066747"/>
            <a:ext cx="370614" cy="369332"/>
          </a:xfrm>
          <a:prstGeom prst="rect">
            <a:avLst/>
          </a:prstGeom>
          <a:noFill/>
        </p:spPr>
        <p:txBody>
          <a:bodyPr wrap="none" rtlCol="0">
            <a:spAutoFit/>
          </a:bodyPr>
          <a:lstStyle/>
          <a:p>
            <a:r>
              <a:rPr lang="en-US" altLang="zh-TW" dirty="0"/>
              <a:t>Al</a:t>
            </a:r>
            <a:endParaRPr lang="zh-TW" altLang="en-US" baseline="-25000" dirty="0"/>
          </a:p>
        </p:txBody>
      </p:sp>
    </p:spTree>
    <p:extLst>
      <p:ext uri="{BB962C8B-B14F-4D97-AF65-F5344CB8AC3E}">
        <p14:creationId xmlns:p14="http://schemas.microsoft.com/office/powerpoint/2010/main" val="3741245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158A43E2-64D8-4EAB-B06D-1A30690D5E32}"/>
              </a:ext>
            </a:extLst>
          </p:cNvPr>
          <p:cNvSpPr>
            <a:spLocks noGrp="1"/>
          </p:cNvSpPr>
          <p:nvPr>
            <p:ph type="dt" sz="half" idx="10"/>
          </p:nvPr>
        </p:nvSpPr>
        <p:spPr/>
        <p:txBody>
          <a:bodyPr/>
          <a:lstStyle/>
          <a:p>
            <a:fld id="{1D2D4FB6-017F-4995-A3DC-0768B1A2D5AE}" type="datetime1">
              <a:rPr lang="zh-TW" altLang="en-US" smtClean="0"/>
              <a:t>2025/12/23</a:t>
            </a:fld>
            <a:endParaRPr lang="zh-TW" altLang="en-US"/>
          </a:p>
        </p:txBody>
      </p:sp>
      <p:sp>
        <p:nvSpPr>
          <p:cNvPr id="3" name="文字版面配置區 2">
            <a:extLst>
              <a:ext uri="{FF2B5EF4-FFF2-40B4-BE49-F238E27FC236}">
                <a16:creationId xmlns:a16="http://schemas.microsoft.com/office/drawing/2014/main" id="{ABB8A1BF-E075-4E71-855C-2F8A176DAB24}"/>
              </a:ext>
            </a:extLst>
          </p:cNvPr>
          <p:cNvSpPr>
            <a:spLocks noGrp="1"/>
          </p:cNvSpPr>
          <p:nvPr>
            <p:ph type="body" sz="quarter" idx="13"/>
          </p:nvPr>
        </p:nvSpPr>
        <p:spPr/>
        <p:txBody>
          <a:bodyPr/>
          <a:lstStyle/>
          <a:p>
            <a:r>
              <a:rPr lang="en-US" altLang="zh-TW" dirty="0"/>
              <a:t>PbWO4 Calorimeter</a:t>
            </a:r>
            <a:endParaRPr lang="zh-TW" altLang="en-US" dirty="0"/>
          </a:p>
        </p:txBody>
      </p:sp>
      <p:sp>
        <p:nvSpPr>
          <p:cNvPr id="4" name="文字方塊 3">
            <a:extLst>
              <a:ext uri="{FF2B5EF4-FFF2-40B4-BE49-F238E27FC236}">
                <a16:creationId xmlns:a16="http://schemas.microsoft.com/office/drawing/2014/main" id="{D39E19CB-ED47-43B3-BB6D-9BD68496898E}"/>
              </a:ext>
            </a:extLst>
          </p:cNvPr>
          <p:cNvSpPr txBox="1"/>
          <p:nvPr/>
        </p:nvSpPr>
        <p:spPr>
          <a:xfrm>
            <a:off x="412806" y="1543345"/>
            <a:ext cx="4990105" cy="3693319"/>
          </a:xfrm>
          <a:prstGeom prst="rect">
            <a:avLst/>
          </a:prstGeom>
          <a:noFill/>
        </p:spPr>
        <p:txBody>
          <a:bodyPr wrap="square" rtlCol="0">
            <a:spAutoFit/>
          </a:bodyPr>
          <a:lstStyle/>
          <a:p>
            <a:pPr algn="just"/>
            <a:r>
              <a:rPr lang="en-US" altLang="zh-TW" dirty="0"/>
              <a:t>6x6 LYSO</a:t>
            </a:r>
            <a:r>
              <a:rPr lang="zh-TW" altLang="en-US" dirty="0"/>
              <a:t> </a:t>
            </a:r>
            <a:r>
              <a:rPr lang="en-US" altLang="zh-TW" dirty="0"/>
              <a:t>Crystals</a:t>
            </a:r>
          </a:p>
          <a:p>
            <a:pPr marL="285750" indent="-285750" algn="just">
              <a:buFont typeface="Arial" panose="020B0604020202020204" pitchFamily="34" charset="0"/>
              <a:buChar char="•"/>
            </a:pPr>
            <a:r>
              <a:rPr lang="en-US" altLang="zh-TW" dirty="0"/>
              <a:t>Bar Size : 2cm*2cm*5.3cm(6X0)</a:t>
            </a:r>
          </a:p>
          <a:p>
            <a:pPr marL="285750" indent="-285750" algn="just">
              <a:buFont typeface="Arial" panose="020B0604020202020204" pitchFamily="34" charset="0"/>
              <a:buChar char="•"/>
            </a:pPr>
            <a:r>
              <a:rPr lang="en-US" altLang="zh-TW" dirty="0"/>
              <a:t>Light yield</a:t>
            </a:r>
            <a:r>
              <a:rPr lang="zh-TW" altLang="en-US" dirty="0"/>
              <a:t> </a:t>
            </a:r>
            <a:r>
              <a:rPr lang="en-US" altLang="zh-TW" dirty="0"/>
              <a:t>:</a:t>
            </a:r>
            <a:r>
              <a:rPr lang="zh-TW" altLang="en-US" dirty="0"/>
              <a:t> </a:t>
            </a:r>
            <a:r>
              <a:rPr lang="en-US" altLang="zh-TW" dirty="0"/>
              <a:t>300</a:t>
            </a:r>
          </a:p>
          <a:p>
            <a:pPr marL="285750" indent="-285750" algn="just">
              <a:buFont typeface="Arial" panose="020B0604020202020204" pitchFamily="34" charset="0"/>
              <a:buChar char="•"/>
            </a:pPr>
            <a:r>
              <a:rPr lang="en-US" altLang="zh-TW" dirty="0"/>
              <a:t>Each crystal is wrapped with ESR and aluminum foil on five sides.</a:t>
            </a:r>
          </a:p>
          <a:p>
            <a:pPr marL="285750" indent="-285750" algn="just">
              <a:buFont typeface="Arial" panose="020B0604020202020204" pitchFamily="34" charset="0"/>
              <a:buChar char="•"/>
            </a:pPr>
            <a:r>
              <a:rPr lang="en-US" altLang="zh-TW" dirty="0"/>
              <a:t>Each Crystal</a:t>
            </a:r>
            <a:r>
              <a:rPr lang="zh-TW" altLang="en-US" dirty="0"/>
              <a:t> </a:t>
            </a:r>
            <a:r>
              <a:rPr lang="en-US" altLang="zh-TW" dirty="0"/>
              <a:t>bar has two </a:t>
            </a:r>
            <a:r>
              <a:rPr lang="en-US" altLang="zh-TW" dirty="0" err="1"/>
              <a:t>SiPM</a:t>
            </a:r>
            <a:r>
              <a:rPr lang="en-US" altLang="zh-TW" dirty="0"/>
              <a:t> sensor</a:t>
            </a:r>
          </a:p>
          <a:p>
            <a:pPr algn="just"/>
            <a:endParaRPr lang="en-US" altLang="zh-TW" dirty="0"/>
          </a:p>
          <a:p>
            <a:pPr algn="just"/>
            <a:endParaRPr lang="en-US" altLang="zh-TW" dirty="0"/>
          </a:p>
          <a:p>
            <a:pPr algn="just"/>
            <a:r>
              <a:rPr lang="en-US" altLang="zh-TW" dirty="0" err="1"/>
              <a:t>SiPM</a:t>
            </a:r>
            <a:r>
              <a:rPr lang="en-US" altLang="zh-TW" dirty="0"/>
              <a:t> (ONSEMI MICROC-60035)</a:t>
            </a:r>
          </a:p>
          <a:p>
            <a:pPr algn="just"/>
            <a:endParaRPr lang="en-US" altLang="zh-TW" dirty="0"/>
          </a:p>
          <a:p>
            <a:pPr algn="just"/>
            <a:r>
              <a:rPr lang="en-US" altLang="zh-TW" dirty="0"/>
              <a:t>Breakdown Voltage :</a:t>
            </a:r>
            <a:r>
              <a:rPr lang="zh-TW" altLang="en-US" dirty="0"/>
              <a:t> </a:t>
            </a:r>
            <a:r>
              <a:rPr lang="en-US" altLang="zh-TW" dirty="0"/>
              <a:t>24V</a:t>
            </a:r>
          </a:p>
          <a:p>
            <a:pPr algn="just"/>
            <a:r>
              <a:rPr lang="en-US" altLang="zh-TW" dirty="0"/>
              <a:t>Gain : &gt;10</a:t>
            </a:r>
            <a:r>
              <a:rPr lang="en-US" altLang="zh-TW" baseline="30000" dirty="0"/>
              <a:t>6</a:t>
            </a:r>
            <a:endParaRPr lang="en-US" altLang="zh-TW" dirty="0"/>
          </a:p>
          <a:p>
            <a:pPr algn="just"/>
            <a:r>
              <a:rPr lang="en-US" altLang="zh-TW" dirty="0"/>
              <a:t>PDE : 41% at 430nm</a:t>
            </a:r>
          </a:p>
        </p:txBody>
      </p:sp>
      <p:graphicFrame>
        <p:nvGraphicFramePr>
          <p:cNvPr id="7" name="表格 6">
            <a:extLst>
              <a:ext uri="{FF2B5EF4-FFF2-40B4-BE49-F238E27FC236}">
                <a16:creationId xmlns:a16="http://schemas.microsoft.com/office/drawing/2014/main" id="{66FD26AD-0168-4827-AFCA-5E19E007FFBA}"/>
              </a:ext>
            </a:extLst>
          </p:cNvPr>
          <p:cNvGraphicFramePr>
            <a:graphicFrameLocks noGrp="1"/>
          </p:cNvGraphicFramePr>
          <p:nvPr>
            <p:extLst>
              <p:ext uri="{D42A27DB-BD31-4B8C-83A1-F6EECF244321}">
                <p14:modId xmlns:p14="http://schemas.microsoft.com/office/powerpoint/2010/main" val="644396017"/>
              </p:ext>
            </p:extLst>
          </p:nvPr>
        </p:nvGraphicFramePr>
        <p:xfrm>
          <a:off x="5461000" y="3711734"/>
          <a:ext cx="1270000" cy="365760"/>
        </p:xfrm>
        <a:graphic>
          <a:graphicData uri="http://schemas.openxmlformats.org/drawingml/2006/table">
            <a:tbl>
              <a:tblPr/>
              <a:tblGrid>
                <a:gridCol w="1270000">
                  <a:extLst>
                    <a:ext uri="{9D8B030D-6E8A-4147-A177-3AD203B41FA5}">
                      <a16:colId xmlns:a16="http://schemas.microsoft.com/office/drawing/2014/main" val="3152555107"/>
                    </a:ext>
                  </a:extLst>
                </a:gridCol>
              </a:tblGrid>
              <a:tr h="0">
                <a:tc>
                  <a:txBody>
                    <a:bodyPr/>
                    <a:lstStyle/>
                    <a:p>
                      <a:endParaRPr lang="en-US" dirty="0">
                        <a:effectLst/>
                      </a:endParaRPr>
                    </a:p>
                  </a:txBody>
                  <a:tcPr anchor="ctr">
                    <a:lnL>
                      <a:noFill/>
                    </a:lnL>
                    <a:lnR>
                      <a:noFill/>
                    </a:lnR>
                    <a:lnT>
                      <a:noFill/>
                    </a:lnT>
                    <a:lnB>
                      <a:noFill/>
                    </a:lnB>
                  </a:tcPr>
                </a:tc>
                <a:extLst>
                  <a:ext uri="{0D108BD9-81ED-4DB2-BD59-A6C34878D82A}">
                    <a16:rowId xmlns:a16="http://schemas.microsoft.com/office/drawing/2014/main" val="460582060"/>
                  </a:ext>
                </a:extLst>
              </a:tr>
            </a:tbl>
          </a:graphicData>
        </a:graphic>
      </p:graphicFrame>
      <p:sp>
        <p:nvSpPr>
          <p:cNvPr id="8" name="Rectangle 2">
            <a:extLst>
              <a:ext uri="{FF2B5EF4-FFF2-40B4-BE49-F238E27FC236}">
                <a16:creationId xmlns:a16="http://schemas.microsoft.com/office/drawing/2014/main" id="{25B9620F-467F-42D1-A5ED-B4B138CC0AF1}"/>
              </a:ext>
            </a:extLst>
          </p:cNvPr>
          <p:cNvSpPr>
            <a:spLocks noChangeArrowheads="1"/>
          </p:cNvSpPr>
          <p:nvPr/>
        </p:nvSpPr>
        <p:spPr bwMode="auto">
          <a:xfrm>
            <a:off x="5461000" y="3711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zh-TW" altLang="zh-TW" sz="1800" b="0" i="0" u="none" strike="noStrike" cap="none" normalizeH="0" baseline="0">
                <a:ln>
                  <a:noFill/>
                </a:ln>
                <a:solidFill>
                  <a:schemeClr val="tx1"/>
                </a:solidFill>
                <a:effectLst/>
                <a:latin typeface="Arial" panose="020B0604020202020204" pitchFamily="34" charset="0"/>
              </a:rPr>
            </a:br>
            <a:endParaRPr kumimoji="0" lang="zh-TW" altLang="zh-TW" sz="1800" b="0" i="0" u="none" strike="noStrike" cap="none" normalizeH="0" baseline="0">
              <a:ln>
                <a:noFill/>
              </a:ln>
              <a:solidFill>
                <a:schemeClr val="tx1"/>
              </a:solidFill>
              <a:effectLst/>
              <a:latin typeface="Arial" panose="020B0604020202020204" pitchFamily="34" charset="0"/>
            </a:endParaRPr>
          </a:p>
        </p:txBody>
      </p:sp>
      <p:graphicFrame>
        <p:nvGraphicFramePr>
          <p:cNvPr id="9" name="表格 4">
            <a:extLst>
              <a:ext uri="{FF2B5EF4-FFF2-40B4-BE49-F238E27FC236}">
                <a16:creationId xmlns:a16="http://schemas.microsoft.com/office/drawing/2014/main" id="{77AA1537-8664-467A-B594-25AA75924A53}"/>
              </a:ext>
            </a:extLst>
          </p:cNvPr>
          <p:cNvGraphicFramePr>
            <a:graphicFrameLocks noGrp="1"/>
          </p:cNvGraphicFramePr>
          <p:nvPr>
            <p:extLst>
              <p:ext uri="{D42A27DB-BD31-4B8C-83A1-F6EECF244321}">
                <p14:modId xmlns:p14="http://schemas.microsoft.com/office/powerpoint/2010/main" val="1740059416"/>
              </p:ext>
            </p:extLst>
          </p:nvPr>
        </p:nvGraphicFramePr>
        <p:xfrm>
          <a:off x="8332966" y="4426068"/>
          <a:ext cx="2110230" cy="2101956"/>
        </p:xfrm>
        <a:graphic>
          <a:graphicData uri="http://schemas.openxmlformats.org/drawingml/2006/table">
            <a:tbl>
              <a:tblPr firstRow="1" bandRow="1">
                <a:tableStyleId>{5940675A-B579-460E-94D1-54222C63F5DA}</a:tableStyleId>
              </a:tblPr>
              <a:tblGrid>
                <a:gridCol w="344793">
                  <a:extLst>
                    <a:ext uri="{9D8B030D-6E8A-4147-A177-3AD203B41FA5}">
                      <a16:colId xmlns:a16="http://schemas.microsoft.com/office/drawing/2014/main" val="1949620682"/>
                    </a:ext>
                  </a:extLst>
                </a:gridCol>
                <a:gridCol w="358617">
                  <a:extLst>
                    <a:ext uri="{9D8B030D-6E8A-4147-A177-3AD203B41FA5}">
                      <a16:colId xmlns:a16="http://schemas.microsoft.com/office/drawing/2014/main" val="2831853729"/>
                    </a:ext>
                  </a:extLst>
                </a:gridCol>
                <a:gridCol w="351705">
                  <a:extLst>
                    <a:ext uri="{9D8B030D-6E8A-4147-A177-3AD203B41FA5}">
                      <a16:colId xmlns:a16="http://schemas.microsoft.com/office/drawing/2014/main" val="2371516788"/>
                    </a:ext>
                  </a:extLst>
                </a:gridCol>
                <a:gridCol w="351705">
                  <a:extLst>
                    <a:ext uri="{9D8B030D-6E8A-4147-A177-3AD203B41FA5}">
                      <a16:colId xmlns:a16="http://schemas.microsoft.com/office/drawing/2014/main" val="2271522480"/>
                    </a:ext>
                  </a:extLst>
                </a:gridCol>
                <a:gridCol w="351705">
                  <a:extLst>
                    <a:ext uri="{9D8B030D-6E8A-4147-A177-3AD203B41FA5}">
                      <a16:colId xmlns:a16="http://schemas.microsoft.com/office/drawing/2014/main" val="929630575"/>
                    </a:ext>
                  </a:extLst>
                </a:gridCol>
                <a:gridCol w="351705">
                  <a:extLst>
                    <a:ext uri="{9D8B030D-6E8A-4147-A177-3AD203B41FA5}">
                      <a16:colId xmlns:a16="http://schemas.microsoft.com/office/drawing/2014/main" val="2392459531"/>
                    </a:ext>
                  </a:extLst>
                </a:gridCol>
              </a:tblGrid>
              <a:tr h="350326">
                <a:tc>
                  <a:txBody>
                    <a:bodyPr/>
                    <a:lstStyle/>
                    <a:p>
                      <a:endParaRPr lang="zh-TW" altLang="en-US" sz="1700" dirty="0"/>
                    </a:p>
                  </a:txBody>
                  <a:tcPr marL="87581" marR="87581" marT="43791" marB="43791">
                    <a:solidFill>
                      <a:srgbClr val="FFC000"/>
                    </a:solidFill>
                  </a:tcPr>
                </a:tc>
                <a:tc>
                  <a:txBody>
                    <a:bodyPr/>
                    <a:lstStyle/>
                    <a:p>
                      <a:endParaRPr lang="zh-TW" altLang="en-US" sz="1700" dirty="0"/>
                    </a:p>
                  </a:txBody>
                  <a:tcPr marL="87581" marR="87581" marT="43791" marB="43791">
                    <a:solidFill>
                      <a:srgbClr val="FFC000"/>
                    </a:solidFill>
                  </a:tcPr>
                </a:tc>
                <a:tc>
                  <a:txBody>
                    <a:bodyPr/>
                    <a:lstStyle/>
                    <a:p>
                      <a:endParaRPr lang="zh-TW" altLang="en-US" sz="1700" dirty="0"/>
                    </a:p>
                  </a:txBody>
                  <a:tcPr marL="87581" marR="87581" marT="43791" marB="43791">
                    <a:solidFill>
                      <a:srgbClr val="00B0F0"/>
                    </a:solidFill>
                  </a:tcPr>
                </a:tc>
                <a:tc>
                  <a:txBody>
                    <a:bodyPr/>
                    <a:lstStyle/>
                    <a:p>
                      <a:endParaRPr lang="zh-TW" altLang="en-US" sz="1700" dirty="0"/>
                    </a:p>
                  </a:txBody>
                  <a:tcPr marL="87581" marR="87581" marT="43791" marB="43791">
                    <a:solidFill>
                      <a:srgbClr val="00B0F0"/>
                    </a:solidFill>
                  </a:tcPr>
                </a:tc>
                <a:tc>
                  <a:txBody>
                    <a:bodyPr/>
                    <a:lstStyle/>
                    <a:p>
                      <a:endParaRPr lang="zh-TW" altLang="en-US" sz="1700" dirty="0"/>
                    </a:p>
                  </a:txBody>
                  <a:tcPr marL="87581" marR="87581" marT="43791" marB="43791">
                    <a:solidFill>
                      <a:srgbClr val="FFC000"/>
                    </a:solidFill>
                  </a:tcPr>
                </a:tc>
                <a:tc>
                  <a:txBody>
                    <a:bodyPr/>
                    <a:lstStyle/>
                    <a:p>
                      <a:endParaRPr lang="zh-TW" altLang="en-US" sz="1700" dirty="0"/>
                    </a:p>
                  </a:txBody>
                  <a:tcPr marL="87581" marR="87581" marT="43791" marB="43791">
                    <a:solidFill>
                      <a:srgbClr val="FFC000"/>
                    </a:solidFill>
                  </a:tcPr>
                </a:tc>
                <a:extLst>
                  <a:ext uri="{0D108BD9-81ED-4DB2-BD59-A6C34878D82A}">
                    <a16:rowId xmlns:a16="http://schemas.microsoft.com/office/drawing/2014/main" val="1350211522"/>
                  </a:ext>
                </a:extLst>
              </a:tr>
              <a:tr h="350326">
                <a:tc>
                  <a:txBody>
                    <a:bodyPr/>
                    <a:lstStyle/>
                    <a:p>
                      <a:endParaRPr lang="zh-TW" altLang="en-US" sz="1700" dirty="0"/>
                    </a:p>
                  </a:txBody>
                  <a:tcPr marL="87581" marR="87581" marT="43791" marB="43791">
                    <a:solidFill>
                      <a:srgbClr val="00B0F0"/>
                    </a:solidFill>
                  </a:tcPr>
                </a:tc>
                <a:tc>
                  <a:txBody>
                    <a:bodyPr/>
                    <a:lstStyle/>
                    <a:p>
                      <a:pPr algn="ctr"/>
                      <a:endParaRPr lang="zh-TW" altLang="en-US" sz="800" dirty="0"/>
                    </a:p>
                  </a:txBody>
                  <a:tcPr marL="87581" marR="87581" marT="43791" marB="43791" anchor="ctr">
                    <a:solidFill>
                      <a:srgbClr val="00B0F0"/>
                    </a:solidFill>
                  </a:tcPr>
                </a:tc>
                <a:tc>
                  <a:txBody>
                    <a:bodyPr/>
                    <a:lstStyle/>
                    <a:p>
                      <a:endParaRPr lang="zh-TW" altLang="en-US" sz="1700" dirty="0"/>
                    </a:p>
                  </a:txBody>
                  <a:tcPr marL="87581" marR="87581" marT="43791" marB="43791">
                    <a:solidFill>
                      <a:srgbClr val="00B0F0"/>
                    </a:solidFill>
                  </a:tcPr>
                </a:tc>
                <a:tc>
                  <a:txBody>
                    <a:bodyPr/>
                    <a:lstStyle/>
                    <a:p>
                      <a:endParaRPr lang="zh-TW" altLang="en-US" sz="1700" dirty="0"/>
                    </a:p>
                  </a:txBody>
                  <a:tcPr marL="87581" marR="87581" marT="43791" marB="43791">
                    <a:solidFill>
                      <a:srgbClr val="00B0F0"/>
                    </a:solidFill>
                  </a:tcPr>
                </a:tc>
                <a:tc>
                  <a:txBody>
                    <a:bodyPr/>
                    <a:lstStyle/>
                    <a:p>
                      <a:endParaRPr lang="zh-TW" altLang="en-US" sz="1700"/>
                    </a:p>
                  </a:txBody>
                  <a:tcPr marL="87581" marR="87581" marT="43791" marB="43791">
                    <a:solidFill>
                      <a:srgbClr val="00B0F0"/>
                    </a:solidFill>
                  </a:tcPr>
                </a:tc>
                <a:tc>
                  <a:txBody>
                    <a:bodyPr/>
                    <a:lstStyle/>
                    <a:p>
                      <a:endParaRPr lang="zh-TW" altLang="en-US" sz="1700" dirty="0"/>
                    </a:p>
                  </a:txBody>
                  <a:tcPr marL="87581" marR="87581" marT="43791" marB="43791">
                    <a:solidFill>
                      <a:srgbClr val="00B0F0"/>
                    </a:solidFill>
                  </a:tcPr>
                </a:tc>
                <a:extLst>
                  <a:ext uri="{0D108BD9-81ED-4DB2-BD59-A6C34878D82A}">
                    <a16:rowId xmlns:a16="http://schemas.microsoft.com/office/drawing/2014/main" val="308242873"/>
                  </a:ext>
                </a:extLst>
              </a:tr>
              <a:tr h="350326">
                <a:tc>
                  <a:txBody>
                    <a:bodyPr/>
                    <a:lstStyle/>
                    <a:p>
                      <a:endParaRPr lang="zh-TW" altLang="en-US" sz="1700" dirty="0"/>
                    </a:p>
                  </a:txBody>
                  <a:tcPr marL="87581" marR="87581" marT="43791" marB="43791">
                    <a:solidFill>
                      <a:srgbClr val="00B0F0"/>
                    </a:solidFill>
                  </a:tcPr>
                </a:tc>
                <a:tc>
                  <a:txBody>
                    <a:bodyPr/>
                    <a:lstStyle/>
                    <a:p>
                      <a:endParaRPr lang="zh-TW" altLang="en-US" sz="1700"/>
                    </a:p>
                  </a:txBody>
                  <a:tcPr marL="87581" marR="87581" marT="43791" marB="43791">
                    <a:solidFill>
                      <a:srgbClr val="00B0F0"/>
                    </a:solidFill>
                  </a:tcPr>
                </a:tc>
                <a:tc>
                  <a:txBody>
                    <a:bodyPr/>
                    <a:lstStyle/>
                    <a:p>
                      <a:endParaRPr lang="zh-TW" altLang="en-US" sz="1700" dirty="0"/>
                    </a:p>
                  </a:txBody>
                  <a:tcPr marL="87581" marR="87581" marT="43791" marB="43791">
                    <a:solidFill>
                      <a:srgbClr val="00B0F0"/>
                    </a:solidFill>
                  </a:tcPr>
                </a:tc>
                <a:tc>
                  <a:txBody>
                    <a:bodyPr/>
                    <a:lstStyle/>
                    <a:p>
                      <a:endParaRPr lang="zh-TW" altLang="en-US" sz="1700" dirty="0"/>
                    </a:p>
                  </a:txBody>
                  <a:tcPr marL="87581" marR="87581" marT="43791" marB="43791">
                    <a:solidFill>
                      <a:srgbClr val="00B0F0"/>
                    </a:solidFill>
                  </a:tcPr>
                </a:tc>
                <a:tc>
                  <a:txBody>
                    <a:bodyPr/>
                    <a:lstStyle/>
                    <a:p>
                      <a:endParaRPr lang="zh-TW" altLang="en-US" sz="1700" dirty="0"/>
                    </a:p>
                  </a:txBody>
                  <a:tcPr marL="87581" marR="87581" marT="43791" marB="43791">
                    <a:solidFill>
                      <a:srgbClr val="00B0F0"/>
                    </a:solidFill>
                  </a:tcPr>
                </a:tc>
                <a:tc>
                  <a:txBody>
                    <a:bodyPr/>
                    <a:lstStyle/>
                    <a:p>
                      <a:endParaRPr lang="zh-TW" altLang="en-US" sz="1700" dirty="0"/>
                    </a:p>
                  </a:txBody>
                  <a:tcPr marL="87581" marR="87581" marT="43791" marB="43791">
                    <a:solidFill>
                      <a:srgbClr val="00B0F0"/>
                    </a:solidFill>
                  </a:tcPr>
                </a:tc>
                <a:extLst>
                  <a:ext uri="{0D108BD9-81ED-4DB2-BD59-A6C34878D82A}">
                    <a16:rowId xmlns:a16="http://schemas.microsoft.com/office/drawing/2014/main" val="1163029482"/>
                  </a:ext>
                </a:extLst>
              </a:tr>
              <a:tr h="350326">
                <a:tc>
                  <a:txBody>
                    <a:bodyPr/>
                    <a:lstStyle/>
                    <a:p>
                      <a:endParaRPr lang="zh-TW" altLang="en-US" sz="1700" dirty="0"/>
                    </a:p>
                  </a:txBody>
                  <a:tcPr marL="87581" marR="87581" marT="43791" marB="43791">
                    <a:solidFill>
                      <a:srgbClr val="00B0F0"/>
                    </a:solidFill>
                  </a:tcPr>
                </a:tc>
                <a:tc>
                  <a:txBody>
                    <a:bodyPr/>
                    <a:lstStyle/>
                    <a:p>
                      <a:endParaRPr lang="zh-TW" altLang="en-US" sz="1700"/>
                    </a:p>
                  </a:txBody>
                  <a:tcPr marL="87581" marR="87581" marT="43791" marB="43791">
                    <a:solidFill>
                      <a:srgbClr val="00B0F0"/>
                    </a:solidFill>
                  </a:tcPr>
                </a:tc>
                <a:tc>
                  <a:txBody>
                    <a:bodyPr/>
                    <a:lstStyle/>
                    <a:p>
                      <a:endParaRPr lang="zh-TW" altLang="en-US" sz="1700" dirty="0"/>
                    </a:p>
                  </a:txBody>
                  <a:tcPr marL="87581" marR="87581" marT="43791" marB="43791">
                    <a:solidFill>
                      <a:srgbClr val="00B0F0"/>
                    </a:solidFill>
                  </a:tcPr>
                </a:tc>
                <a:tc>
                  <a:txBody>
                    <a:bodyPr/>
                    <a:lstStyle/>
                    <a:p>
                      <a:endParaRPr lang="zh-TW" altLang="en-US" sz="1700" dirty="0"/>
                    </a:p>
                  </a:txBody>
                  <a:tcPr marL="87581" marR="87581" marT="43791" marB="43791">
                    <a:solidFill>
                      <a:srgbClr val="00B0F0"/>
                    </a:solidFill>
                  </a:tcPr>
                </a:tc>
                <a:tc>
                  <a:txBody>
                    <a:bodyPr/>
                    <a:lstStyle/>
                    <a:p>
                      <a:endParaRPr lang="zh-TW" altLang="en-US" sz="1700" dirty="0"/>
                    </a:p>
                  </a:txBody>
                  <a:tcPr marL="87581" marR="87581" marT="43791" marB="43791">
                    <a:solidFill>
                      <a:srgbClr val="00B0F0"/>
                    </a:solidFill>
                  </a:tcPr>
                </a:tc>
                <a:tc>
                  <a:txBody>
                    <a:bodyPr/>
                    <a:lstStyle/>
                    <a:p>
                      <a:endParaRPr lang="zh-TW" altLang="en-US" sz="1700" dirty="0"/>
                    </a:p>
                  </a:txBody>
                  <a:tcPr marL="87581" marR="87581" marT="43791" marB="43791">
                    <a:solidFill>
                      <a:srgbClr val="00B0F0"/>
                    </a:solidFill>
                  </a:tcPr>
                </a:tc>
                <a:extLst>
                  <a:ext uri="{0D108BD9-81ED-4DB2-BD59-A6C34878D82A}">
                    <a16:rowId xmlns:a16="http://schemas.microsoft.com/office/drawing/2014/main" val="66847706"/>
                  </a:ext>
                </a:extLst>
              </a:tr>
              <a:tr h="350326">
                <a:tc>
                  <a:txBody>
                    <a:bodyPr/>
                    <a:lstStyle/>
                    <a:p>
                      <a:endParaRPr lang="zh-TW" altLang="en-US" sz="1700" dirty="0"/>
                    </a:p>
                  </a:txBody>
                  <a:tcPr marL="87581" marR="87581" marT="43791" marB="43791">
                    <a:solidFill>
                      <a:srgbClr val="00B0F0"/>
                    </a:solidFill>
                  </a:tcPr>
                </a:tc>
                <a:tc>
                  <a:txBody>
                    <a:bodyPr/>
                    <a:lstStyle/>
                    <a:p>
                      <a:endParaRPr lang="zh-TW" altLang="en-US" sz="1700" dirty="0"/>
                    </a:p>
                  </a:txBody>
                  <a:tcPr marL="87581" marR="87581" marT="43791" marB="43791">
                    <a:solidFill>
                      <a:srgbClr val="00B0F0"/>
                    </a:solidFill>
                  </a:tcPr>
                </a:tc>
                <a:tc>
                  <a:txBody>
                    <a:bodyPr/>
                    <a:lstStyle/>
                    <a:p>
                      <a:endParaRPr lang="zh-TW" altLang="en-US" sz="1700" dirty="0"/>
                    </a:p>
                  </a:txBody>
                  <a:tcPr marL="87581" marR="87581" marT="43791" marB="43791">
                    <a:solidFill>
                      <a:srgbClr val="00B0F0"/>
                    </a:solidFill>
                  </a:tcPr>
                </a:tc>
                <a:tc>
                  <a:txBody>
                    <a:bodyPr/>
                    <a:lstStyle/>
                    <a:p>
                      <a:endParaRPr lang="zh-TW" altLang="en-US" sz="1700" dirty="0"/>
                    </a:p>
                  </a:txBody>
                  <a:tcPr marL="87581" marR="87581" marT="43791" marB="43791">
                    <a:solidFill>
                      <a:srgbClr val="00B0F0"/>
                    </a:solidFill>
                  </a:tcPr>
                </a:tc>
                <a:tc>
                  <a:txBody>
                    <a:bodyPr/>
                    <a:lstStyle/>
                    <a:p>
                      <a:endParaRPr lang="zh-TW" altLang="en-US" sz="1700" dirty="0"/>
                    </a:p>
                  </a:txBody>
                  <a:tcPr marL="87581" marR="87581" marT="43791" marB="43791">
                    <a:solidFill>
                      <a:srgbClr val="00B0F0"/>
                    </a:solidFill>
                  </a:tcPr>
                </a:tc>
                <a:tc>
                  <a:txBody>
                    <a:bodyPr/>
                    <a:lstStyle/>
                    <a:p>
                      <a:endParaRPr lang="zh-TW" altLang="en-US" sz="1700" dirty="0"/>
                    </a:p>
                  </a:txBody>
                  <a:tcPr marL="87581" marR="87581" marT="43791" marB="43791">
                    <a:solidFill>
                      <a:srgbClr val="00B0F0"/>
                    </a:solidFill>
                  </a:tcPr>
                </a:tc>
                <a:extLst>
                  <a:ext uri="{0D108BD9-81ED-4DB2-BD59-A6C34878D82A}">
                    <a16:rowId xmlns:a16="http://schemas.microsoft.com/office/drawing/2014/main" val="3257853496"/>
                  </a:ext>
                </a:extLst>
              </a:tr>
              <a:tr h="350326">
                <a:tc>
                  <a:txBody>
                    <a:bodyPr/>
                    <a:lstStyle/>
                    <a:p>
                      <a:endParaRPr lang="zh-TW" altLang="en-US" sz="1700"/>
                    </a:p>
                  </a:txBody>
                  <a:tcPr marL="87581" marR="87581" marT="43791" marB="43791">
                    <a:solidFill>
                      <a:srgbClr val="FFC000"/>
                    </a:solidFill>
                  </a:tcPr>
                </a:tc>
                <a:tc>
                  <a:txBody>
                    <a:bodyPr/>
                    <a:lstStyle/>
                    <a:p>
                      <a:endParaRPr lang="zh-TW" altLang="en-US" sz="1700"/>
                    </a:p>
                  </a:txBody>
                  <a:tcPr marL="87581" marR="87581" marT="43791" marB="43791">
                    <a:solidFill>
                      <a:srgbClr val="FFC000"/>
                    </a:solidFill>
                  </a:tcPr>
                </a:tc>
                <a:tc>
                  <a:txBody>
                    <a:bodyPr/>
                    <a:lstStyle/>
                    <a:p>
                      <a:endParaRPr lang="zh-TW" altLang="en-US" sz="1700" dirty="0"/>
                    </a:p>
                  </a:txBody>
                  <a:tcPr marL="87581" marR="87581" marT="43791" marB="43791">
                    <a:solidFill>
                      <a:srgbClr val="00B0F0"/>
                    </a:solidFill>
                  </a:tcPr>
                </a:tc>
                <a:tc>
                  <a:txBody>
                    <a:bodyPr/>
                    <a:lstStyle/>
                    <a:p>
                      <a:endParaRPr lang="zh-TW" altLang="en-US" sz="1700" dirty="0"/>
                    </a:p>
                  </a:txBody>
                  <a:tcPr marL="87581" marR="87581" marT="43791" marB="43791">
                    <a:solidFill>
                      <a:srgbClr val="00B0F0"/>
                    </a:solidFill>
                  </a:tcPr>
                </a:tc>
                <a:tc>
                  <a:txBody>
                    <a:bodyPr/>
                    <a:lstStyle/>
                    <a:p>
                      <a:endParaRPr lang="zh-TW" altLang="en-US" sz="1700" dirty="0"/>
                    </a:p>
                  </a:txBody>
                  <a:tcPr marL="87581" marR="87581" marT="43791" marB="43791">
                    <a:solidFill>
                      <a:srgbClr val="FFC000"/>
                    </a:solidFill>
                  </a:tcPr>
                </a:tc>
                <a:tc>
                  <a:txBody>
                    <a:bodyPr/>
                    <a:lstStyle/>
                    <a:p>
                      <a:endParaRPr lang="zh-TW" altLang="en-US" sz="1700" dirty="0"/>
                    </a:p>
                  </a:txBody>
                  <a:tcPr marL="87581" marR="87581" marT="43791" marB="43791">
                    <a:solidFill>
                      <a:srgbClr val="FFC000"/>
                    </a:solidFill>
                  </a:tcPr>
                </a:tc>
                <a:extLst>
                  <a:ext uri="{0D108BD9-81ED-4DB2-BD59-A6C34878D82A}">
                    <a16:rowId xmlns:a16="http://schemas.microsoft.com/office/drawing/2014/main" val="4272896333"/>
                  </a:ext>
                </a:extLst>
              </a:tr>
            </a:tbl>
          </a:graphicData>
        </a:graphic>
      </p:graphicFrame>
      <p:sp>
        <p:nvSpPr>
          <p:cNvPr id="10" name="文字方塊 9">
            <a:extLst>
              <a:ext uri="{FF2B5EF4-FFF2-40B4-BE49-F238E27FC236}">
                <a16:creationId xmlns:a16="http://schemas.microsoft.com/office/drawing/2014/main" id="{375C002A-AF1F-484A-9C56-C7C36D3D283B}"/>
              </a:ext>
            </a:extLst>
          </p:cNvPr>
          <p:cNvSpPr txBox="1"/>
          <p:nvPr/>
        </p:nvSpPr>
        <p:spPr>
          <a:xfrm>
            <a:off x="8203581" y="3586298"/>
            <a:ext cx="3666391" cy="707886"/>
          </a:xfrm>
          <a:prstGeom prst="rect">
            <a:avLst/>
          </a:prstGeom>
          <a:noFill/>
        </p:spPr>
        <p:txBody>
          <a:bodyPr wrap="square" rtlCol="0">
            <a:spAutoFit/>
          </a:bodyPr>
          <a:lstStyle/>
          <a:p>
            <a:pPr marL="285750" indent="-285750">
              <a:buFont typeface="Wingdings" panose="05000000000000000000" pitchFamily="2" charset="2"/>
              <a:buChar char="n"/>
            </a:pPr>
            <a:r>
              <a:rPr lang="en-US" altLang="zh-TW" sz="2000" dirty="0">
                <a:solidFill>
                  <a:srgbClr val="00B0F0"/>
                </a:solidFill>
              </a:rPr>
              <a:t>2 sensors separated readout</a:t>
            </a:r>
          </a:p>
          <a:p>
            <a:pPr marL="285750" indent="-285750">
              <a:buFont typeface="Wingdings" panose="05000000000000000000" pitchFamily="2" charset="2"/>
              <a:buChar char="n"/>
            </a:pPr>
            <a:r>
              <a:rPr lang="en-US" altLang="zh-TW" sz="2000" dirty="0">
                <a:solidFill>
                  <a:srgbClr val="FFC000"/>
                </a:solidFill>
              </a:rPr>
              <a:t>2 sensors combined readout</a:t>
            </a:r>
            <a:endParaRPr lang="zh-TW" altLang="en-US" sz="2000" dirty="0">
              <a:solidFill>
                <a:srgbClr val="FFC000"/>
              </a:solidFill>
            </a:endParaRPr>
          </a:p>
        </p:txBody>
      </p:sp>
      <p:grpSp>
        <p:nvGrpSpPr>
          <p:cNvPr id="11" name="群組 10">
            <a:extLst>
              <a:ext uri="{FF2B5EF4-FFF2-40B4-BE49-F238E27FC236}">
                <a16:creationId xmlns:a16="http://schemas.microsoft.com/office/drawing/2014/main" id="{B39F46F3-DC64-4A09-9AC5-00B599976AF8}"/>
              </a:ext>
            </a:extLst>
          </p:cNvPr>
          <p:cNvGrpSpPr/>
          <p:nvPr/>
        </p:nvGrpSpPr>
        <p:grpSpPr>
          <a:xfrm>
            <a:off x="8167316" y="2351173"/>
            <a:ext cx="845567" cy="845567"/>
            <a:chOff x="6317434" y="4078692"/>
            <a:chExt cx="1152000" cy="1152000"/>
          </a:xfrm>
        </p:grpSpPr>
        <p:sp>
          <p:nvSpPr>
            <p:cNvPr id="12" name="矩形 11">
              <a:extLst>
                <a:ext uri="{FF2B5EF4-FFF2-40B4-BE49-F238E27FC236}">
                  <a16:creationId xmlns:a16="http://schemas.microsoft.com/office/drawing/2014/main" id="{CCD68567-92C0-4684-84B1-76FFE9196AF9}"/>
                </a:ext>
              </a:extLst>
            </p:cNvPr>
            <p:cNvSpPr/>
            <p:nvPr/>
          </p:nvSpPr>
          <p:spPr>
            <a:xfrm>
              <a:off x="6317434" y="4078692"/>
              <a:ext cx="1152000" cy="1152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8C990902-7397-448C-83F4-6232F5CD56E4}"/>
                </a:ext>
              </a:extLst>
            </p:cNvPr>
            <p:cNvSpPr/>
            <p:nvPr/>
          </p:nvSpPr>
          <p:spPr>
            <a:xfrm>
              <a:off x="6353434" y="4114692"/>
              <a:ext cx="1080000" cy="1080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08C64DC1-713F-49EA-A7E1-6AFB28EDDF4B}"/>
                </a:ext>
              </a:extLst>
            </p:cNvPr>
            <p:cNvSpPr/>
            <p:nvPr/>
          </p:nvSpPr>
          <p:spPr>
            <a:xfrm>
              <a:off x="6394269" y="4155527"/>
              <a:ext cx="998330" cy="99833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5" name="群組 14">
            <a:extLst>
              <a:ext uri="{FF2B5EF4-FFF2-40B4-BE49-F238E27FC236}">
                <a16:creationId xmlns:a16="http://schemas.microsoft.com/office/drawing/2014/main" id="{AFD138E7-C5C8-429E-971E-BDE691C242D0}"/>
              </a:ext>
            </a:extLst>
          </p:cNvPr>
          <p:cNvGrpSpPr/>
          <p:nvPr/>
        </p:nvGrpSpPr>
        <p:grpSpPr>
          <a:xfrm>
            <a:off x="9280861" y="2351173"/>
            <a:ext cx="845567" cy="845567"/>
            <a:chOff x="6317434" y="4078692"/>
            <a:chExt cx="1152000" cy="1152000"/>
          </a:xfrm>
        </p:grpSpPr>
        <p:sp>
          <p:nvSpPr>
            <p:cNvPr id="16" name="矩形 15">
              <a:extLst>
                <a:ext uri="{FF2B5EF4-FFF2-40B4-BE49-F238E27FC236}">
                  <a16:creationId xmlns:a16="http://schemas.microsoft.com/office/drawing/2014/main" id="{20B50E1D-8177-4DE7-9A99-D72E0DC13FC9}"/>
                </a:ext>
              </a:extLst>
            </p:cNvPr>
            <p:cNvSpPr/>
            <p:nvPr/>
          </p:nvSpPr>
          <p:spPr>
            <a:xfrm>
              <a:off x="6317434" y="4078692"/>
              <a:ext cx="1152000" cy="1152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a:extLst>
                <a:ext uri="{FF2B5EF4-FFF2-40B4-BE49-F238E27FC236}">
                  <a16:creationId xmlns:a16="http://schemas.microsoft.com/office/drawing/2014/main" id="{88E831A5-0C12-4108-A7B4-9A552F2F9BFE}"/>
                </a:ext>
              </a:extLst>
            </p:cNvPr>
            <p:cNvSpPr/>
            <p:nvPr/>
          </p:nvSpPr>
          <p:spPr>
            <a:xfrm>
              <a:off x="6353434" y="4114692"/>
              <a:ext cx="1080000" cy="1080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985768A9-EA71-4726-89FE-8F650B895D73}"/>
                </a:ext>
              </a:extLst>
            </p:cNvPr>
            <p:cNvSpPr/>
            <p:nvPr/>
          </p:nvSpPr>
          <p:spPr>
            <a:xfrm>
              <a:off x="6394269" y="4155527"/>
              <a:ext cx="998330" cy="99833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9" name="群組 18">
            <a:extLst>
              <a:ext uri="{FF2B5EF4-FFF2-40B4-BE49-F238E27FC236}">
                <a16:creationId xmlns:a16="http://schemas.microsoft.com/office/drawing/2014/main" id="{725BB25E-625B-4493-8D61-96A41C46500E}"/>
              </a:ext>
            </a:extLst>
          </p:cNvPr>
          <p:cNvGrpSpPr/>
          <p:nvPr/>
        </p:nvGrpSpPr>
        <p:grpSpPr>
          <a:xfrm>
            <a:off x="8167997" y="1277237"/>
            <a:ext cx="845567" cy="845567"/>
            <a:chOff x="6317434" y="4078692"/>
            <a:chExt cx="1152000" cy="1152000"/>
          </a:xfrm>
        </p:grpSpPr>
        <p:sp>
          <p:nvSpPr>
            <p:cNvPr id="20" name="矩形 19">
              <a:extLst>
                <a:ext uri="{FF2B5EF4-FFF2-40B4-BE49-F238E27FC236}">
                  <a16:creationId xmlns:a16="http://schemas.microsoft.com/office/drawing/2014/main" id="{483E94B3-A8B7-4832-BA7C-118CDC8580A0}"/>
                </a:ext>
              </a:extLst>
            </p:cNvPr>
            <p:cNvSpPr/>
            <p:nvPr/>
          </p:nvSpPr>
          <p:spPr>
            <a:xfrm>
              <a:off x="6317434" y="4078692"/>
              <a:ext cx="1152000" cy="1152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a:extLst>
                <a:ext uri="{FF2B5EF4-FFF2-40B4-BE49-F238E27FC236}">
                  <a16:creationId xmlns:a16="http://schemas.microsoft.com/office/drawing/2014/main" id="{747EA152-0A79-4412-B89F-6A264D3C22F5}"/>
                </a:ext>
              </a:extLst>
            </p:cNvPr>
            <p:cNvSpPr/>
            <p:nvPr/>
          </p:nvSpPr>
          <p:spPr>
            <a:xfrm>
              <a:off x="6353434" y="4114692"/>
              <a:ext cx="1080000" cy="1080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a:extLst>
                <a:ext uri="{FF2B5EF4-FFF2-40B4-BE49-F238E27FC236}">
                  <a16:creationId xmlns:a16="http://schemas.microsoft.com/office/drawing/2014/main" id="{F35A43ED-C215-409F-BA1F-2B13D710FC55}"/>
                </a:ext>
              </a:extLst>
            </p:cNvPr>
            <p:cNvSpPr/>
            <p:nvPr/>
          </p:nvSpPr>
          <p:spPr>
            <a:xfrm>
              <a:off x="6394269" y="4155527"/>
              <a:ext cx="998330" cy="99833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3" name="群組 22">
            <a:extLst>
              <a:ext uri="{FF2B5EF4-FFF2-40B4-BE49-F238E27FC236}">
                <a16:creationId xmlns:a16="http://schemas.microsoft.com/office/drawing/2014/main" id="{0CF0D264-324B-495E-A4A4-93B5FDE4AA40}"/>
              </a:ext>
            </a:extLst>
          </p:cNvPr>
          <p:cNvGrpSpPr/>
          <p:nvPr/>
        </p:nvGrpSpPr>
        <p:grpSpPr>
          <a:xfrm>
            <a:off x="9274756" y="1277236"/>
            <a:ext cx="845567" cy="845567"/>
            <a:chOff x="6317434" y="4078692"/>
            <a:chExt cx="1152000" cy="1152000"/>
          </a:xfrm>
        </p:grpSpPr>
        <p:sp>
          <p:nvSpPr>
            <p:cNvPr id="24" name="矩形 23">
              <a:extLst>
                <a:ext uri="{FF2B5EF4-FFF2-40B4-BE49-F238E27FC236}">
                  <a16:creationId xmlns:a16="http://schemas.microsoft.com/office/drawing/2014/main" id="{98C82624-3DD5-44EC-B038-2065797DDFAD}"/>
                </a:ext>
              </a:extLst>
            </p:cNvPr>
            <p:cNvSpPr/>
            <p:nvPr/>
          </p:nvSpPr>
          <p:spPr>
            <a:xfrm>
              <a:off x="6317434" y="4078692"/>
              <a:ext cx="1152000" cy="1152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a:extLst>
                <a:ext uri="{FF2B5EF4-FFF2-40B4-BE49-F238E27FC236}">
                  <a16:creationId xmlns:a16="http://schemas.microsoft.com/office/drawing/2014/main" id="{5F0C701C-2F46-4E73-80FA-32FB058D6442}"/>
                </a:ext>
              </a:extLst>
            </p:cNvPr>
            <p:cNvSpPr/>
            <p:nvPr/>
          </p:nvSpPr>
          <p:spPr>
            <a:xfrm>
              <a:off x="6353434" y="4114692"/>
              <a:ext cx="1080000" cy="1080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矩形 25">
              <a:extLst>
                <a:ext uri="{FF2B5EF4-FFF2-40B4-BE49-F238E27FC236}">
                  <a16:creationId xmlns:a16="http://schemas.microsoft.com/office/drawing/2014/main" id="{2730B7D2-7FEF-437D-ACAC-3D3135146F8D}"/>
                </a:ext>
              </a:extLst>
            </p:cNvPr>
            <p:cNvSpPr/>
            <p:nvPr/>
          </p:nvSpPr>
          <p:spPr>
            <a:xfrm>
              <a:off x="6394269" y="4155527"/>
              <a:ext cx="998330" cy="99833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7" name="矩形 26">
            <a:extLst>
              <a:ext uri="{FF2B5EF4-FFF2-40B4-BE49-F238E27FC236}">
                <a16:creationId xmlns:a16="http://schemas.microsoft.com/office/drawing/2014/main" id="{828883EE-94DA-418C-A15B-5613F29BE95E}"/>
              </a:ext>
            </a:extLst>
          </p:cNvPr>
          <p:cNvSpPr/>
          <p:nvPr/>
        </p:nvSpPr>
        <p:spPr>
          <a:xfrm>
            <a:off x="10370817" y="1301351"/>
            <a:ext cx="627270" cy="16257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a:extLst>
              <a:ext uri="{FF2B5EF4-FFF2-40B4-BE49-F238E27FC236}">
                <a16:creationId xmlns:a16="http://schemas.microsoft.com/office/drawing/2014/main" id="{7659F88F-A600-4B8B-831F-738831902A23}"/>
              </a:ext>
            </a:extLst>
          </p:cNvPr>
          <p:cNvSpPr/>
          <p:nvPr/>
        </p:nvSpPr>
        <p:spPr>
          <a:xfrm>
            <a:off x="10370817" y="1594128"/>
            <a:ext cx="627270" cy="16257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a:extLst>
              <a:ext uri="{FF2B5EF4-FFF2-40B4-BE49-F238E27FC236}">
                <a16:creationId xmlns:a16="http://schemas.microsoft.com/office/drawing/2014/main" id="{DF80317A-6011-41E6-8E3A-4F40535EC503}"/>
              </a:ext>
            </a:extLst>
          </p:cNvPr>
          <p:cNvSpPr/>
          <p:nvPr/>
        </p:nvSpPr>
        <p:spPr>
          <a:xfrm>
            <a:off x="10370817" y="1886906"/>
            <a:ext cx="627270" cy="16257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文字方塊 29">
            <a:extLst>
              <a:ext uri="{FF2B5EF4-FFF2-40B4-BE49-F238E27FC236}">
                <a16:creationId xmlns:a16="http://schemas.microsoft.com/office/drawing/2014/main" id="{0DAB3E16-E573-4105-8856-97D47D65FD53}"/>
              </a:ext>
            </a:extLst>
          </p:cNvPr>
          <p:cNvSpPr txBox="1"/>
          <p:nvPr/>
        </p:nvSpPr>
        <p:spPr>
          <a:xfrm>
            <a:off x="11011339" y="1197970"/>
            <a:ext cx="858633" cy="369332"/>
          </a:xfrm>
          <a:prstGeom prst="rect">
            <a:avLst/>
          </a:prstGeom>
          <a:noFill/>
        </p:spPr>
        <p:txBody>
          <a:bodyPr wrap="none" rtlCol="0">
            <a:spAutoFit/>
          </a:bodyPr>
          <a:lstStyle/>
          <a:p>
            <a:r>
              <a:rPr lang="en-US" altLang="zh-TW" dirty="0"/>
              <a:t>PbWO</a:t>
            </a:r>
            <a:r>
              <a:rPr lang="en-US" altLang="zh-TW" baseline="-25000" dirty="0"/>
              <a:t>4</a:t>
            </a:r>
            <a:endParaRPr lang="zh-TW" altLang="en-US" baseline="-25000" dirty="0"/>
          </a:p>
        </p:txBody>
      </p:sp>
      <p:sp>
        <p:nvSpPr>
          <p:cNvPr id="31" name="文字方塊 30">
            <a:extLst>
              <a:ext uri="{FF2B5EF4-FFF2-40B4-BE49-F238E27FC236}">
                <a16:creationId xmlns:a16="http://schemas.microsoft.com/office/drawing/2014/main" id="{116C67F5-2ED8-4F1D-BA53-43310EE7A03F}"/>
              </a:ext>
            </a:extLst>
          </p:cNvPr>
          <p:cNvSpPr txBox="1"/>
          <p:nvPr/>
        </p:nvSpPr>
        <p:spPr>
          <a:xfrm>
            <a:off x="11011339" y="1490707"/>
            <a:ext cx="525465" cy="369332"/>
          </a:xfrm>
          <a:prstGeom prst="rect">
            <a:avLst/>
          </a:prstGeom>
          <a:noFill/>
        </p:spPr>
        <p:txBody>
          <a:bodyPr wrap="none" rtlCol="0">
            <a:spAutoFit/>
          </a:bodyPr>
          <a:lstStyle/>
          <a:p>
            <a:r>
              <a:rPr lang="en-US" altLang="zh-TW" dirty="0"/>
              <a:t>ESR</a:t>
            </a:r>
            <a:endParaRPr lang="zh-TW" altLang="en-US" baseline="-25000" dirty="0"/>
          </a:p>
        </p:txBody>
      </p:sp>
      <p:sp>
        <p:nvSpPr>
          <p:cNvPr id="32" name="文字方塊 31">
            <a:extLst>
              <a:ext uri="{FF2B5EF4-FFF2-40B4-BE49-F238E27FC236}">
                <a16:creationId xmlns:a16="http://schemas.microsoft.com/office/drawing/2014/main" id="{36A6B6DF-961E-4728-806A-4540DFD16870}"/>
              </a:ext>
            </a:extLst>
          </p:cNvPr>
          <p:cNvSpPr txBox="1"/>
          <p:nvPr/>
        </p:nvSpPr>
        <p:spPr>
          <a:xfrm>
            <a:off x="11011339" y="1811159"/>
            <a:ext cx="370614" cy="369332"/>
          </a:xfrm>
          <a:prstGeom prst="rect">
            <a:avLst/>
          </a:prstGeom>
          <a:noFill/>
        </p:spPr>
        <p:txBody>
          <a:bodyPr wrap="none" rtlCol="0">
            <a:spAutoFit/>
          </a:bodyPr>
          <a:lstStyle/>
          <a:p>
            <a:r>
              <a:rPr lang="en-US" altLang="zh-TW" dirty="0"/>
              <a:t>Al</a:t>
            </a:r>
            <a:endParaRPr lang="zh-TW" altLang="en-US" baseline="-25000" dirty="0"/>
          </a:p>
        </p:txBody>
      </p:sp>
      <p:sp>
        <p:nvSpPr>
          <p:cNvPr id="33" name="矩形 32">
            <a:extLst>
              <a:ext uri="{FF2B5EF4-FFF2-40B4-BE49-F238E27FC236}">
                <a16:creationId xmlns:a16="http://schemas.microsoft.com/office/drawing/2014/main" id="{10B3BA17-8F21-4317-BC79-A889FE6455C8}"/>
              </a:ext>
            </a:extLst>
          </p:cNvPr>
          <p:cNvSpPr/>
          <p:nvPr/>
        </p:nvSpPr>
        <p:spPr>
          <a:xfrm>
            <a:off x="8167316" y="4325510"/>
            <a:ext cx="1219199" cy="23257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33">
            <a:extLst>
              <a:ext uri="{FF2B5EF4-FFF2-40B4-BE49-F238E27FC236}">
                <a16:creationId xmlns:a16="http://schemas.microsoft.com/office/drawing/2014/main" id="{85E3F4AA-62BE-4DD9-B753-E567A3D65376}"/>
              </a:ext>
            </a:extLst>
          </p:cNvPr>
          <p:cNvSpPr/>
          <p:nvPr/>
        </p:nvSpPr>
        <p:spPr>
          <a:xfrm>
            <a:off x="9386515" y="4325510"/>
            <a:ext cx="1219199" cy="23257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232535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9B07EF5D-3892-4760-A4B9-A57145E2D571}"/>
              </a:ext>
            </a:extLst>
          </p:cNvPr>
          <p:cNvSpPr>
            <a:spLocks noGrp="1"/>
          </p:cNvSpPr>
          <p:nvPr>
            <p:ph type="dt" sz="half" idx="10"/>
          </p:nvPr>
        </p:nvSpPr>
        <p:spPr/>
        <p:txBody>
          <a:bodyPr/>
          <a:lstStyle/>
          <a:p>
            <a:fld id="{1D2D4FB6-017F-4995-A3DC-0768B1A2D5AE}" type="datetime1">
              <a:rPr lang="zh-TW" altLang="en-US" smtClean="0"/>
              <a:t>2025/12/23</a:t>
            </a:fld>
            <a:endParaRPr lang="zh-TW" altLang="en-US"/>
          </a:p>
        </p:txBody>
      </p:sp>
      <p:sp>
        <p:nvSpPr>
          <p:cNvPr id="3" name="文字版面配置區 2">
            <a:extLst>
              <a:ext uri="{FF2B5EF4-FFF2-40B4-BE49-F238E27FC236}">
                <a16:creationId xmlns:a16="http://schemas.microsoft.com/office/drawing/2014/main" id="{5807D9A2-314F-4F5F-9BCD-2356C53E6396}"/>
              </a:ext>
            </a:extLst>
          </p:cNvPr>
          <p:cNvSpPr>
            <a:spLocks noGrp="1"/>
          </p:cNvSpPr>
          <p:nvPr>
            <p:ph type="body" sz="quarter" idx="13"/>
          </p:nvPr>
        </p:nvSpPr>
        <p:spPr/>
        <p:txBody>
          <a:bodyPr/>
          <a:lstStyle/>
          <a:p>
            <a:r>
              <a:rPr lang="en-US" altLang="zh-TW" dirty="0"/>
              <a:t>Beam Monitor</a:t>
            </a:r>
            <a:endParaRPr lang="zh-TW" altLang="en-US" dirty="0"/>
          </a:p>
        </p:txBody>
      </p:sp>
      <p:sp>
        <p:nvSpPr>
          <p:cNvPr id="4" name="文字方塊 3">
            <a:extLst>
              <a:ext uri="{FF2B5EF4-FFF2-40B4-BE49-F238E27FC236}">
                <a16:creationId xmlns:a16="http://schemas.microsoft.com/office/drawing/2014/main" id="{97C87C31-50F4-4DBB-BCC2-42559491CAC9}"/>
              </a:ext>
            </a:extLst>
          </p:cNvPr>
          <p:cNvSpPr txBox="1"/>
          <p:nvPr/>
        </p:nvSpPr>
        <p:spPr>
          <a:xfrm>
            <a:off x="424734" y="1543345"/>
            <a:ext cx="4461344" cy="4247317"/>
          </a:xfrm>
          <a:prstGeom prst="rect">
            <a:avLst/>
          </a:prstGeom>
          <a:noFill/>
        </p:spPr>
        <p:txBody>
          <a:bodyPr wrap="square" rtlCol="0">
            <a:spAutoFit/>
          </a:bodyPr>
          <a:lstStyle/>
          <a:p>
            <a:pPr algn="just"/>
            <a:r>
              <a:rPr lang="en-US" altLang="zh-TW" dirty="0"/>
              <a:t>X-axis :</a:t>
            </a:r>
            <a:r>
              <a:rPr lang="zh-TW" altLang="en-US" dirty="0"/>
              <a:t> </a:t>
            </a:r>
            <a:r>
              <a:rPr lang="en-US" altLang="zh-TW" dirty="0"/>
              <a:t>32 Scintillator bars</a:t>
            </a:r>
            <a:r>
              <a:rPr lang="zh-TW" altLang="en-US" dirty="0"/>
              <a:t> </a:t>
            </a:r>
            <a:r>
              <a:rPr lang="en-US" altLang="zh-TW" dirty="0"/>
              <a:t>&lt;-&gt; ROC A</a:t>
            </a:r>
          </a:p>
          <a:p>
            <a:pPr algn="just"/>
            <a:r>
              <a:rPr lang="en-US" altLang="zh-TW" dirty="0"/>
              <a:t>Y-axis :</a:t>
            </a:r>
            <a:r>
              <a:rPr lang="zh-TW" altLang="en-US" dirty="0"/>
              <a:t> </a:t>
            </a:r>
            <a:r>
              <a:rPr lang="en-US" altLang="zh-TW" dirty="0"/>
              <a:t>32 Scintillator bars</a:t>
            </a:r>
            <a:r>
              <a:rPr lang="zh-TW" altLang="en-US" dirty="0"/>
              <a:t> </a:t>
            </a:r>
            <a:r>
              <a:rPr lang="en-US" altLang="zh-TW" dirty="0"/>
              <a:t>&lt;-&gt; ROC B</a:t>
            </a:r>
          </a:p>
          <a:p>
            <a:pPr algn="just"/>
            <a:endParaRPr lang="en-US" altLang="zh-TW" dirty="0"/>
          </a:p>
          <a:p>
            <a:pPr marL="285750" indent="-285750" algn="just">
              <a:buFont typeface="Arial" panose="020B0604020202020204" pitchFamily="34" charset="0"/>
              <a:buChar char="•"/>
            </a:pPr>
            <a:r>
              <a:rPr lang="en-US" altLang="zh-TW" dirty="0"/>
              <a:t>Bar Size : 2mm*2mm*7.5cm</a:t>
            </a:r>
          </a:p>
          <a:p>
            <a:pPr marL="285750" indent="-285750" algn="just">
              <a:buFont typeface="Arial" panose="020B0604020202020204" pitchFamily="34" charset="0"/>
              <a:buChar char="•"/>
            </a:pPr>
            <a:r>
              <a:rPr lang="en-US" altLang="zh-TW" dirty="0"/>
              <a:t>Each bar is wrapped with ESR.</a:t>
            </a:r>
          </a:p>
          <a:p>
            <a:pPr marL="285750" indent="-285750" algn="just">
              <a:buFont typeface="Arial" panose="020B0604020202020204" pitchFamily="34" charset="0"/>
              <a:buChar char="•"/>
            </a:pPr>
            <a:r>
              <a:rPr lang="en-US" altLang="zh-TW" dirty="0"/>
              <a:t>1x32 scintillator bars are wrapped with aluminum foil.</a:t>
            </a:r>
          </a:p>
          <a:p>
            <a:pPr marL="285750" indent="-285750" algn="just">
              <a:buFont typeface="Arial" panose="020B0604020202020204" pitchFamily="34" charset="0"/>
              <a:buChar char="•"/>
            </a:pPr>
            <a:r>
              <a:rPr lang="en-US" altLang="zh-TW" dirty="0"/>
              <a:t>That are two</a:t>
            </a:r>
            <a:r>
              <a:rPr lang="zh-TW" altLang="en-US" dirty="0"/>
              <a:t> </a:t>
            </a:r>
            <a:r>
              <a:rPr lang="en-US" altLang="zh-TW" dirty="0"/>
              <a:t>X-Y position monitors. </a:t>
            </a:r>
          </a:p>
          <a:p>
            <a:pPr algn="just"/>
            <a:endParaRPr lang="en-US" altLang="zh-TW" dirty="0"/>
          </a:p>
          <a:p>
            <a:pPr algn="just"/>
            <a:endParaRPr lang="en-US" altLang="zh-TW" dirty="0"/>
          </a:p>
          <a:p>
            <a:pPr algn="just"/>
            <a:r>
              <a:rPr lang="en-US" altLang="zh-TW" dirty="0" err="1"/>
              <a:t>SiPM</a:t>
            </a:r>
            <a:r>
              <a:rPr lang="en-US" altLang="zh-TW" dirty="0"/>
              <a:t> (ONSEMI MICROC-10020)</a:t>
            </a:r>
          </a:p>
          <a:p>
            <a:pPr algn="just"/>
            <a:endParaRPr lang="en-US" altLang="zh-TW" dirty="0"/>
          </a:p>
          <a:p>
            <a:pPr algn="just"/>
            <a:r>
              <a:rPr lang="en-US" altLang="zh-TW" dirty="0"/>
              <a:t>Breakdown Voltage :</a:t>
            </a:r>
            <a:r>
              <a:rPr lang="zh-TW" altLang="en-US" dirty="0"/>
              <a:t> </a:t>
            </a:r>
            <a:r>
              <a:rPr lang="en-US" altLang="zh-TW" dirty="0"/>
              <a:t>24V</a:t>
            </a:r>
          </a:p>
          <a:p>
            <a:pPr algn="just"/>
            <a:r>
              <a:rPr lang="en-US" altLang="zh-TW" dirty="0"/>
              <a:t>Gain : &gt;10</a:t>
            </a:r>
            <a:r>
              <a:rPr lang="en-US" altLang="zh-TW" baseline="30000" dirty="0"/>
              <a:t>6</a:t>
            </a:r>
            <a:endParaRPr lang="en-US" altLang="zh-TW" dirty="0"/>
          </a:p>
          <a:p>
            <a:pPr algn="just"/>
            <a:r>
              <a:rPr lang="en-US" altLang="zh-TW" dirty="0"/>
              <a:t>PDE : 41% at 430nm</a:t>
            </a:r>
          </a:p>
        </p:txBody>
      </p:sp>
      <p:pic>
        <p:nvPicPr>
          <p:cNvPr id="3074" name="Picture 2" descr="一張含有 電子產品, 室內 的圖片&#10;&#10;AI 產生的內容可能不正確。">
            <a:extLst>
              <a:ext uri="{FF2B5EF4-FFF2-40B4-BE49-F238E27FC236}">
                <a16:creationId xmlns:a16="http://schemas.microsoft.com/office/drawing/2014/main" id="{65F4095F-F288-4452-9554-188672951A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6714"/>
          <a:stretch/>
        </p:blipFill>
        <p:spPr bwMode="auto">
          <a:xfrm>
            <a:off x="9408892" y="266748"/>
            <a:ext cx="2358374" cy="3072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849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D2982D17-13D5-44D3-A41E-E2985A472881}"/>
              </a:ext>
            </a:extLst>
          </p:cNvPr>
          <p:cNvSpPr>
            <a:spLocks noGrp="1"/>
          </p:cNvSpPr>
          <p:nvPr>
            <p:ph type="dt" sz="half" idx="10"/>
          </p:nvPr>
        </p:nvSpPr>
        <p:spPr/>
        <p:txBody>
          <a:bodyPr/>
          <a:lstStyle/>
          <a:p>
            <a:fld id="{1D2D4FB6-017F-4995-A3DC-0768B1A2D5AE}" type="datetime1">
              <a:rPr lang="zh-TW" altLang="en-US" smtClean="0"/>
              <a:t>2025/12/23</a:t>
            </a:fld>
            <a:endParaRPr lang="zh-TW" altLang="en-US"/>
          </a:p>
        </p:txBody>
      </p:sp>
      <p:sp>
        <p:nvSpPr>
          <p:cNvPr id="3" name="文字版面配置區 2">
            <a:extLst>
              <a:ext uri="{FF2B5EF4-FFF2-40B4-BE49-F238E27FC236}">
                <a16:creationId xmlns:a16="http://schemas.microsoft.com/office/drawing/2014/main" id="{314AE104-A236-4889-9C64-28ADBD38FA1A}"/>
              </a:ext>
            </a:extLst>
          </p:cNvPr>
          <p:cNvSpPr>
            <a:spLocks noGrp="1"/>
          </p:cNvSpPr>
          <p:nvPr>
            <p:ph type="body" sz="quarter" idx="13"/>
          </p:nvPr>
        </p:nvSpPr>
        <p:spPr/>
        <p:txBody>
          <a:bodyPr>
            <a:normAutofit/>
          </a:bodyPr>
          <a:lstStyle/>
          <a:p>
            <a:r>
              <a:rPr lang="en-US" altLang="zh-TW" dirty="0"/>
              <a:t>LYSO + APD Gain Calibration</a:t>
            </a:r>
            <a:endParaRPr lang="zh-TW" altLang="en-US" dirty="0"/>
          </a:p>
        </p:txBody>
      </p:sp>
      <p:pic>
        <p:nvPicPr>
          <p:cNvPr id="5" name="Google Shape;336;p19">
            <a:extLst>
              <a:ext uri="{FF2B5EF4-FFF2-40B4-BE49-F238E27FC236}">
                <a16:creationId xmlns:a16="http://schemas.microsoft.com/office/drawing/2014/main" id="{743177CF-69A4-42A2-9BC9-1DA337561977}"/>
              </a:ext>
            </a:extLst>
          </p:cNvPr>
          <p:cNvPicPr preferRelativeResize="0"/>
          <p:nvPr/>
        </p:nvPicPr>
        <p:blipFill rotWithShape="1">
          <a:blip r:embed="rId2">
            <a:alphaModFix/>
          </a:blip>
          <a:srcRect/>
          <a:stretch/>
        </p:blipFill>
        <p:spPr>
          <a:xfrm>
            <a:off x="1724134" y="3029640"/>
            <a:ext cx="3588868" cy="3400923"/>
          </a:xfrm>
          <a:prstGeom prst="rect">
            <a:avLst/>
          </a:prstGeom>
          <a:noFill/>
          <a:ln>
            <a:noFill/>
          </a:ln>
        </p:spPr>
      </p:pic>
      <p:pic>
        <p:nvPicPr>
          <p:cNvPr id="6" name="Google Shape;337;p19">
            <a:extLst>
              <a:ext uri="{FF2B5EF4-FFF2-40B4-BE49-F238E27FC236}">
                <a16:creationId xmlns:a16="http://schemas.microsoft.com/office/drawing/2014/main" id="{71617733-8EC2-44A8-A04A-3872A47F3028}"/>
              </a:ext>
            </a:extLst>
          </p:cNvPr>
          <p:cNvPicPr preferRelativeResize="0"/>
          <p:nvPr/>
        </p:nvPicPr>
        <p:blipFill rotWithShape="1">
          <a:blip r:embed="rId3">
            <a:alphaModFix/>
          </a:blip>
          <a:srcRect/>
          <a:stretch/>
        </p:blipFill>
        <p:spPr>
          <a:xfrm>
            <a:off x="6203343" y="3054010"/>
            <a:ext cx="3569081" cy="3337090"/>
          </a:xfrm>
          <a:prstGeom prst="rect">
            <a:avLst/>
          </a:prstGeom>
          <a:noFill/>
          <a:ln>
            <a:noFill/>
          </a:ln>
        </p:spPr>
      </p:pic>
      <p:sp>
        <p:nvSpPr>
          <p:cNvPr id="7" name="文字方塊 6">
            <a:extLst>
              <a:ext uri="{FF2B5EF4-FFF2-40B4-BE49-F238E27FC236}">
                <a16:creationId xmlns:a16="http://schemas.microsoft.com/office/drawing/2014/main" id="{586F8AB9-19AD-4DBA-BD4B-024198D8A082}"/>
              </a:ext>
            </a:extLst>
          </p:cNvPr>
          <p:cNvSpPr txBox="1"/>
          <p:nvPr/>
        </p:nvSpPr>
        <p:spPr>
          <a:xfrm>
            <a:off x="485030" y="1275314"/>
            <a:ext cx="10487769" cy="1754326"/>
          </a:xfrm>
          <a:prstGeom prst="rect">
            <a:avLst/>
          </a:prstGeom>
          <a:noFill/>
        </p:spPr>
        <p:txBody>
          <a:bodyPr wrap="square">
            <a:spAutoFit/>
          </a:bodyPr>
          <a:lstStyle/>
          <a:p>
            <a:pPr algn="just" rtl="0">
              <a:spcBef>
                <a:spcPts val="0"/>
              </a:spcBef>
              <a:spcAft>
                <a:spcPts val="0"/>
              </a:spcAft>
            </a:pPr>
            <a:r>
              <a:rPr lang="en-US" altLang="zh-TW" sz="1800" b="1" i="0" u="none" strike="noStrike" dirty="0">
                <a:solidFill>
                  <a:srgbClr val="000000"/>
                </a:solidFill>
                <a:effectLst/>
                <a:latin typeface="Arial" panose="020B0604020202020204" pitchFamily="34" charset="0"/>
              </a:rPr>
              <a:t>Calibration procedure:</a:t>
            </a:r>
          </a:p>
          <a:p>
            <a:pPr algn="just" rtl="0">
              <a:spcBef>
                <a:spcPts val="0"/>
              </a:spcBef>
              <a:spcAft>
                <a:spcPts val="0"/>
              </a:spcAft>
            </a:pPr>
            <a:r>
              <a:rPr lang="en-US" altLang="zh-TW" sz="1800" b="0" i="0" u="none" strike="noStrike" dirty="0">
                <a:solidFill>
                  <a:srgbClr val="000000"/>
                </a:solidFill>
                <a:effectLst/>
                <a:latin typeface="Arial" panose="020B0604020202020204" pitchFamily="34" charset="0"/>
              </a:rPr>
              <a:t>	The beam energy was varied to scan all channels in the 5×5 crystal array. The gain of each channel was then adjusted (scaled and shifted) so that its response aligned with that of the central channel.</a:t>
            </a:r>
            <a:endParaRPr lang="en-US" altLang="zh-TW" b="0" dirty="0">
              <a:effectLst/>
            </a:endParaRPr>
          </a:p>
          <a:p>
            <a:pPr algn="just"/>
            <a:br>
              <a:rPr lang="en-US" altLang="zh-TW" dirty="0"/>
            </a:br>
            <a:endParaRPr lang="zh-TW" altLang="en-US" dirty="0"/>
          </a:p>
        </p:txBody>
      </p:sp>
      <p:sp>
        <p:nvSpPr>
          <p:cNvPr id="12" name="文字方塊 11">
            <a:extLst>
              <a:ext uri="{FF2B5EF4-FFF2-40B4-BE49-F238E27FC236}">
                <a16:creationId xmlns:a16="http://schemas.microsoft.com/office/drawing/2014/main" id="{3730B880-B968-4C49-AF6F-A55D857F77AB}"/>
              </a:ext>
            </a:extLst>
          </p:cNvPr>
          <p:cNvSpPr txBox="1"/>
          <p:nvPr/>
        </p:nvSpPr>
        <p:spPr>
          <a:xfrm>
            <a:off x="2217939" y="2592344"/>
            <a:ext cx="3264485" cy="461665"/>
          </a:xfrm>
          <a:prstGeom prst="rect">
            <a:avLst/>
          </a:prstGeom>
          <a:noFill/>
        </p:spPr>
        <p:txBody>
          <a:bodyPr wrap="square">
            <a:spAutoFit/>
          </a:bodyPr>
          <a:lstStyle/>
          <a:p>
            <a:r>
              <a:rPr lang="en-US" altLang="zh-TW" sz="2400" b="1" dirty="0">
                <a:solidFill>
                  <a:srgbClr val="FF0000"/>
                </a:solidFill>
              </a:rPr>
              <a:t>B</a:t>
            </a:r>
            <a:r>
              <a:rPr lang="zh-TW" altLang="en-US" sz="2400" b="1" dirty="0">
                <a:solidFill>
                  <a:srgbClr val="FF0000"/>
                </a:solidFill>
              </a:rPr>
              <a:t>efore </a:t>
            </a:r>
            <a:r>
              <a:rPr lang="en-US" altLang="zh-TW" sz="2400" b="1" dirty="0">
                <a:solidFill>
                  <a:srgbClr val="FF0000"/>
                </a:solidFill>
              </a:rPr>
              <a:t>Gain Calibration</a:t>
            </a:r>
            <a:endParaRPr lang="zh-TW" altLang="en-US" sz="2400" b="1" dirty="0">
              <a:solidFill>
                <a:srgbClr val="FF0000"/>
              </a:solidFill>
            </a:endParaRPr>
          </a:p>
        </p:txBody>
      </p:sp>
      <p:sp>
        <p:nvSpPr>
          <p:cNvPr id="15" name="文字方塊 14">
            <a:extLst>
              <a:ext uri="{FF2B5EF4-FFF2-40B4-BE49-F238E27FC236}">
                <a16:creationId xmlns:a16="http://schemas.microsoft.com/office/drawing/2014/main" id="{FC5A1DA5-D951-4685-8A51-94BD728ACC42}"/>
              </a:ext>
            </a:extLst>
          </p:cNvPr>
          <p:cNvSpPr txBox="1"/>
          <p:nvPr/>
        </p:nvSpPr>
        <p:spPr>
          <a:xfrm>
            <a:off x="6702884" y="2583896"/>
            <a:ext cx="3264485" cy="461665"/>
          </a:xfrm>
          <a:prstGeom prst="rect">
            <a:avLst/>
          </a:prstGeom>
          <a:noFill/>
        </p:spPr>
        <p:txBody>
          <a:bodyPr wrap="square">
            <a:spAutoFit/>
          </a:bodyPr>
          <a:lstStyle/>
          <a:p>
            <a:r>
              <a:rPr lang="en-US" altLang="zh-TW" sz="2400" b="1" dirty="0">
                <a:solidFill>
                  <a:srgbClr val="FF0000"/>
                </a:solidFill>
              </a:rPr>
              <a:t>After</a:t>
            </a:r>
            <a:r>
              <a:rPr lang="zh-TW" altLang="en-US" sz="2400" b="1" dirty="0">
                <a:solidFill>
                  <a:srgbClr val="FF0000"/>
                </a:solidFill>
              </a:rPr>
              <a:t> </a:t>
            </a:r>
            <a:r>
              <a:rPr lang="en-US" altLang="zh-TW" sz="2400" b="1" dirty="0">
                <a:solidFill>
                  <a:srgbClr val="FF0000"/>
                </a:solidFill>
              </a:rPr>
              <a:t>Gain Calibration</a:t>
            </a:r>
            <a:endParaRPr lang="zh-TW" altLang="en-US" sz="2400" b="1" dirty="0">
              <a:solidFill>
                <a:srgbClr val="FF0000"/>
              </a:solidFill>
            </a:endParaRPr>
          </a:p>
        </p:txBody>
      </p:sp>
    </p:spTree>
    <p:extLst>
      <p:ext uri="{BB962C8B-B14F-4D97-AF65-F5344CB8AC3E}">
        <p14:creationId xmlns:p14="http://schemas.microsoft.com/office/powerpoint/2010/main" val="1682028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D2982D17-13D5-44D3-A41E-E2985A472881}"/>
              </a:ext>
            </a:extLst>
          </p:cNvPr>
          <p:cNvSpPr>
            <a:spLocks noGrp="1"/>
          </p:cNvSpPr>
          <p:nvPr>
            <p:ph type="dt" sz="half" idx="10"/>
          </p:nvPr>
        </p:nvSpPr>
        <p:spPr/>
        <p:txBody>
          <a:bodyPr/>
          <a:lstStyle/>
          <a:p>
            <a:fld id="{1D2D4FB6-017F-4995-A3DC-0768B1A2D5AE}" type="datetime1">
              <a:rPr lang="zh-TW" altLang="en-US" smtClean="0"/>
              <a:t>2025/12/23</a:t>
            </a:fld>
            <a:endParaRPr lang="zh-TW" altLang="en-US"/>
          </a:p>
        </p:txBody>
      </p:sp>
      <p:sp>
        <p:nvSpPr>
          <p:cNvPr id="3" name="文字版面配置區 2">
            <a:extLst>
              <a:ext uri="{FF2B5EF4-FFF2-40B4-BE49-F238E27FC236}">
                <a16:creationId xmlns:a16="http://schemas.microsoft.com/office/drawing/2014/main" id="{314AE104-A236-4889-9C64-28ADBD38FA1A}"/>
              </a:ext>
            </a:extLst>
          </p:cNvPr>
          <p:cNvSpPr>
            <a:spLocks noGrp="1"/>
          </p:cNvSpPr>
          <p:nvPr>
            <p:ph type="body" sz="quarter" idx="13"/>
          </p:nvPr>
        </p:nvSpPr>
        <p:spPr/>
        <p:txBody>
          <a:bodyPr>
            <a:normAutofit/>
          </a:bodyPr>
          <a:lstStyle/>
          <a:p>
            <a:r>
              <a:rPr lang="en-US" altLang="zh-TW" dirty="0"/>
              <a:t>PbWO</a:t>
            </a:r>
            <a:r>
              <a:rPr lang="en-US" altLang="zh-TW" baseline="-25000" dirty="0"/>
              <a:t>4</a:t>
            </a:r>
            <a:r>
              <a:rPr lang="en-US" altLang="zh-TW" dirty="0"/>
              <a:t> + </a:t>
            </a:r>
            <a:r>
              <a:rPr lang="en-US" altLang="zh-TW" dirty="0" err="1"/>
              <a:t>SiPM</a:t>
            </a:r>
            <a:r>
              <a:rPr lang="en-US" altLang="zh-TW" dirty="0"/>
              <a:t> Gain Calibration</a:t>
            </a:r>
            <a:endParaRPr lang="zh-TW" altLang="en-US" dirty="0"/>
          </a:p>
        </p:txBody>
      </p:sp>
      <p:pic>
        <p:nvPicPr>
          <p:cNvPr id="8" name="Google Shape;347;p20">
            <a:extLst>
              <a:ext uri="{FF2B5EF4-FFF2-40B4-BE49-F238E27FC236}">
                <a16:creationId xmlns:a16="http://schemas.microsoft.com/office/drawing/2014/main" id="{29FBC186-C9FA-4B82-9DE2-7975848BD3ED}"/>
              </a:ext>
            </a:extLst>
          </p:cNvPr>
          <p:cNvPicPr preferRelativeResize="0"/>
          <p:nvPr/>
        </p:nvPicPr>
        <p:blipFill rotWithShape="1">
          <a:blip r:embed="rId2">
            <a:alphaModFix/>
          </a:blip>
          <a:srcRect t="53947" r="50000"/>
          <a:stretch/>
        </p:blipFill>
        <p:spPr>
          <a:xfrm>
            <a:off x="6177655" y="2979018"/>
            <a:ext cx="3666771" cy="3377332"/>
          </a:xfrm>
          <a:prstGeom prst="rect">
            <a:avLst/>
          </a:prstGeom>
          <a:noFill/>
          <a:ln>
            <a:noFill/>
          </a:ln>
        </p:spPr>
      </p:pic>
      <p:grpSp>
        <p:nvGrpSpPr>
          <p:cNvPr id="6" name="群組 5">
            <a:extLst>
              <a:ext uri="{FF2B5EF4-FFF2-40B4-BE49-F238E27FC236}">
                <a16:creationId xmlns:a16="http://schemas.microsoft.com/office/drawing/2014/main" id="{2DC1023B-2ECF-42A2-8069-7C7AB628D87F}"/>
              </a:ext>
            </a:extLst>
          </p:cNvPr>
          <p:cNvGrpSpPr/>
          <p:nvPr/>
        </p:nvGrpSpPr>
        <p:grpSpPr>
          <a:xfrm>
            <a:off x="1811864" y="2979018"/>
            <a:ext cx="3711553" cy="3309057"/>
            <a:chOff x="1338762" y="2107095"/>
            <a:chExt cx="3711553" cy="3309057"/>
          </a:xfrm>
        </p:grpSpPr>
        <p:pic>
          <p:nvPicPr>
            <p:cNvPr id="7" name="Google Shape;350;p20">
              <a:extLst>
                <a:ext uri="{FF2B5EF4-FFF2-40B4-BE49-F238E27FC236}">
                  <a16:creationId xmlns:a16="http://schemas.microsoft.com/office/drawing/2014/main" id="{6EF2E636-C491-4FC6-ABA5-2C14F3BE3894}"/>
                </a:ext>
              </a:extLst>
            </p:cNvPr>
            <p:cNvPicPr preferRelativeResize="0"/>
            <p:nvPr/>
          </p:nvPicPr>
          <p:blipFill rotWithShape="1">
            <a:blip r:embed="rId3">
              <a:alphaModFix/>
            </a:blip>
            <a:srcRect t="3956" r="50000" b="51050"/>
            <a:stretch/>
          </p:blipFill>
          <p:spPr>
            <a:xfrm>
              <a:off x="1338762" y="2107095"/>
              <a:ext cx="3711553" cy="3309057"/>
            </a:xfrm>
            <a:prstGeom prst="rect">
              <a:avLst/>
            </a:prstGeom>
            <a:noFill/>
            <a:ln>
              <a:noFill/>
            </a:ln>
          </p:spPr>
        </p:pic>
        <p:sp>
          <p:nvSpPr>
            <p:cNvPr id="5" name="矩形 4">
              <a:extLst>
                <a:ext uri="{FF2B5EF4-FFF2-40B4-BE49-F238E27FC236}">
                  <a16:creationId xmlns:a16="http://schemas.microsoft.com/office/drawing/2014/main" id="{DDB79B5D-10B7-40A2-AC0B-7618DCC44580}"/>
                </a:ext>
              </a:extLst>
            </p:cNvPr>
            <p:cNvSpPr/>
            <p:nvPr/>
          </p:nvSpPr>
          <p:spPr>
            <a:xfrm>
              <a:off x="3621819" y="3959750"/>
              <a:ext cx="1041621" cy="807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9" name="文字方塊 8">
            <a:extLst>
              <a:ext uri="{FF2B5EF4-FFF2-40B4-BE49-F238E27FC236}">
                <a16:creationId xmlns:a16="http://schemas.microsoft.com/office/drawing/2014/main" id="{81A07486-D186-451D-89E5-BBCFE25DF61B}"/>
              </a:ext>
            </a:extLst>
          </p:cNvPr>
          <p:cNvSpPr txBox="1"/>
          <p:nvPr/>
        </p:nvSpPr>
        <p:spPr>
          <a:xfrm>
            <a:off x="2265046" y="2560808"/>
            <a:ext cx="3264485" cy="461665"/>
          </a:xfrm>
          <a:prstGeom prst="rect">
            <a:avLst/>
          </a:prstGeom>
          <a:noFill/>
        </p:spPr>
        <p:txBody>
          <a:bodyPr wrap="square">
            <a:spAutoFit/>
          </a:bodyPr>
          <a:lstStyle/>
          <a:p>
            <a:r>
              <a:rPr lang="en-US" altLang="zh-TW" sz="2400" b="1" dirty="0">
                <a:solidFill>
                  <a:srgbClr val="FF0000"/>
                </a:solidFill>
              </a:rPr>
              <a:t>B</a:t>
            </a:r>
            <a:r>
              <a:rPr lang="zh-TW" altLang="en-US" sz="2400" b="1" dirty="0">
                <a:solidFill>
                  <a:srgbClr val="FF0000"/>
                </a:solidFill>
              </a:rPr>
              <a:t>efore </a:t>
            </a:r>
            <a:r>
              <a:rPr lang="en-US" altLang="zh-TW" sz="2400" b="1" dirty="0">
                <a:solidFill>
                  <a:srgbClr val="FF0000"/>
                </a:solidFill>
              </a:rPr>
              <a:t>Gain Calibration</a:t>
            </a:r>
            <a:endParaRPr lang="zh-TW" altLang="en-US" sz="2400" b="1" dirty="0">
              <a:solidFill>
                <a:srgbClr val="FF0000"/>
              </a:solidFill>
            </a:endParaRPr>
          </a:p>
        </p:txBody>
      </p:sp>
      <p:sp>
        <p:nvSpPr>
          <p:cNvPr id="10" name="文字方塊 9">
            <a:extLst>
              <a:ext uri="{FF2B5EF4-FFF2-40B4-BE49-F238E27FC236}">
                <a16:creationId xmlns:a16="http://schemas.microsoft.com/office/drawing/2014/main" id="{970BFB92-41B8-4883-AFF6-43A131AF7EB2}"/>
              </a:ext>
            </a:extLst>
          </p:cNvPr>
          <p:cNvSpPr txBox="1"/>
          <p:nvPr/>
        </p:nvSpPr>
        <p:spPr>
          <a:xfrm>
            <a:off x="6710836" y="2560807"/>
            <a:ext cx="3264485" cy="461665"/>
          </a:xfrm>
          <a:prstGeom prst="rect">
            <a:avLst/>
          </a:prstGeom>
          <a:noFill/>
        </p:spPr>
        <p:txBody>
          <a:bodyPr wrap="square">
            <a:spAutoFit/>
          </a:bodyPr>
          <a:lstStyle/>
          <a:p>
            <a:r>
              <a:rPr lang="en-US" altLang="zh-TW" sz="2400" b="1" dirty="0">
                <a:solidFill>
                  <a:srgbClr val="FF0000"/>
                </a:solidFill>
              </a:rPr>
              <a:t>After</a:t>
            </a:r>
            <a:r>
              <a:rPr lang="zh-TW" altLang="en-US" sz="2400" b="1" dirty="0">
                <a:solidFill>
                  <a:srgbClr val="FF0000"/>
                </a:solidFill>
              </a:rPr>
              <a:t> </a:t>
            </a:r>
            <a:r>
              <a:rPr lang="en-US" altLang="zh-TW" sz="2400" b="1" dirty="0">
                <a:solidFill>
                  <a:srgbClr val="FF0000"/>
                </a:solidFill>
              </a:rPr>
              <a:t>Gain Calibration</a:t>
            </a:r>
            <a:endParaRPr lang="zh-TW" altLang="en-US" sz="2400" b="1" dirty="0">
              <a:solidFill>
                <a:srgbClr val="FF0000"/>
              </a:solidFill>
            </a:endParaRPr>
          </a:p>
        </p:txBody>
      </p:sp>
      <p:sp>
        <p:nvSpPr>
          <p:cNvPr id="11" name="文字方塊 10">
            <a:extLst>
              <a:ext uri="{FF2B5EF4-FFF2-40B4-BE49-F238E27FC236}">
                <a16:creationId xmlns:a16="http://schemas.microsoft.com/office/drawing/2014/main" id="{DD4F1CE4-CCBA-4963-978A-3DD5554552F9}"/>
              </a:ext>
            </a:extLst>
          </p:cNvPr>
          <p:cNvSpPr txBox="1"/>
          <p:nvPr/>
        </p:nvSpPr>
        <p:spPr>
          <a:xfrm>
            <a:off x="485030" y="1275314"/>
            <a:ext cx="10758113" cy="1754326"/>
          </a:xfrm>
          <a:prstGeom prst="rect">
            <a:avLst/>
          </a:prstGeom>
          <a:noFill/>
        </p:spPr>
        <p:txBody>
          <a:bodyPr wrap="square">
            <a:spAutoFit/>
          </a:bodyPr>
          <a:lstStyle/>
          <a:p>
            <a:pPr algn="just" rtl="0">
              <a:spcBef>
                <a:spcPts val="0"/>
              </a:spcBef>
              <a:spcAft>
                <a:spcPts val="0"/>
              </a:spcAft>
            </a:pPr>
            <a:r>
              <a:rPr lang="en-US" altLang="zh-TW" sz="1800" b="1" i="0" u="none" strike="noStrike" dirty="0">
                <a:solidFill>
                  <a:srgbClr val="000000"/>
                </a:solidFill>
                <a:effectLst/>
                <a:latin typeface="Arial" panose="020B0604020202020204" pitchFamily="34" charset="0"/>
              </a:rPr>
              <a:t>Calibration procedure:</a:t>
            </a:r>
          </a:p>
          <a:p>
            <a:pPr algn="just" rtl="0">
              <a:spcBef>
                <a:spcPts val="0"/>
              </a:spcBef>
              <a:spcAft>
                <a:spcPts val="0"/>
              </a:spcAft>
            </a:pPr>
            <a:r>
              <a:rPr lang="en-US" altLang="zh-TW" sz="1800" b="0" i="0" u="none" strike="noStrike" dirty="0">
                <a:solidFill>
                  <a:srgbClr val="000000"/>
                </a:solidFill>
                <a:effectLst/>
                <a:latin typeface="Arial" panose="020B0604020202020204" pitchFamily="34" charset="0"/>
              </a:rPr>
              <a:t>	The beam energy was varied to scan all channels in the 3×3 crystal array. The gain of each channel was then adjusted (scaled and shifted) so that its response aligned with that of the central channel.</a:t>
            </a:r>
            <a:endParaRPr lang="en-US" altLang="zh-TW" b="0" dirty="0">
              <a:effectLst/>
            </a:endParaRPr>
          </a:p>
          <a:p>
            <a:pPr algn="just"/>
            <a:br>
              <a:rPr lang="en-US" altLang="zh-TW" dirty="0"/>
            </a:br>
            <a:endParaRPr lang="zh-TW" altLang="en-US" dirty="0"/>
          </a:p>
        </p:txBody>
      </p:sp>
      <p:sp>
        <p:nvSpPr>
          <p:cNvPr id="13" name="文字方塊 12">
            <a:extLst>
              <a:ext uri="{FF2B5EF4-FFF2-40B4-BE49-F238E27FC236}">
                <a16:creationId xmlns:a16="http://schemas.microsoft.com/office/drawing/2014/main" id="{556FBFAE-B6EA-4114-81AA-B549DCB1BACD}"/>
              </a:ext>
            </a:extLst>
          </p:cNvPr>
          <p:cNvSpPr txBox="1"/>
          <p:nvPr/>
        </p:nvSpPr>
        <p:spPr>
          <a:xfrm>
            <a:off x="7459356" y="5382504"/>
            <a:ext cx="2316773" cy="369332"/>
          </a:xfrm>
          <a:prstGeom prst="rect">
            <a:avLst/>
          </a:prstGeom>
          <a:noFill/>
        </p:spPr>
        <p:txBody>
          <a:bodyPr wrap="square" rtlCol="0">
            <a:spAutoFit/>
          </a:bodyPr>
          <a:lstStyle/>
          <a:p>
            <a:r>
              <a:rPr lang="en-US" altLang="zh-TW" b="1" dirty="0">
                <a:solidFill>
                  <a:srgbClr val="FF66FF"/>
                </a:solidFill>
              </a:rPr>
              <a:t>Fit of central channel</a:t>
            </a:r>
            <a:endParaRPr lang="zh-TW" altLang="en-US" b="1" dirty="0">
              <a:solidFill>
                <a:srgbClr val="FF66FF"/>
              </a:solidFill>
            </a:endParaRPr>
          </a:p>
        </p:txBody>
      </p:sp>
    </p:spTree>
    <p:extLst>
      <p:ext uri="{BB962C8B-B14F-4D97-AF65-F5344CB8AC3E}">
        <p14:creationId xmlns:p14="http://schemas.microsoft.com/office/powerpoint/2010/main" val="694280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FE57196C-962F-4B9E-BEED-354905D540B0}"/>
              </a:ext>
            </a:extLst>
          </p:cNvPr>
          <p:cNvSpPr/>
          <p:nvPr/>
        </p:nvSpPr>
        <p:spPr>
          <a:xfrm>
            <a:off x="3345034" y="3491114"/>
            <a:ext cx="8739907" cy="30001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圖片 8">
            <a:extLst>
              <a:ext uri="{FF2B5EF4-FFF2-40B4-BE49-F238E27FC236}">
                <a16:creationId xmlns:a16="http://schemas.microsoft.com/office/drawing/2014/main" id="{B6A37CA2-862B-47B7-ADD1-E614E632FB74}"/>
              </a:ext>
            </a:extLst>
          </p:cNvPr>
          <p:cNvPicPr>
            <a:picLocks noChangeAspect="1"/>
          </p:cNvPicPr>
          <p:nvPr/>
        </p:nvPicPr>
        <p:blipFill>
          <a:blip r:embed="rId2"/>
          <a:stretch>
            <a:fillRect/>
          </a:stretch>
        </p:blipFill>
        <p:spPr>
          <a:xfrm>
            <a:off x="3428628" y="3584726"/>
            <a:ext cx="3016766" cy="2834217"/>
          </a:xfrm>
          <a:prstGeom prst="rect">
            <a:avLst/>
          </a:prstGeom>
        </p:spPr>
      </p:pic>
      <p:sp>
        <p:nvSpPr>
          <p:cNvPr id="2" name="日期版面配置區 1">
            <a:extLst>
              <a:ext uri="{FF2B5EF4-FFF2-40B4-BE49-F238E27FC236}">
                <a16:creationId xmlns:a16="http://schemas.microsoft.com/office/drawing/2014/main" id="{1292F5E5-66A7-4F98-8E30-DE2433ED970F}"/>
              </a:ext>
            </a:extLst>
          </p:cNvPr>
          <p:cNvSpPr>
            <a:spLocks noGrp="1"/>
          </p:cNvSpPr>
          <p:nvPr>
            <p:ph type="dt" sz="half" idx="10"/>
          </p:nvPr>
        </p:nvSpPr>
        <p:spPr/>
        <p:txBody>
          <a:bodyPr/>
          <a:lstStyle/>
          <a:p>
            <a:fld id="{1D2D4FB6-017F-4995-A3DC-0768B1A2D5AE}" type="datetime1">
              <a:rPr lang="zh-TW" altLang="en-US" smtClean="0"/>
              <a:t>2025/12/23</a:t>
            </a:fld>
            <a:endParaRPr lang="zh-TW" altLang="en-US"/>
          </a:p>
        </p:txBody>
      </p:sp>
      <p:sp>
        <p:nvSpPr>
          <p:cNvPr id="3" name="文字版面配置區 2">
            <a:extLst>
              <a:ext uri="{FF2B5EF4-FFF2-40B4-BE49-F238E27FC236}">
                <a16:creationId xmlns:a16="http://schemas.microsoft.com/office/drawing/2014/main" id="{172CFA96-9364-4BEC-BAD0-64ADC8971A0C}"/>
              </a:ext>
            </a:extLst>
          </p:cNvPr>
          <p:cNvSpPr>
            <a:spLocks noGrp="1"/>
          </p:cNvSpPr>
          <p:nvPr>
            <p:ph type="body" sz="quarter" idx="13"/>
          </p:nvPr>
        </p:nvSpPr>
        <p:spPr/>
        <p:txBody>
          <a:bodyPr>
            <a:normAutofit/>
          </a:bodyPr>
          <a:lstStyle/>
          <a:p>
            <a:r>
              <a:rPr lang="en-US" altLang="zh-TW" dirty="0"/>
              <a:t>Beam Monitor Gain Calibration</a:t>
            </a:r>
            <a:endParaRPr lang="zh-TW" altLang="en-US" dirty="0"/>
          </a:p>
        </p:txBody>
      </p:sp>
      <p:pic>
        <p:nvPicPr>
          <p:cNvPr id="5" name="圖片 4">
            <a:extLst>
              <a:ext uri="{FF2B5EF4-FFF2-40B4-BE49-F238E27FC236}">
                <a16:creationId xmlns:a16="http://schemas.microsoft.com/office/drawing/2014/main" id="{DAFCD3E9-8EE0-42A5-A2C9-E9934BB57D68}"/>
              </a:ext>
            </a:extLst>
          </p:cNvPr>
          <p:cNvPicPr>
            <a:picLocks noChangeAspect="1"/>
          </p:cNvPicPr>
          <p:nvPr/>
        </p:nvPicPr>
        <p:blipFill>
          <a:blip r:embed="rId3"/>
          <a:stretch>
            <a:fillRect/>
          </a:stretch>
        </p:blipFill>
        <p:spPr>
          <a:xfrm>
            <a:off x="6168332" y="3584727"/>
            <a:ext cx="3016766" cy="2834217"/>
          </a:xfrm>
          <a:prstGeom prst="rect">
            <a:avLst/>
          </a:prstGeom>
        </p:spPr>
      </p:pic>
      <p:sp>
        <p:nvSpPr>
          <p:cNvPr id="10" name="文字方塊 9">
            <a:extLst>
              <a:ext uri="{FF2B5EF4-FFF2-40B4-BE49-F238E27FC236}">
                <a16:creationId xmlns:a16="http://schemas.microsoft.com/office/drawing/2014/main" id="{4FD38035-50DF-4C14-8096-183025CA856F}"/>
              </a:ext>
            </a:extLst>
          </p:cNvPr>
          <p:cNvSpPr txBox="1"/>
          <p:nvPr/>
        </p:nvSpPr>
        <p:spPr>
          <a:xfrm flipH="1">
            <a:off x="2268550" y="5934507"/>
            <a:ext cx="868681" cy="369332"/>
          </a:xfrm>
          <a:prstGeom prst="rect">
            <a:avLst/>
          </a:prstGeom>
          <a:noFill/>
        </p:spPr>
        <p:txBody>
          <a:bodyPr wrap="square" rtlCol="0">
            <a:spAutoFit/>
          </a:bodyPr>
          <a:lstStyle/>
          <a:p>
            <a:r>
              <a:rPr lang="en-US" altLang="zh-TW" b="1" dirty="0"/>
              <a:t>Y-axis</a:t>
            </a:r>
          </a:p>
        </p:txBody>
      </p:sp>
      <p:sp>
        <p:nvSpPr>
          <p:cNvPr id="11" name="文字方塊 10">
            <a:extLst>
              <a:ext uri="{FF2B5EF4-FFF2-40B4-BE49-F238E27FC236}">
                <a16:creationId xmlns:a16="http://schemas.microsoft.com/office/drawing/2014/main" id="{7593D6AC-CFAF-4734-AD56-F470855A93F7}"/>
              </a:ext>
            </a:extLst>
          </p:cNvPr>
          <p:cNvSpPr txBox="1"/>
          <p:nvPr/>
        </p:nvSpPr>
        <p:spPr>
          <a:xfrm flipH="1">
            <a:off x="2223475" y="4529909"/>
            <a:ext cx="868679" cy="369332"/>
          </a:xfrm>
          <a:prstGeom prst="rect">
            <a:avLst/>
          </a:prstGeom>
          <a:noFill/>
        </p:spPr>
        <p:txBody>
          <a:bodyPr wrap="square" rtlCol="0">
            <a:spAutoFit/>
          </a:bodyPr>
          <a:lstStyle/>
          <a:p>
            <a:r>
              <a:rPr lang="en-US" altLang="zh-TW" b="1" dirty="0"/>
              <a:t>X-axis</a:t>
            </a:r>
          </a:p>
        </p:txBody>
      </p:sp>
      <p:sp>
        <p:nvSpPr>
          <p:cNvPr id="19" name="文字方塊 18">
            <a:extLst>
              <a:ext uri="{FF2B5EF4-FFF2-40B4-BE49-F238E27FC236}">
                <a16:creationId xmlns:a16="http://schemas.microsoft.com/office/drawing/2014/main" id="{723F573A-B075-4896-BD62-00E55DAC4DF6}"/>
              </a:ext>
            </a:extLst>
          </p:cNvPr>
          <p:cNvSpPr txBox="1"/>
          <p:nvPr/>
        </p:nvSpPr>
        <p:spPr>
          <a:xfrm>
            <a:off x="1602506" y="3177088"/>
            <a:ext cx="1332088" cy="369332"/>
          </a:xfrm>
          <a:prstGeom prst="rect">
            <a:avLst/>
          </a:prstGeom>
          <a:noFill/>
        </p:spPr>
        <p:txBody>
          <a:bodyPr wrap="square" rtlCol="0">
            <a:spAutoFit/>
          </a:bodyPr>
          <a:lstStyle/>
          <a:p>
            <a:r>
              <a:rPr lang="en-US" altLang="zh-TW" b="1" dirty="0"/>
              <a:t>Before</a:t>
            </a:r>
            <a:endParaRPr lang="zh-TW" altLang="en-US" b="1" dirty="0"/>
          </a:p>
        </p:txBody>
      </p:sp>
      <p:sp>
        <p:nvSpPr>
          <p:cNvPr id="20" name="文字方塊 19">
            <a:extLst>
              <a:ext uri="{FF2B5EF4-FFF2-40B4-BE49-F238E27FC236}">
                <a16:creationId xmlns:a16="http://schemas.microsoft.com/office/drawing/2014/main" id="{1953AA21-98B4-45E4-B973-98E751812AAC}"/>
              </a:ext>
            </a:extLst>
          </p:cNvPr>
          <p:cNvSpPr txBox="1"/>
          <p:nvPr/>
        </p:nvSpPr>
        <p:spPr>
          <a:xfrm>
            <a:off x="7460361" y="3099103"/>
            <a:ext cx="1332088" cy="369332"/>
          </a:xfrm>
          <a:prstGeom prst="rect">
            <a:avLst/>
          </a:prstGeom>
          <a:noFill/>
        </p:spPr>
        <p:txBody>
          <a:bodyPr wrap="square" rtlCol="0">
            <a:spAutoFit/>
          </a:bodyPr>
          <a:lstStyle/>
          <a:p>
            <a:r>
              <a:rPr lang="en-US" altLang="zh-TW" b="1" dirty="0"/>
              <a:t>After</a:t>
            </a:r>
            <a:endParaRPr lang="zh-TW" altLang="en-US" b="1" dirty="0"/>
          </a:p>
        </p:txBody>
      </p:sp>
      <p:sp>
        <p:nvSpPr>
          <p:cNvPr id="21" name="文字方塊 20">
            <a:extLst>
              <a:ext uri="{FF2B5EF4-FFF2-40B4-BE49-F238E27FC236}">
                <a16:creationId xmlns:a16="http://schemas.microsoft.com/office/drawing/2014/main" id="{5096CBBA-A74C-49EB-A6C7-5A9AC90344B3}"/>
              </a:ext>
            </a:extLst>
          </p:cNvPr>
          <p:cNvSpPr txBox="1"/>
          <p:nvPr/>
        </p:nvSpPr>
        <p:spPr>
          <a:xfrm>
            <a:off x="4098998" y="4345243"/>
            <a:ext cx="1332088" cy="369332"/>
          </a:xfrm>
          <a:prstGeom prst="rect">
            <a:avLst/>
          </a:prstGeom>
          <a:noFill/>
        </p:spPr>
        <p:txBody>
          <a:bodyPr wrap="square" rtlCol="0">
            <a:spAutoFit/>
          </a:bodyPr>
          <a:lstStyle/>
          <a:p>
            <a:r>
              <a:rPr lang="en-US" altLang="zh-TW" b="1" dirty="0"/>
              <a:t>Position 1</a:t>
            </a:r>
            <a:endParaRPr lang="zh-TW" altLang="en-US" b="1" dirty="0"/>
          </a:p>
        </p:txBody>
      </p:sp>
      <mc:AlternateContent xmlns:mc="http://schemas.openxmlformats.org/markup-compatibility/2006" xmlns:a14="http://schemas.microsoft.com/office/drawing/2010/main">
        <mc:Choice Requires="a14">
          <p:sp>
            <p:nvSpPr>
              <p:cNvPr id="24" name="文字方塊 23">
                <a:extLst>
                  <a:ext uri="{FF2B5EF4-FFF2-40B4-BE49-F238E27FC236}">
                    <a16:creationId xmlns:a16="http://schemas.microsoft.com/office/drawing/2014/main" id="{94AC1CB3-8D28-47AD-9A62-FDDEC92380B6}"/>
                  </a:ext>
                </a:extLst>
              </p:cNvPr>
              <p:cNvSpPr txBox="1"/>
              <p:nvPr/>
            </p:nvSpPr>
            <p:spPr>
              <a:xfrm>
                <a:off x="361809" y="1330522"/>
                <a:ext cx="8323264" cy="1498680"/>
              </a:xfrm>
              <a:prstGeom prst="rect">
                <a:avLst/>
              </a:prstGeom>
              <a:noFill/>
            </p:spPr>
            <p:txBody>
              <a:bodyPr wrap="square" rtlCol="0">
                <a:spAutoFit/>
              </a:bodyPr>
              <a:lstStyle/>
              <a:p>
                <a:pPr marL="285750" indent="-285750">
                  <a:buFont typeface="Arial" panose="020B0604020202020204" pitchFamily="34" charset="0"/>
                  <a:buChar char="•"/>
                </a:pPr>
                <a:r>
                  <a:rPr lang="en-US" altLang="zh-TW" sz="2000" dirty="0"/>
                  <a:t>Using flux</a:t>
                </a:r>
                <a:r>
                  <a:rPr lang="zh-TW" altLang="en-US" sz="2000" dirty="0"/>
                  <a:t> </a:t>
                </a:r>
                <a:r>
                  <a:rPr lang="en-US" altLang="zh-TW" sz="2000" dirty="0"/>
                  <a:t>of </a:t>
                </a:r>
                <a:r>
                  <a:rPr lang="en-US" altLang="zh-TW" sz="2000" baseline="30000" dirty="0"/>
                  <a:t>22</a:t>
                </a:r>
                <a:r>
                  <a:rPr lang="en-US" altLang="zh-TW" sz="2000" dirty="0"/>
                  <a:t>Na</a:t>
                </a:r>
                <a:r>
                  <a:rPr lang="zh-TW" altLang="en-US" sz="2000" dirty="0"/>
                  <a:t> </a:t>
                </a:r>
                <a:r>
                  <a:rPr lang="en-US" altLang="zh-TW" sz="2000" dirty="0"/>
                  <a:t>source</a:t>
                </a:r>
                <a:r>
                  <a:rPr lang="zh-TW" altLang="en-US" sz="2000" dirty="0"/>
                  <a:t> </a:t>
                </a:r>
                <a:r>
                  <a:rPr lang="en-US" altLang="zh-TW" sz="2000" dirty="0"/>
                  <a:t>to do the beam monitor calibration.</a:t>
                </a:r>
              </a:p>
              <a:p>
                <a:pPr marL="285750" indent="-285750">
                  <a:buFont typeface="Arial" panose="020B0604020202020204" pitchFamily="34" charset="0"/>
                  <a:buChar char="•"/>
                </a:pPr>
                <a14:m>
                  <m:oMath xmlns:m="http://schemas.openxmlformats.org/officeDocument/2006/math">
                    <m:r>
                      <m:rPr>
                        <m:sty m:val="p"/>
                      </m:rPr>
                      <a:rPr lang="en-US" altLang="zh-TW" sz="2000" i="1" dirty="0">
                        <a:latin typeface="Cambria Math" panose="02040503050406030204" pitchFamily="18" charset="0"/>
                      </a:rPr>
                      <m:t>Channel</m:t>
                    </m:r>
                    <m:r>
                      <a:rPr lang="en-US" altLang="zh-TW" sz="2000" i="1" dirty="0">
                        <a:latin typeface="Cambria Math" panose="02040503050406030204" pitchFamily="18" charset="0"/>
                      </a:rPr>
                      <m:t> </m:t>
                    </m:r>
                    <m:r>
                      <m:rPr>
                        <m:sty m:val="p"/>
                      </m:rPr>
                      <a:rPr lang="en-US" altLang="zh-TW" sz="2000">
                        <a:latin typeface="Cambria Math" panose="02040503050406030204" pitchFamily="18" charset="0"/>
                      </a:rPr>
                      <m:t>flux</m:t>
                    </m:r>
                    <m:r>
                      <a:rPr lang="en-US" altLang="zh-TW" sz="2000" b="0" i="1" smtClean="0">
                        <a:latin typeface="Cambria Math" panose="02040503050406030204" pitchFamily="18" charset="0"/>
                        <a:ea typeface="Cambria Math" panose="02040503050406030204" pitchFamily="18" charset="0"/>
                      </a:rPr>
                      <m:t>∝</m:t>
                    </m:r>
                    <m:r>
                      <m:rPr>
                        <m:sty m:val="p"/>
                      </m:rPr>
                      <a:rPr lang="el-GR" altLang="zh-TW" sz="2000" b="0" i="1" smtClean="0">
                        <a:latin typeface="Cambria Math" panose="02040503050406030204" pitchFamily="18" charset="0"/>
                        <a:ea typeface="Cambria Math" panose="02040503050406030204" pitchFamily="18" charset="0"/>
                      </a:rPr>
                      <m:t>Ω</m:t>
                    </m:r>
                    <m:r>
                      <a:rPr lang="en-US" altLang="zh-TW" sz="2000" i="1">
                        <a:latin typeface="Cambria Math" panose="02040503050406030204" pitchFamily="18" charset="0"/>
                        <a:ea typeface="Cambria Math" panose="02040503050406030204" pitchFamily="18" charset="0"/>
                      </a:rPr>
                      <m:t>∝</m:t>
                    </m:r>
                    <m:nary>
                      <m:naryPr>
                        <m:chr m:val="∬"/>
                        <m:limLoc m:val="undOvr"/>
                        <m:subHide m:val="on"/>
                        <m:supHide m:val="on"/>
                        <m:ctrlPr>
                          <a:rPr lang="en-US" altLang="zh-TW" sz="2000" b="0" i="1" smtClean="0">
                            <a:latin typeface="Cambria Math" panose="02040503050406030204" pitchFamily="18" charset="0"/>
                          </a:rPr>
                        </m:ctrlPr>
                      </m:naryPr>
                      <m:sub/>
                      <m:sup/>
                      <m:e>
                        <m:f>
                          <m:fPr>
                            <m:ctrlPr>
                              <a:rPr lang="en-US" altLang="zh-TW" sz="2000" i="1">
                                <a:latin typeface="Cambria Math" panose="02040503050406030204" pitchFamily="18" charset="0"/>
                              </a:rPr>
                            </m:ctrlPr>
                          </m:fPr>
                          <m:num>
                            <m:r>
                              <a:rPr lang="en-US" altLang="zh-TW" sz="2000" i="1">
                                <a:latin typeface="Cambria Math" panose="02040503050406030204" pitchFamily="18" charset="0"/>
                              </a:rPr>
                              <m:t>𝑑</m:t>
                            </m:r>
                          </m:num>
                          <m:den>
                            <m:sSup>
                              <m:sSupPr>
                                <m:ctrlPr>
                                  <a:rPr lang="en-US" altLang="zh-TW" sz="2000" i="1">
                                    <a:latin typeface="Cambria Math" panose="02040503050406030204" pitchFamily="18" charset="0"/>
                                  </a:rPr>
                                </m:ctrlPr>
                              </m:sSupPr>
                              <m:e>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m:t>
                                    </m:r>
                                    <m:r>
                                      <a:rPr lang="en-US" altLang="zh-TW" sz="2000" i="1">
                                        <a:latin typeface="Cambria Math" panose="02040503050406030204" pitchFamily="18" charset="0"/>
                                      </a:rPr>
                                      <m:t>𝑥</m:t>
                                    </m:r>
                                    <m:r>
                                      <a:rPr lang="en-US" altLang="zh-TW"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𝑥</m:t>
                                        </m:r>
                                      </m:e>
                                      <m:sub>
                                        <m:r>
                                          <a:rPr lang="en-US" altLang="zh-TW" sz="2000" i="1">
                                            <a:latin typeface="Cambria Math" panose="02040503050406030204" pitchFamily="18" charset="0"/>
                                          </a:rPr>
                                          <m:t>0</m:t>
                                        </m:r>
                                      </m:sub>
                                    </m:sSub>
                                    <m:r>
                                      <a:rPr lang="en-US" altLang="zh-TW" sz="2000" i="1">
                                        <a:latin typeface="Cambria Math" panose="02040503050406030204" pitchFamily="18" charset="0"/>
                                      </a:rPr>
                                      <m:t>)</m:t>
                                    </m:r>
                                  </m:e>
                                  <m:sup>
                                    <m:r>
                                      <a:rPr lang="en-US" altLang="zh-TW" sz="2000" i="1">
                                        <a:latin typeface="Cambria Math" panose="02040503050406030204" pitchFamily="18" charset="0"/>
                                      </a:rPr>
                                      <m:t>2</m:t>
                                    </m:r>
                                  </m:sup>
                                </m:sSup>
                                <m:r>
                                  <a:rPr lang="en-US" altLang="zh-TW" sz="2000" i="1">
                                    <a:latin typeface="Cambria Math" panose="02040503050406030204" pitchFamily="18" charset="0"/>
                                  </a:rPr>
                                  <m:t>+</m:t>
                                </m:r>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m:t>
                                    </m:r>
                                    <m:r>
                                      <a:rPr lang="en-US" altLang="zh-TW" sz="2000" i="1">
                                        <a:latin typeface="Cambria Math" panose="02040503050406030204" pitchFamily="18" charset="0"/>
                                      </a:rPr>
                                      <m:t>𝑦</m:t>
                                    </m:r>
                                    <m:r>
                                      <a:rPr lang="en-US" altLang="zh-TW"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𝑦</m:t>
                                        </m:r>
                                      </m:e>
                                      <m:sub>
                                        <m:r>
                                          <a:rPr lang="en-US" altLang="zh-TW" sz="2000" i="1">
                                            <a:latin typeface="Cambria Math" panose="02040503050406030204" pitchFamily="18" charset="0"/>
                                          </a:rPr>
                                          <m:t>0</m:t>
                                        </m:r>
                                      </m:sub>
                                    </m:sSub>
                                    <m:r>
                                      <a:rPr lang="en-US" altLang="zh-TW" sz="2000" i="1">
                                        <a:latin typeface="Cambria Math" panose="02040503050406030204" pitchFamily="18" charset="0"/>
                                      </a:rPr>
                                      <m:t>)</m:t>
                                    </m:r>
                                  </m:e>
                                  <m:sup>
                                    <m:r>
                                      <a:rPr lang="en-US" altLang="zh-TW" sz="2000" i="1">
                                        <a:latin typeface="Cambria Math" panose="02040503050406030204" pitchFamily="18" charset="0"/>
                                      </a:rPr>
                                      <m:t>2</m:t>
                                    </m:r>
                                  </m:sup>
                                </m:sSup>
                                <m:r>
                                  <a:rPr lang="en-US" altLang="zh-TW" sz="2000" i="1">
                                    <a:latin typeface="Cambria Math" panose="02040503050406030204" pitchFamily="18" charset="0"/>
                                  </a:rPr>
                                  <m:t>+</m:t>
                                </m:r>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𝑑</m:t>
                                    </m:r>
                                  </m:e>
                                  <m:sup>
                                    <m:r>
                                      <a:rPr lang="en-US" altLang="zh-TW" sz="2000" i="1">
                                        <a:latin typeface="Cambria Math" panose="02040503050406030204" pitchFamily="18" charset="0"/>
                                      </a:rPr>
                                      <m:t>2</m:t>
                                    </m:r>
                                  </m:sup>
                                </m:sSup>
                                <m:r>
                                  <a:rPr lang="en-US" altLang="zh-TW" sz="2000" i="1">
                                    <a:latin typeface="Cambria Math" panose="02040503050406030204" pitchFamily="18" charset="0"/>
                                  </a:rPr>
                                  <m:t>)</m:t>
                                </m:r>
                              </m:e>
                              <m:sup>
                                <m:r>
                                  <a:rPr lang="en-US" altLang="zh-TW" sz="2000" i="1">
                                    <a:latin typeface="Cambria Math" panose="02040503050406030204" pitchFamily="18" charset="0"/>
                                  </a:rPr>
                                  <m:t>3/2</m:t>
                                </m:r>
                              </m:sup>
                            </m:sSup>
                          </m:den>
                        </m:f>
                        <m:r>
                          <a:rPr lang="en-US" altLang="zh-TW" sz="2000" i="1">
                            <a:latin typeface="Cambria Math" panose="02040503050406030204" pitchFamily="18" charset="0"/>
                          </a:rPr>
                          <m:t>𝑑𝑥𝑑𝑦</m:t>
                        </m:r>
                      </m:e>
                    </m:nary>
                  </m:oMath>
                </a14:m>
                <a:endParaRPr lang="en-US" altLang="zh-TW" sz="2000" dirty="0"/>
              </a:p>
              <a:p>
                <a:pPr marL="285750" indent="-285750">
                  <a:buFont typeface="Arial" panose="020B0604020202020204" pitchFamily="34" charset="0"/>
                  <a:buChar char="•"/>
                </a:pPr>
                <a:r>
                  <a:rPr lang="en-US" altLang="zh-TW" sz="2000" dirty="0"/>
                  <a:t>Flux distribution results with source placed at different positions after</a:t>
                </a:r>
                <a:r>
                  <a:rPr lang="zh-TW" altLang="en-US" sz="2000" dirty="0"/>
                  <a:t> </a:t>
                </a:r>
                <a:r>
                  <a:rPr lang="en-US" altLang="zh-TW" sz="2000" dirty="0"/>
                  <a:t>calibration</a:t>
                </a:r>
                <a:endParaRPr lang="zh-TW" altLang="en-US" sz="2000" dirty="0"/>
              </a:p>
            </p:txBody>
          </p:sp>
        </mc:Choice>
        <mc:Fallback xmlns="">
          <p:sp>
            <p:nvSpPr>
              <p:cNvPr id="24" name="文字方塊 23">
                <a:extLst>
                  <a:ext uri="{FF2B5EF4-FFF2-40B4-BE49-F238E27FC236}">
                    <a16:creationId xmlns:a16="http://schemas.microsoft.com/office/drawing/2014/main" id="{94AC1CB3-8D28-47AD-9A62-FDDEC92380B6}"/>
                  </a:ext>
                </a:extLst>
              </p:cNvPr>
              <p:cNvSpPr txBox="1">
                <a:spLocks noRot="1" noChangeAspect="1" noMove="1" noResize="1" noEditPoints="1" noAdjustHandles="1" noChangeArrowheads="1" noChangeShapeType="1" noTextEdit="1"/>
              </p:cNvSpPr>
              <p:nvPr/>
            </p:nvSpPr>
            <p:spPr>
              <a:xfrm>
                <a:off x="361809" y="1330522"/>
                <a:ext cx="8323264" cy="1498680"/>
              </a:xfrm>
              <a:prstGeom prst="rect">
                <a:avLst/>
              </a:prstGeom>
              <a:blipFill>
                <a:blip r:embed="rId4"/>
                <a:stretch>
                  <a:fillRect l="-659" t="-2033" b="-6098"/>
                </a:stretch>
              </a:blipFill>
            </p:spPr>
            <p:txBody>
              <a:bodyPr/>
              <a:lstStyle/>
              <a:p>
                <a:r>
                  <a:rPr lang="zh-TW" altLang="en-US">
                    <a:noFill/>
                  </a:rPr>
                  <a:t> </a:t>
                </a:r>
              </a:p>
            </p:txBody>
          </p:sp>
        </mc:Fallback>
      </mc:AlternateContent>
      <p:grpSp>
        <p:nvGrpSpPr>
          <p:cNvPr id="35" name="群組 34">
            <a:extLst>
              <a:ext uri="{FF2B5EF4-FFF2-40B4-BE49-F238E27FC236}">
                <a16:creationId xmlns:a16="http://schemas.microsoft.com/office/drawing/2014/main" id="{646D006A-69E4-45DA-B1FA-EFE4EE132CE9}"/>
              </a:ext>
            </a:extLst>
          </p:cNvPr>
          <p:cNvGrpSpPr/>
          <p:nvPr/>
        </p:nvGrpSpPr>
        <p:grpSpPr>
          <a:xfrm>
            <a:off x="8940050" y="480484"/>
            <a:ext cx="2718550" cy="2127331"/>
            <a:chOff x="2846118" y="3895342"/>
            <a:chExt cx="3560996" cy="2708424"/>
          </a:xfrm>
        </p:grpSpPr>
        <p:sp>
          <p:nvSpPr>
            <p:cNvPr id="36" name="平行四邊形 35">
              <a:extLst>
                <a:ext uri="{FF2B5EF4-FFF2-40B4-BE49-F238E27FC236}">
                  <a16:creationId xmlns:a16="http://schemas.microsoft.com/office/drawing/2014/main" id="{A2B679C9-EA1F-4A30-B015-12F21644BE9B}"/>
                </a:ext>
              </a:extLst>
            </p:cNvPr>
            <p:cNvSpPr/>
            <p:nvPr/>
          </p:nvSpPr>
          <p:spPr>
            <a:xfrm>
              <a:off x="2927182" y="5090506"/>
              <a:ext cx="3479932" cy="1098417"/>
            </a:xfrm>
            <a:prstGeom prst="parallelogram">
              <a:avLst>
                <a:gd name="adj" fmla="val 613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平行四邊形 36">
              <a:extLst>
                <a:ext uri="{FF2B5EF4-FFF2-40B4-BE49-F238E27FC236}">
                  <a16:creationId xmlns:a16="http://schemas.microsoft.com/office/drawing/2014/main" id="{7114ECAA-1797-4F22-B7D6-006148B54DD5}"/>
                </a:ext>
              </a:extLst>
            </p:cNvPr>
            <p:cNvSpPr/>
            <p:nvPr/>
          </p:nvSpPr>
          <p:spPr>
            <a:xfrm>
              <a:off x="3815500" y="5088372"/>
              <a:ext cx="617663" cy="1098417"/>
            </a:xfrm>
            <a:prstGeom prst="parallelogram">
              <a:avLst>
                <a:gd name="adj" fmla="val 7409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橢圓 37">
              <a:extLst>
                <a:ext uri="{FF2B5EF4-FFF2-40B4-BE49-F238E27FC236}">
                  <a16:creationId xmlns:a16="http://schemas.microsoft.com/office/drawing/2014/main" id="{49A233AA-D42E-420B-8434-932843C9C2AD}"/>
                </a:ext>
              </a:extLst>
            </p:cNvPr>
            <p:cNvSpPr/>
            <p:nvPr/>
          </p:nvSpPr>
          <p:spPr>
            <a:xfrm>
              <a:off x="3280665" y="5186296"/>
              <a:ext cx="2799879" cy="8817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橢圓 38">
              <a:extLst>
                <a:ext uri="{FF2B5EF4-FFF2-40B4-BE49-F238E27FC236}">
                  <a16:creationId xmlns:a16="http://schemas.microsoft.com/office/drawing/2014/main" id="{F8FF5422-85B5-4CC9-96F2-A9F069C87C69}"/>
                </a:ext>
              </a:extLst>
            </p:cNvPr>
            <p:cNvSpPr/>
            <p:nvPr/>
          </p:nvSpPr>
          <p:spPr>
            <a:xfrm>
              <a:off x="4622826" y="3895342"/>
              <a:ext cx="233265" cy="23326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0" name="直線單箭頭接點 39">
              <a:extLst>
                <a:ext uri="{FF2B5EF4-FFF2-40B4-BE49-F238E27FC236}">
                  <a16:creationId xmlns:a16="http://schemas.microsoft.com/office/drawing/2014/main" id="{E322968F-7D94-4C68-98AE-293E6E20F4AC}"/>
                </a:ext>
              </a:extLst>
            </p:cNvPr>
            <p:cNvCxnSpPr>
              <a:cxnSpLocks/>
            </p:cNvCxnSpPr>
            <p:nvPr/>
          </p:nvCxnSpPr>
          <p:spPr>
            <a:xfrm>
              <a:off x="4752348" y="4058837"/>
              <a:ext cx="0" cy="153604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文字方塊 40">
              <a:extLst>
                <a:ext uri="{FF2B5EF4-FFF2-40B4-BE49-F238E27FC236}">
                  <a16:creationId xmlns:a16="http://schemas.microsoft.com/office/drawing/2014/main" id="{062EC574-6111-4119-9C48-B25A2144EA81}"/>
                </a:ext>
              </a:extLst>
            </p:cNvPr>
            <p:cNvSpPr txBox="1"/>
            <p:nvPr/>
          </p:nvSpPr>
          <p:spPr>
            <a:xfrm>
              <a:off x="4739458" y="4624670"/>
              <a:ext cx="306494" cy="369332"/>
            </a:xfrm>
            <a:prstGeom prst="rect">
              <a:avLst/>
            </a:prstGeom>
            <a:noFill/>
          </p:spPr>
          <p:txBody>
            <a:bodyPr wrap="square" rtlCol="0">
              <a:spAutoFit/>
            </a:bodyPr>
            <a:lstStyle/>
            <a:p>
              <a:r>
                <a:rPr lang="en-US" altLang="zh-TW" dirty="0"/>
                <a:t>d</a:t>
              </a:r>
              <a:endParaRPr lang="zh-TW" altLang="en-US" dirty="0"/>
            </a:p>
          </p:txBody>
        </p:sp>
        <p:cxnSp>
          <p:nvCxnSpPr>
            <p:cNvPr id="42" name="直線接點 41">
              <a:extLst>
                <a:ext uri="{FF2B5EF4-FFF2-40B4-BE49-F238E27FC236}">
                  <a16:creationId xmlns:a16="http://schemas.microsoft.com/office/drawing/2014/main" id="{C8134BCC-AFC6-44D1-924D-CB259DC37016}"/>
                </a:ext>
              </a:extLst>
            </p:cNvPr>
            <p:cNvCxnSpPr>
              <a:cxnSpLocks/>
            </p:cNvCxnSpPr>
            <p:nvPr/>
          </p:nvCxnSpPr>
          <p:spPr>
            <a:xfrm flipH="1">
              <a:off x="4134686" y="4058837"/>
              <a:ext cx="617662" cy="1432249"/>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3" name="文字方塊 42">
              <a:extLst>
                <a:ext uri="{FF2B5EF4-FFF2-40B4-BE49-F238E27FC236}">
                  <a16:creationId xmlns:a16="http://schemas.microsoft.com/office/drawing/2014/main" id="{F2C0D1DA-2EEF-4030-AF0E-419A5E265FEC}"/>
                </a:ext>
              </a:extLst>
            </p:cNvPr>
            <p:cNvSpPr txBox="1"/>
            <p:nvPr/>
          </p:nvSpPr>
          <p:spPr>
            <a:xfrm>
              <a:off x="3991924" y="4526115"/>
              <a:ext cx="264816" cy="369332"/>
            </a:xfrm>
            <a:prstGeom prst="rect">
              <a:avLst/>
            </a:prstGeom>
            <a:noFill/>
          </p:spPr>
          <p:txBody>
            <a:bodyPr wrap="none" rtlCol="0">
              <a:spAutoFit/>
            </a:bodyPr>
            <a:lstStyle/>
            <a:p>
              <a:r>
                <a:rPr lang="en-US" altLang="zh-TW" dirty="0"/>
                <a:t>r</a:t>
              </a:r>
              <a:endParaRPr lang="zh-TW" altLang="en-US" dirty="0"/>
            </a:p>
          </p:txBody>
        </p:sp>
        <p:cxnSp>
          <p:nvCxnSpPr>
            <p:cNvPr id="44" name="直線單箭頭接點 43">
              <a:extLst>
                <a:ext uri="{FF2B5EF4-FFF2-40B4-BE49-F238E27FC236}">
                  <a16:creationId xmlns:a16="http://schemas.microsoft.com/office/drawing/2014/main" id="{890FC19B-837B-440A-9682-F5F1CCA50B81}"/>
                </a:ext>
              </a:extLst>
            </p:cNvPr>
            <p:cNvCxnSpPr>
              <a:cxnSpLocks/>
            </p:cNvCxnSpPr>
            <p:nvPr/>
          </p:nvCxnSpPr>
          <p:spPr>
            <a:xfrm flipH="1">
              <a:off x="2863065" y="6328192"/>
              <a:ext cx="2796609"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44">
              <a:extLst>
                <a:ext uri="{FF2B5EF4-FFF2-40B4-BE49-F238E27FC236}">
                  <a16:creationId xmlns:a16="http://schemas.microsoft.com/office/drawing/2014/main" id="{9A09291F-6E8C-4082-B4CE-2428ED201AC7}"/>
                </a:ext>
              </a:extLst>
            </p:cNvPr>
            <p:cNvCxnSpPr>
              <a:cxnSpLocks/>
            </p:cNvCxnSpPr>
            <p:nvPr/>
          </p:nvCxnSpPr>
          <p:spPr>
            <a:xfrm flipH="1">
              <a:off x="2846118" y="5079215"/>
              <a:ext cx="643481" cy="107599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文字方塊 45">
                  <a:extLst>
                    <a:ext uri="{FF2B5EF4-FFF2-40B4-BE49-F238E27FC236}">
                      <a16:creationId xmlns:a16="http://schemas.microsoft.com/office/drawing/2014/main" id="{932ACA4D-67D5-4D35-B175-10BCB9C14E7E}"/>
                    </a:ext>
                  </a:extLst>
                </p:cNvPr>
                <p:cNvSpPr txBox="1"/>
                <p:nvPr/>
              </p:nvSpPr>
              <p:spPr>
                <a:xfrm>
                  <a:off x="2905655" y="5360581"/>
                  <a:ext cx="1867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rPr>
                          <m:t>𝑦</m:t>
                        </m:r>
                      </m:oMath>
                    </m:oMathPara>
                  </a14:m>
                  <a:endParaRPr lang="zh-TW" altLang="en-US" dirty="0"/>
                </a:p>
              </p:txBody>
            </p:sp>
          </mc:Choice>
          <mc:Fallback xmlns="">
            <p:sp>
              <p:nvSpPr>
                <p:cNvPr id="46" name="文字方塊 45">
                  <a:extLst>
                    <a:ext uri="{FF2B5EF4-FFF2-40B4-BE49-F238E27FC236}">
                      <a16:creationId xmlns:a16="http://schemas.microsoft.com/office/drawing/2014/main" id="{932ACA4D-67D5-4D35-B175-10BCB9C14E7E}"/>
                    </a:ext>
                  </a:extLst>
                </p:cNvPr>
                <p:cNvSpPr txBox="1">
                  <a:spLocks noRot="1" noChangeAspect="1" noMove="1" noResize="1" noEditPoints="1" noAdjustHandles="1" noChangeArrowheads="1" noChangeShapeType="1" noTextEdit="1"/>
                </p:cNvSpPr>
                <p:nvPr/>
              </p:nvSpPr>
              <p:spPr>
                <a:xfrm>
                  <a:off x="2905655" y="5360581"/>
                  <a:ext cx="186718" cy="276999"/>
                </a:xfrm>
                <a:prstGeom prst="rect">
                  <a:avLst/>
                </a:prstGeom>
                <a:blipFill>
                  <a:blip r:embed="rId5"/>
                  <a:stretch>
                    <a:fillRect l="-56522" r="-56522" b="-6285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7" name="文字方塊 46">
                  <a:extLst>
                    <a:ext uri="{FF2B5EF4-FFF2-40B4-BE49-F238E27FC236}">
                      <a16:creationId xmlns:a16="http://schemas.microsoft.com/office/drawing/2014/main" id="{5646A285-0447-4C7D-A78D-7969A703BD76}"/>
                    </a:ext>
                  </a:extLst>
                </p:cNvPr>
                <p:cNvSpPr txBox="1"/>
                <p:nvPr/>
              </p:nvSpPr>
              <p:spPr>
                <a:xfrm>
                  <a:off x="4335379" y="6251103"/>
                  <a:ext cx="216274" cy="3526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zh-TW" i="1">
                            <a:latin typeface="Cambria Math" panose="02040503050406030204" pitchFamily="18" charset="0"/>
                          </a:rPr>
                          <m:t>x</m:t>
                        </m:r>
                      </m:oMath>
                    </m:oMathPara>
                  </a14:m>
                  <a:endParaRPr lang="zh-TW" altLang="en-US" dirty="0"/>
                </a:p>
              </p:txBody>
            </p:sp>
          </mc:Choice>
          <mc:Fallback xmlns="">
            <p:sp>
              <p:nvSpPr>
                <p:cNvPr id="47" name="文字方塊 46">
                  <a:extLst>
                    <a:ext uri="{FF2B5EF4-FFF2-40B4-BE49-F238E27FC236}">
                      <a16:creationId xmlns:a16="http://schemas.microsoft.com/office/drawing/2014/main" id="{5646A285-0447-4C7D-A78D-7969A703BD76}"/>
                    </a:ext>
                  </a:extLst>
                </p:cNvPr>
                <p:cNvSpPr txBox="1">
                  <a:spLocks noRot="1" noChangeAspect="1" noMove="1" noResize="1" noEditPoints="1" noAdjustHandles="1" noChangeArrowheads="1" noChangeShapeType="1" noTextEdit="1"/>
                </p:cNvSpPr>
                <p:nvPr/>
              </p:nvSpPr>
              <p:spPr>
                <a:xfrm>
                  <a:off x="4335379" y="6251103"/>
                  <a:ext cx="216274" cy="352663"/>
                </a:xfrm>
                <a:prstGeom prst="rect">
                  <a:avLst/>
                </a:prstGeom>
                <a:blipFill>
                  <a:blip r:embed="rId6"/>
                  <a:stretch>
                    <a:fillRect l="-22222" r="-18519"/>
                  </a:stretch>
                </a:blipFill>
              </p:spPr>
              <p:txBody>
                <a:bodyPr/>
                <a:lstStyle/>
                <a:p>
                  <a:r>
                    <a:rPr lang="zh-TW" altLang="en-US">
                      <a:noFill/>
                    </a:rPr>
                    <a:t> </a:t>
                  </a:r>
                </a:p>
              </p:txBody>
            </p:sp>
          </mc:Fallback>
        </mc:AlternateContent>
      </p:grpSp>
      <p:sp>
        <p:nvSpPr>
          <p:cNvPr id="50" name="文字方塊 49">
            <a:extLst>
              <a:ext uri="{FF2B5EF4-FFF2-40B4-BE49-F238E27FC236}">
                <a16:creationId xmlns:a16="http://schemas.microsoft.com/office/drawing/2014/main" id="{DD8737EF-4E9A-423C-BD00-7191CA1594B2}"/>
              </a:ext>
            </a:extLst>
          </p:cNvPr>
          <p:cNvSpPr txBox="1"/>
          <p:nvPr/>
        </p:nvSpPr>
        <p:spPr>
          <a:xfrm flipH="1">
            <a:off x="9594158" y="5934507"/>
            <a:ext cx="868681" cy="369332"/>
          </a:xfrm>
          <a:prstGeom prst="rect">
            <a:avLst/>
          </a:prstGeom>
          <a:noFill/>
        </p:spPr>
        <p:txBody>
          <a:bodyPr wrap="square" rtlCol="0">
            <a:spAutoFit/>
          </a:bodyPr>
          <a:lstStyle/>
          <a:p>
            <a:r>
              <a:rPr lang="en-US" altLang="zh-TW" b="1" dirty="0"/>
              <a:t>Y-axis</a:t>
            </a:r>
          </a:p>
        </p:txBody>
      </p:sp>
      <p:sp>
        <p:nvSpPr>
          <p:cNvPr id="51" name="文字方塊 50">
            <a:extLst>
              <a:ext uri="{FF2B5EF4-FFF2-40B4-BE49-F238E27FC236}">
                <a16:creationId xmlns:a16="http://schemas.microsoft.com/office/drawing/2014/main" id="{C7AAACCC-6D30-475F-BAC9-639F17C1E5AC}"/>
              </a:ext>
            </a:extLst>
          </p:cNvPr>
          <p:cNvSpPr txBox="1"/>
          <p:nvPr/>
        </p:nvSpPr>
        <p:spPr>
          <a:xfrm flipH="1">
            <a:off x="9549083" y="4529909"/>
            <a:ext cx="868679" cy="369332"/>
          </a:xfrm>
          <a:prstGeom prst="rect">
            <a:avLst/>
          </a:prstGeom>
          <a:noFill/>
        </p:spPr>
        <p:txBody>
          <a:bodyPr wrap="square" rtlCol="0">
            <a:spAutoFit/>
          </a:bodyPr>
          <a:lstStyle/>
          <a:p>
            <a:r>
              <a:rPr lang="en-US" altLang="zh-TW" b="1" dirty="0"/>
              <a:t>X-axis</a:t>
            </a:r>
          </a:p>
        </p:txBody>
      </p:sp>
      <p:pic>
        <p:nvPicPr>
          <p:cNvPr id="52" name="圖片 51">
            <a:extLst>
              <a:ext uri="{FF2B5EF4-FFF2-40B4-BE49-F238E27FC236}">
                <a16:creationId xmlns:a16="http://schemas.microsoft.com/office/drawing/2014/main" id="{C5B5656B-0BEA-4D94-85D4-4535CCE8344B}"/>
              </a:ext>
            </a:extLst>
          </p:cNvPr>
          <p:cNvPicPr>
            <a:picLocks noChangeAspect="1"/>
          </p:cNvPicPr>
          <p:nvPr/>
        </p:nvPicPr>
        <p:blipFill>
          <a:blip r:embed="rId7"/>
          <a:stretch>
            <a:fillRect/>
          </a:stretch>
        </p:blipFill>
        <p:spPr>
          <a:xfrm>
            <a:off x="550587" y="3607406"/>
            <a:ext cx="2794542" cy="2726267"/>
          </a:xfrm>
          <a:prstGeom prst="rect">
            <a:avLst/>
          </a:prstGeom>
        </p:spPr>
      </p:pic>
      <p:sp>
        <p:nvSpPr>
          <p:cNvPr id="48" name="文字方塊 47">
            <a:extLst>
              <a:ext uri="{FF2B5EF4-FFF2-40B4-BE49-F238E27FC236}">
                <a16:creationId xmlns:a16="http://schemas.microsoft.com/office/drawing/2014/main" id="{D9F221AB-9CDA-4707-9240-FCF462DFFB50}"/>
              </a:ext>
            </a:extLst>
          </p:cNvPr>
          <p:cNvSpPr txBox="1"/>
          <p:nvPr/>
        </p:nvSpPr>
        <p:spPr>
          <a:xfrm flipH="1">
            <a:off x="1489420" y="4468923"/>
            <a:ext cx="868681" cy="369332"/>
          </a:xfrm>
          <a:prstGeom prst="rect">
            <a:avLst/>
          </a:prstGeom>
          <a:noFill/>
        </p:spPr>
        <p:txBody>
          <a:bodyPr wrap="square" rtlCol="0">
            <a:spAutoFit/>
          </a:bodyPr>
          <a:lstStyle/>
          <a:p>
            <a:r>
              <a:rPr lang="en-US" altLang="zh-TW" b="1" dirty="0"/>
              <a:t>Y-axis</a:t>
            </a:r>
          </a:p>
        </p:txBody>
      </p:sp>
      <p:sp>
        <p:nvSpPr>
          <p:cNvPr id="49" name="文字方塊 48">
            <a:extLst>
              <a:ext uri="{FF2B5EF4-FFF2-40B4-BE49-F238E27FC236}">
                <a16:creationId xmlns:a16="http://schemas.microsoft.com/office/drawing/2014/main" id="{5AA0F2C5-25EE-4EF3-BC18-B959DC5ADE7E}"/>
              </a:ext>
            </a:extLst>
          </p:cNvPr>
          <p:cNvSpPr txBox="1"/>
          <p:nvPr/>
        </p:nvSpPr>
        <p:spPr>
          <a:xfrm flipH="1">
            <a:off x="1563699" y="5856611"/>
            <a:ext cx="868679" cy="369332"/>
          </a:xfrm>
          <a:prstGeom prst="rect">
            <a:avLst/>
          </a:prstGeom>
          <a:noFill/>
        </p:spPr>
        <p:txBody>
          <a:bodyPr wrap="square" rtlCol="0">
            <a:spAutoFit/>
          </a:bodyPr>
          <a:lstStyle/>
          <a:p>
            <a:r>
              <a:rPr lang="en-US" altLang="zh-TW" b="1" dirty="0"/>
              <a:t>X-axis</a:t>
            </a:r>
          </a:p>
        </p:txBody>
      </p:sp>
      <p:sp>
        <p:nvSpPr>
          <p:cNvPr id="12" name="文字方塊 11">
            <a:extLst>
              <a:ext uri="{FF2B5EF4-FFF2-40B4-BE49-F238E27FC236}">
                <a16:creationId xmlns:a16="http://schemas.microsoft.com/office/drawing/2014/main" id="{E1F7DA79-0587-4039-83F8-5E9A5FEA21C0}"/>
              </a:ext>
            </a:extLst>
          </p:cNvPr>
          <p:cNvSpPr txBox="1"/>
          <p:nvPr/>
        </p:nvSpPr>
        <p:spPr>
          <a:xfrm rot="16200000">
            <a:off x="185454" y="4063831"/>
            <a:ext cx="722043" cy="369332"/>
          </a:xfrm>
          <a:prstGeom prst="rect">
            <a:avLst/>
          </a:prstGeom>
          <a:noFill/>
        </p:spPr>
        <p:txBody>
          <a:bodyPr wrap="square" rtlCol="0">
            <a:spAutoFit/>
          </a:bodyPr>
          <a:lstStyle/>
          <a:p>
            <a:r>
              <a:rPr lang="en-US" altLang="zh-TW" b="1" dirty="0"/>
              <a:t>Flux</a:t>
            </a:r>
            <a:endParaRPr lang="zh-TW" altLang="en-US" b="1" dirty="0"/>
          </a:p>
        </p:txBody>
      </p:sp>
      <p:sp>
        <p:nvSpPr>
          <p:cNvPr id="17" name="文字方塊 16">
            <a:extLst>
              <a:ext uri="{FF2B5EF4-FFF2-40B4-BE49-F238E27FC236}">
                <a16:creationId xmlns:a16="http://schemas.microsoft.com/office/drawing/2014/main" id="{05AB379B-84C8-45B5-A366-BE0803F78ACD}"/>
              </a:ext>
            </a:extLst>
          </p:cNvPr>
          <p:cNvSpPr txBox="1"/>
          <p:nvPr/>
        </p:nvSpPr>
        <p:spPr>
          <a:xfrm rot="16200000">
            <a:off x="185455" y="5438304"/>
            <a:ext cx="722043" cy="369332"/>
          </a:xfrm>
          <a:prstGeom prst="rect">
            <a:avLst/>
          </a:prstGeom>
          <a:noFill/>
        </p:spPr>
        <p:txBody>
          <a:bodyPr wrap="square" rtlCol="0">
            <a:spAutoFit/>
          </a:bodyPr>
          <a:lstStyle/>
          <a:p>
            <a:r>
              <a:rPr lang="en-US" altLang="zh-TW" b="1" dirty="0"/>
              <a:t>Flux</a:t>
            </a:r>
            <a:endParaRPr lang="zh-TW" altLang="en-US" b="1" dirty="0"/>
          </a:p>
        </p:txBody>
      </p:sp>
      <p:pic>
        <p:nvPicPr>
          <p:cNvPr id="7" name="圖片 6">
            <a:extLst>
              <a:ext uri="{FF2B5EF4-FFF2-40B4-BE49-F238E27FC236}">
                <a16:creationId xmlns:a16="http://schemas.microsoft.com/office/drawing/2014/main" id="{1A3D101D-D7F4-4BD5-AF14-1CA77EE939C8}"/>
              </a:ext>
            </a:extLst>
          </p:cNvPr>
          <p:cNvPicPr>
            <a:picLocks noChangeAspect="1"/>
          </p:cNvPicPr>
          <p:nvPr/>
        </p:nvPicPr>
        <p:blipFill>
          <a:blip r:embed="rId8"/>
          <a:stretch>
            <a:fillRect/>
          </a:stretch>
        </p:blipFill>
        <p:spPr>
          <a:xfrm>
            <a:off x="8972927" y="3584725"/>
            <a:ext cx="3016766" cy="2834217"/>
          </a:xfrm>
          <a:prstGeom prst="rect">
            <a:avLst/>
          </a:prstGeom>
        </p:spPr>
      </p:pic>
      <p:sp>
        <p:nvSpPr>
          <p:cNvPr id="53" name="文字方塊 52">
            <a:extLst>
              <a:ext uri="{FF2B5EF4-FFF2-40B4-BE49-F238E27FC236}">
                <a16:creationId xmlns:a16="http://schemas.microsoft.com/office/drawing/2014/main" id="{CB93CEDF-F90F-4803-A48C-5CC68826C6F2}"/>
              </a:ext>
            </a:extLst>
          </p:cNvPr>
          <p:cNvSpPr txBox="1"/>
          <p:nvPr/>
        </p:nvSpPr>
        <p:spPr>
          <a:xfrm>
            <a:off x="7149202" y="4383517"/>
            <a:ext cx="1332088" cy="369332"/>
          </a:xfrm>
          <a:prstGeom prst="rect">
            <a:avLst/>
          </a:prstGeom>
          <a:noFill/>
        </p:spPr>
        <p:txBody>
          <a:bodyPr wrap="square" rtlCol="0">
            <a:spAutoFit/>
          </a:bodyPr>
          <a:lstStyle/>
          <a:p>
            <a:r>
              <a:rPr lang="en-US" altLang="zh-TW" b="1" dirty="0"/>
              <a:t>Position 2</a:t>
            </a:r>
            <a:endParaRPr lang="zh-TW" altLang="en-US" b="1" dirty="0"/>
          </a:p>
        </p:txBody>
      </p:sp>
      <p:sp>
        <p:nvSpPr>
          <p:cNvPr id="54" name="文字方塊 53">
            <a:extLst>
              <a:ext uri="{FF2B5EF4-FFF2-40B4-BE49-F238E27FC236}">
                <a16:creationId xmlns:a16="http://schemas.microsoft.com/office/drawing/2014/main" id="{EDA74F45-4092-4CEC-A42E-0E39FF14444F}"/>
              </a:ext>
            </a:extLst>
          </p:cNvPr>
          <p:cNvSpPr txBox="1"/>
          <p:nvPr/>
        </p:nvSpPr>
        <p:spPr>
          <a:xfrm>
            <a:off x="10242097" y="4424853"/>
            <a:ext cx="1332088" cy="369332"/>
          </a:xfrm>
          <a:prstGeom prst="rect">
            <a:avLst/>
          </a:prstGeom>
          <a:noFill/>
        </p:spPr>
        <p:txBody>
          <a:bodyPr wrap="square" rtlCol="0">
            <a:spAutoFit/>
          </a:bodyPr>
          <a:lstStyle/>
          <a:p>
            <a:r>
              <a:rPr lang="en-US" altLang="zh-TW" b="1" dirty="0"/>
              <a:t>Position 3</a:t>
            </a:r>
            <a:endParaRPr lang="zh-TW" altLang="en-US" b="1" dirty="0"/>
          </a:p>
        </p:txBody>
      </p:sp>
    </p:spTree>
    <p:extLst>
      <p:ext uri="{BB962C8B-B14F-4D97-AF65-F5344CB8AC3E}">
        <p14:creationId xmlns:p14="http://schemas.microsoft.com/office/powerpoint/2010/main" val="2717507978"/>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訂 1">
      <a:majorFont>
        <a:latin typeface="Calibri"/>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報告.potx" id="{4918AFBB-9323-4B62-9FC9-1411E640D6D4}" vid="{B7E06757-D623-47FF-A492-0AAAE12F96EE}"/>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報告</Template>
  <TotalTime>3338</TotalTime>
  <Words>2124</Words>
  <Application>Microsoft Office PowerPoint</Application>
  <PresentationFormat>寬螢幕</PresentationFormat>
  <Paragraphs>397</Paragraphs>
  <Slides>26</Slides>
  <Notes>5</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26</vt:i4>
      </vt:variant>
    </vt:vector>
  </HeadingPairs>
  <TitlesOfParts>
    <vt:vector size="33" baseType="lpstr">
      <vt:lpstr>HelveticaNeue</vt:lpstr>
      <vt:lpstr>新細明體</vt:lpstr>
      <vt:lpstr>Arial</vt:lpstr>
      <vt:lpstr>Calibri</vt:lpstr>
      <vt:lpstr>Cambria Math</vt:lpstr>
      <vt:lpstr>Wingdings</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凱聿 鄭</dc:creator>
  <cp:lastModifiedBy>凱聿 鄭</cp:lastModifiedBy>
  <cp:revision>48</cp:revision>
  <dcterms:created xsi:type="dcterms:W3CDTF">2025-12-18T16:40:01Z</dcterms:created>
  <dcterms:modified xsi:type="dcterms:W3CDTF">2025-12-24T00:55:56Z</dcterms:modified>
</cp:coreProperties>
</file>