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669" r:id="rId3"/>
    <p:sldId id="670" r:id="rId4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669"/>
            <p14:sldId id="670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F0"/>
    <a:srgbClr val="8A9AF8"/>
    <a:srgbClr val="FF2CFF"/>
    <a:srgbClr val="0000FF"/>
    <a:srgbClr val="00B050"/>
    <a:srgbClr val="B0A898"/>
    <a:srgbClr val="D6D6D6"/>
    <a:srgbClr val="00B0F0"/>
    <a:srgbClr val="09D0F5"/>
    <a:srgbClr val="83E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7628" autoAdjust="0"/>
  </p:normalViewPr>
  <p:slideViewPr>
    <p:cSldViewPr snapToGrid="0" showGuides="1">
      <p:cViewPr varScale="1">
        <p:scale>
          <a:sx n="159" d="100"/>
          <a:sy n="159" d="100"/>
        </p:scale>
        <p:origin x="150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2025</a:t>
            </a:r>
            <a:r>
              <a:rPr lang="zh-TW" altLang="en-US" dirty="0"/>
              <a:t> </a:t>
            </a:r>
            <a:r>
              <a:rPr lang="en-US" altLang="zh-TW" dirty="0"/>
              <a:t>12/24</a:t>
            </a:r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D92E5-1C6B-47D3-8595-26EF1B0F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330657"/>
            <a:ext cx="10392861" cy="609607"/>
          </a:xfrm>
        </p:spPr>
        <p:txBody>
          <a:bodyPr/>
          <a:lstStyle/>
          <a:p>
            <a:r>
              <a:rPr lang="en-US" altLang="zh-TW" b="0" dirty="0"/>
              <a:t>Position </a:t>
            </a:r>
            <a:r>
              <a:rPr lang="en-US" altLang="zh-TW" dirty="0"/>
              <a:t>resolution calculation, and normalization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85EEB6-A305-4BA0-A8E3-CD52D50D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9B1079-35B8-4D7D-8BE7-C9B911CC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E436F2-0360-43BF-B7F2-C7BCC7041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14" y="1251751"/>
            <a:ext cx="2664995" cy="266499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3A39096-C1D6-41FE-8E63-84B3977DB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908" y="1251751"/>
            <a:ext cx="5329990" cy="266499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FEF4086-2E76-4D27-8814-850116F61436}"/>
              </a:ext>
            </a:extLst>
          </p:cNvPr>
          <p:cNvSpPr txBox="1"/>
          <p:nvPr/>
        </p:nvSpPr>
        <p:spPr>
          <a:xfrm>
            <a:off x="3459758" y="2315425"/>
            <a:ext cx="434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=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BC23D6A4-2CA4-4970-8104-FD5C4D4F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897" y="1251751"/>
            <a:ext cx="2664996" cy="2664996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F6D18555-2BEB-403C-A697-3444FC7A7795}"/>
              </a:ext>
            </a:extLst>
          </p:cNvPr>
          <p:cNvSpPr txBox="1"/>
          <p:nvPr/>
        </p:nvSpPr>
        <p:spPr>
          <a:xfrm>
            <a:off x="9075963" y="2315425"/>
            <a:ext cx="434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=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7C97FF46-B48A-4691-9EDC-F0C0B4F4D5A3}"/>
              </a:ext>
            </a:extLst>
          </p:cNvPr>
          <p:cNvSpPr/>
          <p:nvPr/>
        </p:nvSpPr>
        <p:spPr>
          <a:xfrm>
            <a:off x="511929" y="4993105"/>
            <a:ext cx="268367" cy="745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1EE6BA6-65D0-473C-9111-376A08AEDBDA}"/>
                  </a:ext>
                </a:extLst>
              </p:cNvPr>
              <p:cNvSpPr/>
              <p:nvPr/>
            </p:nvSpPr>
            <p:spPr>
              <a:xfrm>
                <a:off x="857915" y="4511842"/>
                <a:ext cx="1758954" cy="15641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Normalize the origin to 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TW" dirty="0"/>
                  <a:t>R</a:t>
                </a:r>
              </a:p>
              <a:p>
                <a:pPr algn="ctr"/>
                <a:r>
                  <a:rPr lang="en-US" altLang="zh-TW" dirty="0"/>
                  <a:t>(fit by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Rayleigh)</a:t>
                </a:r>
                <a:r>
                  <a:rPr lang="zh-TW" altLang="en-US" dirty="0"/>
                  <a:t> </a:t>
                </a:r>
                <a:endParaRPr lang="en-US" altLang="zh-TW" dirty="0"/>
              </a:p>
            </p:txBody>
          </p:sp>
        </mc:Choice>
        <mc:Fallback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1EE6BA6-65D0-473C-9111-376A08AED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15" y="4511842"/>
                <a:ext cx="1758954" cy="1564105"/>
              </a:xfrm>
              <a:prstGeom prst="rect">
                <a:avLst/>
              </a:prstGeom>
              <a:blipFill>
                <a:blip r:embed="rId5"/>
                <a:stretch>
                  <a:fillRect l="-2749" r="-20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圖片 26">
            <a:extLst>
              <a:ext uri="{FF2B5EF4-FFF2-40B4-BE49-F238E27FC236}">
                <a16:creationId xmlns:a16="http://schemas.microsoft.com/office/drawing/2014/main" id="{67831B2D-7B0A-4F83-9651-AAA1552E8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049" y="4076690"/>
            <a:ext cx="2574758" cy="2578788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8EFDB9F2-B6DA-4C73-A3E6-764136356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522" y="4076690"/>
            <a:ext cx="2578788" cy="2578788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CA2F6AED-FEBA-4314-9402-07142B7948BB}"/>
              </a:ext>
            </a:extLst>
          </p:cNvPr>
          <p:cNvSpPr/>
          <p:nvPr/>
        </p:nvSpPr>
        <p:spPr>
          <a:xfrm>
            <a:off x="860258" y="1016668"/>
            <a:ext cx="11227635" cy="174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Draw the residual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C2B0D776-E771-4D2A-97DE-00131569830B}"/>
              </a:ext>
            </a:extLst>
          </p:cNvPr>
          <p:cNvSpPr txBox="1"/>
          <p:nvPr/>
        </p:nvSpPr>
        <p:spPr>
          <a:xfrm>
            <a:off x="5661359" y="5104474"/>
            <a:ext cx="434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=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5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extLst>
              <a:ext uri="{FF2B5EF4-FFF2-40B4-BE49-F238E27FC236}">
                <a16:creationId xmlns:a16="http://schemas.microsoft.com/office/drawing/2014/main" id="{7573CF08-018D-4CF8-A58F-511A6FAF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104" y="2151170"/>
            <a:ext cx="5046634" cy="391164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479B19E-24EB-40CB-93FC-0087495A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3BCB6B1-547D-4956-A12A-84AF6B8B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49B0780-2F82-474B-AF35-0D8F89D3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7942985-80A6-4668-A330-4E7E7E833F0B}"/>
              </a:ext>
            </a:extLst>
          </p:cNvPr>
          <p:cNvSpPr txBox="1"/>
          <p:nvPr/>
        </p:nvSpPr>
        <p:spPr>
          <a:xfrm>
            <a:off x="2030694" y="2078534"/>
            <a:ext cx="434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X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742FF86-9DDB-45AE-8D46-EB3AE47BE2BD}"/>
              </a:ext>
            </a:extLst>
          </p:cNvPr>
          <p:cNvSpPr/>
          <p:nvPr/>
        </p:nvSpPr>
        <p:spPr>
          <a:xfrm>
            <a:off x="0" y="1693330"/>
            <a:ext cx="2069431" cy="1227221"/>
          </a:xfrm>
          <a:prstGeom prst="rect">
            <a:avLst/>
          </a:prstGeom>
          <a:solidFill>
            <a:srgbClr val="8A9AF8"/>
          </a:solidFill>
          <a:ln>
            <a:solidFill>
              <a:srgbClr val="00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BM track method</a:t>
            </a:r>
          </a:p>
          <a:p>
            <a:r>
              <a:rPr lang="en-US" altLang="zh-TW" dirty="0"/>
              <a:t>1.ADC/Energy wt.</a:t>
            </a:r>
          </a:p>
          <a:p>
            <a:r>
              <a:rPr lang="en-US" altLang="zh-TW" dirty="0"/>
              <a:t>2.Equal. wt.</a:t>
            </a:r>
          </a:p>
          <a:p>
            <a:r>
              <a:rPr lang="en-US" altLang="zh-TW" dirty="0"/>
              <a:t>3.ADC</a:t>
            </a:r>
            <a:r>
              <a:rPr lang="en-US" altLang="zh-TW" baseline="-25000" dirty="0"/>
              <a:t>max</a:t>
            </a:r>
            <a:r>
              <a:rPr lang="en-US" altLang="zh-TW" dirty="0"/>
              <a:t> only</a:t>
            </a:r>
            <a:endParaRPr lang="zh-TW" altLang="en-US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741BF126-D1CB-48A7-8BF4-285F6089F23C}"/>
              </a:ext>
            </a:extLst>
          </p:cNvPr>
          <p:cNvGrpSpPr/>
          <p:nvPr/>
        </p:nvGrpSpPr>
        <p:grpSpPr>
          <a:xfrm>
            <a:off x="182262" y="3398921"/>
            <a:ext cx="6404594" cy="2669166"/>
            <a:chOff x="182262" y="3628308"/>
            <a:chExt cx="6404594" cy="2669166"/>
          </a:xfrm>
        </p:grpSpPr>
        <p:sp>
          <p:nvSpPr>
            <p:cNvPr id="6" name="左大括弧 5">
              <a:extLst>
                <a:ext uri="{FF2B5EF4-FFF2-40B4-BE49-F238E27FC236}">
                  <a16:creationId xmlns:a16="http://schemas.microsoft.com/office/drawing/2014/main" id="{D10192E3-BCD9-4F61-B781-1B351092E5D6}"/>
                </a:ext>
              </a:extLst>
            </p:cNvPr>
            <p:cNvSpPr/>
            <p:nvPr/>
          </p:nvSpPr>
          <p:spPr>
            <a:xfrm>
              <a:off x="182262" y="3629248"/>
              <a:ext cx="212806" cy="266499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左大括弧 6">
              <a:extLst>
                <a:ext uri="{FF2B5EF4-FFF2-40B4-BE49-F238E27FC236}">
                  <a16:creationId xmlns:a16="http://schemas.microsoft.com/office/drawing/2014/main" id="{621674F5-863C-4351-A6E2-C85D8AD10EDD}"/>
                </a:ext>
              </a:extLst>
            </p:cNvPr>
            <p:cNvSpPr/>
            <p:nvPr/>
          </p:nvSpPr>
          <p:spPr>
            <a:xfrm flipH="1">
              <a:off x="6338079" y="3629248"/>
              <a:ext cx="248777" cy="266499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9D44A7B4-CF08-4CA0-8498-600593376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146" y="3628308"/>
              <a:ext cx="2664996" cy="2664996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6315512-4C46-4302-B100-000E6F1E3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1005" y="3628308"/>
              <a:ext cx="2664995" cy="2669166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817ADDF-DF9E-4059-ACC2-EF82EEA18BD1}"/>
                </a:ext>
              </a:extLst>
            </p:cNvPr>
            <p:cNvSpPr/>
            <p:nvPr/>
          </p:nvSpPr>
          <p:spPr>
            <a:xfrm>
              <a:off x="3302142" y="6089707"/>
              <a:ext cx="433044" cy="203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or</a:t>
              </a:r>
              <a:endParaRPr lang="zh-TW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內容版面配置區 15">
                <a:extLst>
                  <a:ext uri="{FF2B5EF4-FFF2-40B4-BE49-F238E27FC236}">
                    <a16:creationId xmlns:a16="http://schemas.microsoft.com/office/drawing/2014/main" id="{756F7A5C-27C4-4E16-81BE-117F4FE589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664" y="1257301"/>
                <a:ext cx="10088478" cy="1082842"/>
              </a:xfrm>
            </p:spPr>
            <p:txBody>
              <a:bodyPr/>
              <a:lstStyle/>
              <a:p>
                <a:r>
                  <a:rPr lang="en-US" altLang="zh-TW" dirty="0"/>
                  <a:t>Take the fitting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from position residual, and scan by energy.</a:t>
                </a:r>
                <a:endParaRPr lang="zh-TW" altLang="en-US" dirty="0"/>
              </a:p>
            </p:txBody>
          </p:sp>
        </mc:Choice>
        <mc:Fallback>
          <p:sp>
            <p:nvSpPr>
              <p:cNvPr id="16" name="內容版面配置區 15">
                <a:extLst>
                  <a:ext uri="{FF2B5EF4-FFF2-40B4-BE49-F238E27FC236}">
                    <a16:creationId xmlns:a16="http://schemas.microsoft.com/office/drawing/2014/main" id="{756F7A5C-27C4-4E16-81BE-117F4FE589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664" y="1257301"/>
                <a:ext cx="10088478" cy="1082842"/>
              </a:xfrm>
              <a:blipFill>
                <a:blip r:embed="rId5"/>
                <a:stretch>
                  <a:fillRect l="-121" t="-28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A8127F49-2FCD-4DF3-9293-01DA7BAFEF07}"/>
              </a:ext>
            </a:extLst>
          </p:cNvPr>
          <p:cNvSpPr txBox="1"/>
          <p:nvPr/>
        </p:nvSpPr>
        <p:spPr>
          <a:xfrm>
            <a:off x="6462467" y="2967142"/>
            <a:ext cx="434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=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C2B8219-6B8C-4970-BDF8-2CB763923569}"/>
              </a:ext>
            </a:extLst>
          </p:cNvPr>
          <p:cNvSpPr txBox="1"/>
          <p:nvPr/>
        </p:nvSpPr>
        <p:spPr>
          <a:xfrm>
            <a:off x="4458609" y="2078534"/>
            <a:ext cx="434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X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5451E66-3A10-44C7-9B07-140406E3098F}"/>
              </a:ext>
            </a:extLst>
          </p:cNvPr>
          <p:cNvSpPr/>
          <p:nvPr/>
        </p:nvSpPr>
        <p:spPr>
          <a:xfrm>
            <a:off x="2405406" y="1693330"/>
            <a:ext cx="2069431" cy="1227221"/>
          </a:xfrm>
          <a:prstGeom prst="rect">
            <a:avLst/>
          </a:prstGeom>
          <a:solidFill>
            <a:srgbClr val="8A9AF8"/>
          </a:solidFill>
          <a:ln>
            <a:solidFill>
              <a:srgbClr val="00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Normalize or not normalize.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26045E7-0300-4C92-BD48-D90DE41CD7FE}"/>
              </a:ext>
            </a:extLst>
          </p:cNvPr>
          <p:cNvSpPr/>
          <p:nvPr/>
        </p:nvSpPr>
        <p:spPr>
          <a:xfrm>
            <a:off x="4855596" y="1693330"/>
            <a:ext cx="1894119" cy="1227221"/>
          </a:xfrm>
          <a:prstGeom prst="rect">
            <a:avLst/>
          </a:prstGeom>
          <a:solidFill>
            <a:srgbClr val="8A9AF8"/>
          </a:solidFill>
          <a:ln>
            <a:solidFill>
              <a:srgbClr val="00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Energy scan</a:t>
            </a:r>
          </a:p>
          <a:p>
            <a:pPr algn="ctr"/>
            <a:r>
              <a:rPr lang="en-US" altLang="zh-TW" dirty="0"/>
              <a:t>(9 energy in B.T.)</a:t>
            </a:r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9F61F40-47F6-45B3-BD65-E1E3647B5B08}"/>
              </a:ext>
            </a:extLst>
          </p:cNvPr>
          <p:cNvSpPr txBox="1"/>
          <p:nvPr/>
        </p:nvSpPr>
        <p:spPr>
          <a:xfrm>
            <a:off x="3149253" y="2842479"/>
            <a:ext cx="434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X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44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84153</TotalTime>
  <Words>111</Words>
  <Application>Microsoft Office PowerPoint</Application>
  <PresentationFormat>寬螢幕</PresentationFormat>
  <Paragraphs>29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Calibri</vt:lpstr>
      <vt:lpstr>Cambria Math</vt:lpstr>
      <vt:lpstr>Times New Roman</vt:lpstr>
      <vt:lpstr>Wingdings</vt:lpstr>
      <vt:lpstr>Wingdings 3</vt:lpstr>
      <vt:lpstr>模板2</vt:lpstr>
      <vt:lpstr>Weekly meeting</vt:lpstr>
      <vt:lpstr>Position resolution calculation, and normalization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12841</cp:revision>
  <dcterms:created xsi:type="dcterms:W3CDTF">2020-10-12T05:45:27Z</dcterms:created>
  <dcterms:modified xsi:type="dcterms:W3CDTF">2025-12-24T03:23:41Z</dcterms:modified>
</cp:coreProperties>
</file>