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676" r:id="rId3"/>
    <p:sldId id="675" r:id="rId4"/>
    <p:sldId id="672" r:id="rId5"/>
    <p:sldId id="673" r:id="rId6"/>
  </p:sldIdLst>
  <p:sldSz cx="12192000" cy="6858000"/>
  <p:notesSz cx="6858000" cy="9144000"/>
  <p:defaultTextStyle>
    <a:defPPr>
      <a:defRPr lang="en-US"/>
    </a:defPPr>
    <a:lvl1pPr marL="0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060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120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181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241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301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362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422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482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C71E07ED-570C-4103-AE36-2F6AC5BC9FFF}">
          <p14:sldIdLst>
            <p14:sldId id="256"/>
            <p14:sldId id="676"/>
            <p14:sldId id="675"/>
            <p14:sldId id="672"/>
            <p14:sldId id="673"/>
          </p14:sldIdLst>
        </p14:section>
        <p14:section name="OLD" id="{9FEB97FE-894A-4E95-B0B4-E5F930988A08}">
          <p14:sldIdLst/>
        </p14:section>
        <p14:section name="未命名的章節" id="{FBFD0632-491E-4772-8550-DDA63FD7BC0A}">
          <p14:sldIdLst/>
        </p14:section>
        <p14:section name="back" id="{1590131B-47B5-47AE-A8F1-F2F406D30CCD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宇翔 蕭" initials="宇翔" lastIdx="3" clrIdx="0">
    <p:extLst>
      <p:ext uri="{19B8F6BF-5375-455C-9EA6-DF929625EA0E}">
        <p15:presenceInfo xmlns:p15="http://schemas.microsoft.com/office/powerpoint/2012/main" userId="72c0bfc401acae7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6F0"/>
    <a:srgbClr val="8A9AF8"/>
    <a:srgbClr val="FF2CFF"/>
    <a:srgbClr val="0000FF"/>
    <a:srgbClr val="00B050"/>
    <a:srgbClr val="B0A898"/>
    <a:srgbClr val="D6D6D6"/>
    <a:srgbClr val="00B0F0"/>
    <a:srgbClr val="09D0F5"/>
    <a:srgbClr val="83EB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7628" autoAdjust="0"/>
  </p:normalViewPr>
  <p:slideViewPr>
    <p:cSldViewPr snapToGrid="0" showGuides="1">
      <p:cViewPr varScale="1">
        <p:scale>
          <a:sx n="162" d="100"/>
          <a:sy n="162" d="100"/>
        </p:scale>
        <p:origin x="264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1642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8B93F-675D-4D31-AD57-634F0E4EB823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1A40B-C30F-4BF8-B90A-56CA318EC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36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82002-FB70-4548-B3E6-DB12AED46420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90838-D8D2-4A0C-A284-1D950D662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8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60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0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81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41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01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62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22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82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7" y="1447809"/>
            <a:ext cx="8825659" cy="3329581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7" y="4777380"/>
            <a:ext cx="8825659" cy="861420"/>
          </a:xfrm>
        </p:spPr>
        <p:txBody>
          <a:bodyPr anchor="t"/>
          <a:lstStyle>
            <a:lvl1pPr marL="0" indent="0" algn="ctr">
              <a:buNone/>
              <a:defRPr cap="all">
                <a:solidFill>
                  <a:schemeClr val="bg1"/>
                </a:solidFill>
              </a:defRPr>
            </a:lvl1pPr>
            <a:lvl2pPr marL="2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8162-96B1-449E-8A36-55F7F62D0591}" type="datetime1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0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62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135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7" y="685800"/>
            <a:ext cx="882565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675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F16A-A16C-400F-8253-CDC32CFCD418}" type="datetime1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0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1447800"/>
            <a:ext cx="8825659" cy="1981200"/>
          </a:xfrm>
        </p:spPr>
        <p:txBody>
          <a:bodyPr/>
          <a:lstStyle>
            <a:lvl1pPr>
              <a:defRPr sz="27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013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1748-A2E1-4E98-8306-A406D3176AC5}" type="datetime1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6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27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6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788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013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C51F-6981-4ED0-8E5C-22BBBF79F1CB}" type="datetime1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6"/>
            <a:ext cx="801912" cy="11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6863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1" y="2613790"/>
            <a:ext cx="801912" cy="11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6863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7820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3124201"/>
            <a:ext cx="8825660" cy="1653180"/>
          </a:xfrm>
        </p:spPr>
        <p:txBody>
          <a:bodyPr anchor="b"/>
          <a:lstStyle>
            <a:lvl1pPr algn="l">
              <a:defRPr sz="225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125" cap="none">
                <a:solidFill>
                  <a:schemeClr val="bg1"/>
                </a:solidFill>
              </a:defRPr>
            </a:lvl1pPr>
            <a:lvl2pPr marL="25716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3AF9-750C-474E-8BFA-E2E22899C34C}" type="datetime1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6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6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9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9" y="266700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6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5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5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A5F0-8BFF-45C8-94D9-071D9FB005D2}" type="datetime1">
              <a:rPr lang="en-US" smtClean="0"/>
              <a:t>1/1/2026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34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6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5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5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5" y="4827220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6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7" y="4827218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5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5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16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AB0B-6079-4BB6-87A7-45629D66386C}" type="datetime1">
              <a:rPr lang="en-US" smtClean="0"/>
              <a:t>1/1/2026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11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1A80-5CEE-4638-B2B0-EB681A0641EC}" type="datetime1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38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8" y="430222"/>
            <a:ext cx="1752601" cy="5826125"/>
          </a:xfrm>
        </p:spPr>
        <p:txBody>
          <a:bodyPr vert="eaVert" anchor="b" anchorCtr="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4"/>
            <a:ext cx="7423149" cy="5368924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A595-56B1-459E-91A5-BA1425C862A2}" type="datetime1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5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F0E2-C9D0-46E6-8E37-CE8ED287D739}" type="datetime1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0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62" y="2861737"/>
            <a:ext cx="8825657" cy="1915647"/>
          </a:xfrm>
        </p:spPr>
        <p:txBody>
          <a:bodyPr anchor="b"/>
          <a:lstStyle>
            <a:lvl1pPr algn="l">
              <a:defRPr sz="225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125" cap="all">
                <a:solidFill>
                  <a:schemeClr val="bg1"/>
                </a:solidFill>
              </a:defRPr>
            </a:lvl1pPr>
            <a:lvl2pPr marL="25716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4484-1F67-446D-A927-C6B487B9952C}" type="datetime1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3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8"/>
            <a:ext cx="4396339" cy="4195763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6" y="2056093"/>
            <a:ext cx="4396341" cy="4200245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F262-5310-4F1A-B299-7F8E79A938D9}" type="datetime1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8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7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7" y="2514600"/>
            <a:ext cx="4396339" cy="3741738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EF98-3A57-465C-8935-0FF4D437AEAB}" type="datetime1">
              <a:rPr lang="en-US" smtClean="0"/>
              <a:t>1/1/2026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3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64AA-55E4-4F2F-80D8-04B04D9BC196}" type="datetime1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53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0862F-EFF3-4958-B0B9-08239510E122}" type="datetime1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15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135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9" y="3129289"/>
            <a:ext cx="3401063" cy="2895599"/>
          </a:xfrm>
        </p:spPr>
        <p:txBody>
          <a:bodyPr/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97DC-4E23-4D5E-9C9B-C54CF1D766B6}" type="datetime1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5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9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2025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39FE-7520-49A6-B51D-5BC26A040D82}" type="datetime1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8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31000"/>
            <a:duotone>
              <a:schemeClr val="accent4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-8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5" y="2669694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5" y="2892354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3" y="9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83" y="6096000"/>
            <a:ext cx="99373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334960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3" y="452719"/>
            <a:ext cx="9404723" cy="609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1515037"/>
            <a:ext cx="8946541" cy="4733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39095" y="6586446"/>
            <a:ext cx="13207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EC969E9-7A1B-4730-B341-0312F75F304C}" type="datetime1">
              <a:rPr lang="en-US" smtClean="0"/>
              <a:t>1/1/2026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3820" y="6586820"/>
            <a:ext cx="5146393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bg1">
                    <a:alpha val="60000"/>
                  </a:schemeClr>
                </a:solidFill>
                <a:latin typeface="Arial Black" panose="020B0A04020102020204" pitchFamily="34" charset="0"/>
                <a:ea typeface="+mj-ea"/>
              </a:defRPr>
            </a:lvl1pPr>
          </a:lstStyle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249694" y="295738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0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CEF41-9E5F-4033-9FC8-455A557C5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9236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l" defTabSz="257169" rtl="0" eaLnBrk="1" latinLnBrk="0" hangingPunct="1">
        <a:spcBef>
          <a:spcPct val="0"/>
        </a:spcBef>
        <a:buNone/>
        <a:defRPr sz="36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92876" indent="-192876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8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marL="417899" indent="-160731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400" b="0" i="0" kern="1200">
          <a:solidFill>
            <a:schemeClr val="bg1"/>
          </a:solidFill>
          <a:latin typeface="+mj-lt"/>
          <a:ea typeface="+mj-ea"/>
          <a:cs typeface="+mj-cs"/>
        </a:defRPr>
      </a:lvl2pPr>
      <a:lvl3pPr marL="642921" indent="-128585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200" b="0" i="0" kern="1200">
          <a:solidFill>
            <a:schemeClr val="bg1"/>
          </a:solidFill>
          <a:latin typeface="+mj-lt"/>
          <a:ea typeface="+mj-ea"/>
          <a:cs typeface="+mj-cs"/>
        </a:defRPr>
      </a:lvl3pPr>
      <a:lvl4pPr marL="900090" indent="-128585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050" b="0" i="0" kern="1200">
          <a:solidFill>
            <a:schemeClr val="bg1"/>
          </a:solidFill>
          <a:latin typeface="+mj-lt"/>
          <a:ea typeface="+mj-ea"/>
          <a:cs typeface="+mj-cs"/>
        </a:defRPr>
      </a:lvl4pPr>
      <a:lvl5pPr marL="1157259" indent="-128585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050" b="0" i="0" kern="1200">
          <a:solidFill>
            <a:schemeClr val="bg1"/>
          </a:solidFill>
          <a:latin typeface="+mj-lt"/>
          <a:ea typeface="+mj-ea"/>
          <a:cs typeface="+mj-cs"/>
        </a:defRPr>
      </a:lvl5pPr>
      <a:lvl6pPr marL="1409590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1671596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1928765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185933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90220" y="1447810"/>
            <a:ext cx="7139095" cy="3329581"/>
          </a:xfrm>
        </p:spPr>
        <p:txBody>
          <a:bodyPr anchor="ctr"/>
          <a:lstStyle/>
          <a:p>
            <a:r>
              <a:rPr lang="en-US" altLang="zh-TW" dirty="0"/>
              <a:t>Weekly meeting</a:t>
            </a:r>
            <a:endParaRPr 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/>
              <a:t>Yu-Siang Xiao (</a:t>
            </a:r>
            <a:r>
              <a:rPr lang="zh-TW" altLang="en-US" sz="2000" dirty="0"/>
              <a:t>蕭宇翔</a:t>
            </a:r>
            <a:r>
              <a:rPr lang="en-US" altLang="zh-TW" sz="2000" dirty="0"/>
              <a:t>)</a:t>
            </a:r>
            <a:endParaRPr 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9009462" y="6355080"/>
            <a:ext cx="1393362" cy="460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2025</a:t>
            </a:r>
            <a:r>
              <a:rPr lang="zh-TW" altLang="en-US" dirty="0"/>
              <a:t> </a:t>
            </a:r>
            <a:r>
              <a:rPr lang="en-US" altLang="zh-TW" dirty="0"/>
              <a:t>12/24</a:t>
            </a:r>
          </a:p>
        </p:txBody>
      </p:sp>
    </p:spTree>
    <p:extLst>
      <p:ext uri="{BB962C8B-B14F-4D97-AF65-F5344CB8AC3E}">
        <p14:creationId xmlns:p14="http://schemas.microsoft.com/office/powerpoint/2010/main" val="1044948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D71923-0486-4CE8-B89D-9C974EA46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Update the algorism of ADC/</a:t>
            </a:r>
            <a:r>
              <a:rPr lang="en-US" altLang="zh-TW" dirty="0" err="1"/>
              <a:t>Edep</a:t>
            </a:r>
            <a:r>
              <a:rPr lang="en-US" altLang="zh-TW" dirty="0"/>
              <a:t> summation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1C09B3-49EC-402F-807F-FFEE4955E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578" y="1515037"/>
            <a:ext cx="8946541" cy="4733370"/>
          </a:xfrm>
        </p:spPr>
        <p:txBody>
          <a:bodyPr/>
          <a:lstStyle/>
          <a:p>
            <a:r>
              <a:rPr lang="en-US" altLang="zh-TW" dirty="0"/>
              <a:t>In the past, the </a:t>
            </a:r>
            <a:r>
              <a:rPr lang="en-US" altLang="zh-TW" dirty="0" err="1"/>
              <a:t>ADC</a:t>
            </a:r>
            <a:r>
              <a:rPr lang="en-US" altLang="zh-TW" baseline="-25000" dirty="0" err="1"/>
              <a:t>max</a:t>
            </a:r>
            <a:r>
              <a:rPr lang="en-US" altLang="zh-TW" dirty="0"/>
              <a:t> channel will setting to be the peak channel in this event.</a:t>
            </a:r>
          </a:p>
          <a:p>
            <a:r>
              <a:rPr lang="en-US" altLang="zh-TW" dirty="0"/>
              <a:t>But in the </a:t>
            </a:r>
            <a:r>
              <a:rPr lang="en-US" altLang="zh-TW" dirty="0" err="1"/>
              <a:t>PbWO</a:t>
            </a:r>
            <a:r>
              <a:rPr lang="en-US" altLang="zh-TW" dirty="0"/>
              <a:t> + SiPMx2 case and the future plane, the peak channel couldn’t be the most energetic channel. It need to </a:t>
            </a:r>
            <a:r>
              <a:rPr lang="en-US" altLang="zh-TW" dirty="0" err="1"/>
              <a:t>suming</a:t>
            </a:r>
            <a:r>
              <a:rPr lang="en-US" altLang="zh-TW" dirty="0"/>
              <a:t> up all signal in same crystal.</a:t>
            </a:r>
          </a:p>
          <a:p>
            <a:r>
              <a:rPr lang="en-US" altLang="zh-TW" dirty="0"/>
              <a:t>I finish the code upgrade to make the calculation easier, in:</a:t>
            </a:r>
          </a:p>
          <a:p>
            <a:pPr lvl="1"/>
            <a:r>
              <a:rPr lang="en-US" altLang="zh-TW" dirty="0"/>
              <a:t>Energy summation.</a:t>
            </a:r>
          </a:p>
          <a:p>
            <a:pPr lvl="1"/>
            <a:r>
              <a:rPr lang="en-US" altLang="zh-TW" dirty="0"/>
              <a:t>BM-Track calculation.</a:t>
            </a:r>
          </a:p>
          <a:p>
            <a:pPr lvl="1"/>
            <a:r>
              <a:rPr lang="en-US" altLang="zh-TW" dirty="0"/>
              <a:t>Center of mass calculation.</a:t>
            </a:r>
          </a:p>
          <a:p>
            <a:pPr lvl="1"/>
            <a:r>
              <a:rPr lang="en-US" altLang="zh-TW" dirty="0"/>
              <a:t>Extrapolate of the BM-track.</a:t>
            </a:r>
          </a:p>
          <a:p>
            <a:pPr lvl="1"/>
            <a:r>
              <a:rPr lang="en-US" altLang="zh-TW" dirty="0"/>
              <a:t>The residual of ZDC and BM-track.</a:t>
            </a:r>
          </a:p>
          <a:p>
            <a:pPr lvl="1"/>
            <a:r>
              <a:rPr lang="en-US" altLang="zh-TW" dirty="0"/>
              <a:t>The shower spread drawing.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913E8E5-3F42-4ED7-817D-773DAF10C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3B104A6-2449-4D31-A202-CD0BE6028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2</a:t>
            </a:fld>
            <a:endParaRPr 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2E75056-C077-437A-8B7E-F2083CFD7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853" y="3460370"/>
            <a:ext cx="2957243" cy="2957243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A67E6B28-701F-470F-A300-6DDF9DF3F8B3}"/>
              </a:ext>
            </a:extLst>
          </p:cNvPr>
          <p:cNvSpPr txBox="1"/>
          <p:nvPr/>
        </p:nvSpPr>
        <p:spPr>
          <a:xfrm>
            <a:off x="4374852" y="3091166"/>
            <a:ext cx="2957243" cy="369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altLang="zh-TW" dirty="0">
                <a:solidFill>
                  <a:srgbClr val="FF0000"/>
                </a:solidFill>
              </a:rPr>
              <a:t>The shower spread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DDBB042F-D2A5-474A-9342-1BA99951D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425" y="3970266"/>
            <a:ext cx="4632468" cy="231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23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93E60A1-887B-4887-ABDE-CC76A4BC3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890" y="834138"/>
            <a:ext cx="10519194" cy="1692493"/>
          </a:xfrm>
        </p:spPr>
        <p:txBody>
          <a:bodyPr/>
          <a:lstStyle/>
          <a:p>
            <a:r>
              <a:rPr lang="en-US" altLang="zh-TW" dirty="0"/>
              <a:t>Finish the graphs insertion from reconstruction event to the calibrated event in HTML.</a:t>
            </a:r>
          </a:p>
          <a:p>
            <a:r>
              <a:rPr lang="en-US" altLang="zh-TW" dirty="0"/>
              <a:t>Add the graph: count of channel VS time to check the detector working well.</a:t>
            </a:r>
          </a:p>
          <a:p>
            <a:r>
              <a:rPr lang="en-US" altLang="zh-TW" dirty="0"/>
              <a:t>Add the energy resolution bar graph to show the energy resolution in different clustering.</a:t>
            </a:r>
          </a:p>
          <a:p>
            <a:r>
              <a:rPr lang="en-US" altLang="zh-TW" dirty="0"/>
              <a:t>Add the graph of </a:t>
            </a:r>
            <a:r>
              <a:rPr lang="en-US" altLang="zh-TW" dirty="0" err="1"/>
              <a:t>ADC</a:t>
            </a:r>
            <a:r>
              <a:rPr lang="en-US" altLang="zh-TW" baseline="-25000" dirty="0" err="1"/>
              <a:t>max</a:t>
            </a:r>
            <a:r>
              <a:rPr lang="en-US" altLang="zh-TW" baseline="-25000" dirty="0"/>
              <a:t> </a:t>
            </a:r>
            <a:r>
              <a:rPr lang="en-US" altLang="zh-TW" dirty="0"/>
              <a:t>,ADC</a:t>
            </a:r>
            <a:r>
              <a:rPr lang="en-US" altLang="zh-TW" baseline="-25000" dirty="0"/>
              <a:t>3x3</a:t>
            </a:r>
            <a:r>
              <a:rPr lang="en-US" altLang="zh-TW" dirty="0"/>
              <a:t> ,ADC</a:t>
            </a:r>
            <a:r>
              <a:rPr lang="en-US" altLang="zh-TW" baseline="-25000" dirty="0"/>
              <a:t>5x5</a:t>
            </a:r>
            <a:r>
              <a:rPr lang="en-US" altLang="zh-TW" dirty="0"/>
              <a:t> , and ADCs spectrum after calibration.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36D3BC3-F85D-4AD0-A199-DFD46F4D9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36815EC-8344-47C3-9854-2DC47554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3</a:t>
            </a:fld>
            <a:endParaRPr lang="en-US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F75AFCAF-2D11-4DE6-881F-D6029452E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3" y="190258"/>
            <a:ext cx="9404723" cy="609607"/>
          </a:xfrm>
        </p:spPr>
        <p:txBody>
          <a:bodyPr/>
          <a:lstStyle/>
          <a:p>
            <a:r>
              <a:rPr lang="en-US" altLang="zh-TW" dirty="0"/>
              <a:t>Update the online monitoring HTML</a:t>
            </a:r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56B80060-FF72-44FA-8BE2-846F6BF46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986" y="4481764"/>
            <a:ext cx="5089358" cy="2035743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F2F6D211-AA19-4F33-A81B-4AB1D67DC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041" y="2995863"/>
            <a:ext cx="3521644" cy="3521644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5C557C0E-582F-4DF8-B6A0-6F508845A5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264" r="2719" b="4549"/>
          <a:stretch/>
        </p:blipFill>
        <p:spPr>
          <a:xfrm>
            <a:off x="-25986" y="2347017"/>
            <a:ext cx="5089358" cy="2092635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4EF44B2A-BA1F-4AC4-AF61-1DE07C1B9D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354" y="2995863"/>
            <a:ext cx="3521645" cy="352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03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5A34C4-B187-4405-A6C9-3E7EB549A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Apply the energy conversion function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511B059-B238-481D-A2F4-152563213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64" y="1208231"/>
            <a:ext cx="10794936" cy="1101832"/>
          </a:xfrm>
        </p:spPr>
        <p:txBody>
          <a:bodyPr/>
          <a:lstStyle/>
          <a:p>
            <a:r>
              <a:rPr lang="en-US" altLang="zh-TW" dirty="0"/>
              <a:t>After the update, the online monitoring could display in both ADC and </a:t>
            </a:r>
            <a:r>
              <a:rPr lang="en-US" altLang="zh-TW" dirty="0" err="1"/>
              <a:t>Edep</a:t>
            </a:r>
            <a:r>
              <a:rPr lang="en-US" altLang="zh-TW" dirty="0"/>
              <a:t> type.</a:t>
            </a:r>
          </a:p>
          <a:p>
            <a:pPr lvl="1"/>
            <a:r>
              <a:rPr lang="en-US" altLang="zh-TW" dirty="0"/>
              <a:t>(Data-771)/(MCx281.72)=1</a:t>
            </a:r>
          </a:p>
          <a:p>
            <a:r>
              <a:rPr lang="en-US" altLang="zh-TW" dirty="0"/>
              <a:t>Thus, using the beam time data to draw the energy and position resolution in beam time is easy now.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F440CE7-B84D-43C8-B52A-34214ACB0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9B9DB17-D7C2-4E93-AA02-9DA75C32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4</a:t>
            </a:fld>
            <a:endParaRPr 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FFA3313E-C67A-4BEA-8255-8F572EE18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09" y="3013910"/>
            <a:ext cx="4501556" cy="3489158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9C51F2BD-2EC9-4836-8B4B-D0DB09345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324" y="3013910"/>
            <a:ext cx="4501556" cy="3489158"/>
          </a:xfrm>
          <a:prstGeom prst="rect">
            <a:avLst/>
          </a:prstGeom>
        </p:spPr>
      </p:pic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6E91A4E9-6355-4209-9A9D-13927533769B}"/>
              </a:ext>
            </a:extLst>
          </p:cNvPr>
          <p:cNvSpPr/>
          <p:nvPr/>
        </p:nvSpPr>
        <p:spPr>
          <a:xfrm>
            <a:off x="5232442" y="4713372"/>
            <a:ext cx="523373" cy="4752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3501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EFF66369-5AF7-48C7-8580-147044CB7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063" y="2220288"/>
            <a:ext cx="5399291" cy="4184993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55A34C4-B187-4405-A6C9-3E7EB549A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latest result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511B059-B238-481D-A2F4-152563213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968" y="1292452"/>
            <a:ext cx="10794937" cy="843153"/>
          </a:xfrm>
        </p:spPr>
        <p:txBody>
          <a:bodyPr/>
          <a:lstStyle/>
          <a:p>
            <a:r>
              <a:rPr lang="en-US" altLang="zh-TW" dirty="0"/>
              <a:t>I</a:t>
            </a:r>
            <a:r>
              <a:rPr lang="zh-TW" altLang="en-US" dirty="0"/>
              <a:t> </a:t>
            </a:r>
            <a:r>
              <a:rPr lang="en-US" altLang="zh-TW" dirty="0"/>
              <a:t>will</a:t>
            </a:r>
            <a:r>
              <a:rPr lang="zh-TW" altLang="en-US" dirty="0"/>
              <a:t> </a:t>
            </a:r>
            <a:r>
              <a:rPr lang="en-US" altLang="zh-TW" dirty="0"/>
              <a:t>show</a:t>
            </a:r>
            <a:r>
              <a:rPr lang="zh-TW" altLang="en-US" dirty="0"/>
              <a:t> </a:t>
            </a:r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dirty="0"/>
              <a:t>2</a:t>
            </a:r>
            <a:r>
              <a:rPr lang="zh-TW" altLang="en-US" dirty="0"/>
              <a:t> </a:t>
            </a:r>
            <a:r>
              <a:rPr lang="en-US" altLang="zh-TW" dirty="0"/>
              <a:t>graph</a:t>
            </a:r>
            <a:r>
              <a:rPr lang="zh-TW" altLang="en-US" dirty="0"/>
              <a:t> </a:t>
            </a:r>
            <a:r>
              <a:rPr lang="en-US" altLang="zh-TW" dirty="0"/>
              <a:t>in </a:t>
            </a:r>
            <a:r>
              <a:rPr lang="en-US" altLang="zh-TW" dirty="0" err="1"/>
              <a:t>ChIP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F440CE7-B84D-43C8-B52A-34214ACB0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9B9DB17-D7C2-4E93-AA02-9DA75C32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5</a:t>
            </a:fld>
            <a:endParaRPr 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56FEC68-54A5-4CBC-9912-31369BB38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46" y="2220289"/>
            <a:ext cx="5399291" cy="418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968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模板2">
  <a:themeElements>
    <a:clrScheme name="離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自訂 4">
      <a:majorFont>
        <a:latin typeface="Times New Roman"/>
        <a:ea typeface="標楷體"/>
        <a:cs typeface=""/>
      </a:majorFont>
      <a:minorFont>
        <a:latin typeface="Arial"/>
        <a:ea typeface="微軟正黑體"/>
        <a:cs typeface=""/>
      </a:minorFont>
    </a:fontScheme>
    <a:fmtScheme name="離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模板2" id="{7B243093-F40B-49D2-8649-AEF9F6135092}" vid="{EB65F3AC-24C7-49F9-AF21-B89FB096BA6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模板2</Template>
  <TotalTime>85124</TotalTime>
  <Words>280</Words>
  <Application>Microsoft Office PowerPoint</Application>
  <PresentationFormat>寬螢幕</PresentationFormat>
  <Paragraphs>35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Calibri</vt:lpstr>
      <vt:lpstr>Times New Roman</vt:lpstr>
      <vt:lpstr>Wingdings</vt:lpstr>
      <vt:lpstr>Wingdings 3</vt:lpstr>
      <vt:lpstr>模板2</vt:lpstr>
      <vt:lpstr>Weekly meeting</vt:lpstr>
      <vt:lpstr>Update the algorism of ADC/Edep summation </vt:lpstr>
      <vt:lpstr>Update the online monitoring HTML</vt:lpstr>
      <vt:lpstr>Apply the energy conversion function</vt:lpstr>
      <vt:lpstr>The latest result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弮箞 林</dc:creator>
  <cp:lastModifiedBy>宇翔 蕭</cp:lastModifiedBy>
  <cp:revision>12882</cp:revision>
  <dcterms:created xsi:type="dcterms:W3CDTF">2020-10-12T05:45:27Z</dcterms:created>
  <dcterms:modified xsi:type="dcterms:W3CDTF">2026-01-01T13:43:21Z</dcterms:modified>
</cp:coreProperties>
</file>