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  <p:sldId id="258" r:id="rId6"/>
    <p:sldId id="266" r:id="rId7"/>
    <p:sldId id="261" r:id="rId8"/>
    <p:sldId id="262" r:id="rId9"/>
    <p:sldId id="263" r:id="rId10"/>
    <p:sldId id="264" r:id="rId11"/>
    <p:sldId id="260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6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14" y="13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2A29C-1F6B-427C-9D17-B05369CE9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1D6250A-E99B-40C4-AFF0-049DDAC6C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956D72-7EB2-4A26-9A15-3B39B21C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502DB4-709D-45C0-A8F6-9C94C9F1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B14F0AB-5CEE-465A-9736-1F017FB1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0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089575-EE9B-4140-8D1E-C913E64A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1F80D1-E837-47CF-BFC3-BCE70E605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366E9E-950E-4881-B32A-B54D4266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B9ACF0B-D0D1-4306-AA49-F193612C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E6BEF4-912F-4AFB-B9D8-07B8D2BD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10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F55CA77-D6FC-482A-BF58-F9B8EABDE3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C5A57C4-681A-4A94-9534-997A5939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8E4819-0969-456E-9D0C-7880E4AAD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3B94A4-B66A-44D8-A2FB-826DD778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F0E8E5-4668-42E9-AD06-D1F2ED19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20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7DA97-1956-49EB-B141-6019A7813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5E9CC5-3A33-4FA0-BF80-A780B9110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C8B873E-227F-4D07-94DA-1FF1B3D1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8EF686-7F48-4837-9C4F-B593F4696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C84D1F6-F993-4A36-B863-5F2DB9A97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32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3EA697-DB76-4443-B45F-594C9864E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D620637-E1D8-4AEB-83D0-D915B54884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AC07BAA-30C6-4B25-9883-2B10E9CB7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DA9F8E-835A-46F1-A6F3-0D6BB8F9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6E70A0E-8F60-4F2D-97F5-32979964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77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14E43B-1636-499C-93DD-52F01E0D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9D2E6C-5AB1-4BE9-8EC4-321A02A99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47FC537-4DEE-4CF3-80FD-7BCD41D4D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3DB5000-4646-4B3D-9593-AA0155A4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3E9B138-0E04-4861-ADEC-BB8E44952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968A95-EBF0-493F-A128-553D1C3B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03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0F41C7-FCE7-43F0-B574-8425BFF9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9918953-9940-4EF9-8ED3-6956A47B6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B8622E2-30F0-488D-8B17-466ADC224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729361D-5740-4322-BC34-DB2423A34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3C22FB4-E9AB-4BC0-913C-9D38E7B3B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4775D21-DD60-4971-A53C-4C6841438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ADE5480-FDBA-4944-A549-78EDFD9E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0BA82BC-7393-484E-8A4A-9C4EC2D3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78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D3A2AE-98D6-4679-8FBD-24A80D24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A732E05-E84E-4AFB-8CF3-65A462CA1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8A31E50-7833-444C-A07B-045D7126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8CEC225-4D48-4D99-9900-4D20C032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52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AB90743-159C-4869-9ACA-1A990F639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EFBF71C-7C16-4A13-B6D7-AB63A4E2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9AC3764-404D-441E-AB4F-FDB8764D8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09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3A87F7-8BF2-4D77-9372-8AA96A99E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6AB0548-FEF2-4AFF-B193-773F9B5A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EEE59E-781F-4041-B6BC-1FD33771F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094473A-7144-4750-B307-B8F931B5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76AA2C-9DBC-428A-BD25-04581BA9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7D6AFF-3B7B-4B0A-A9A7-07E0FDB0C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58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B628B6-31E7-45C4-81A7-9249E8B12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1A9E83C-BE85-4FA7-AC57-6D175FDF2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440F373-35C2-4373-9DE3-C2A8DDEC5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BCD8B8-8AEA-4294-A252-D57878D3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3CE3FF5-9DF6-45A2-8237-016B8743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951B951-B919-4374-B97E-E0C8FD11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73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086E145-91D6-4F87-88D8-95C89E685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679353-9250-4B94-8C95-2F8A622AB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A0D3A2-27BE-4CCB-91DD-E70E75737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A1436-203A-446C-A10F-D0C3EC15BA9C}" type="datetimeFigureOut">
              <a:rPr lang="zh-TW" altLang="en-US" smtClean="0"/>
              <a:t>2026/1/17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DAFC5C-1797-4EA1-B5C7-62E11C9B2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65F95C-CEE5-410D-9344-015E7D49C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9793-590E-4E8B-A64A-4C35AF6C5F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57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99DD3F2-2E55-4C85-A422-0B6AEDD0F3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796 MeV e</a:t>
            </a:r>
            <a:r>
              <a:rPr lang="en-US" altLang="zh-TW" baseline="30000" dirty="0"/>
              <a:t>+</a:t>
            </a:r>
            <a:r>
              <a:rPr lang="en-US" altLang="zh-TW" dirty="0"/>
              <a:t> on PbWo4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7C22629-9323-4BF5-93D7-435557581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sz="13800" dirty="0"/>
              <a:t>MC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6B35A6F-61AB-688E-372F-6BCE82426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641" y="3174229"/>
            <a:ext cx="4612739" cy="314806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34082942-3C71-1BB1-8651-F4BD8CB346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9157" y="2743199"/>
            <a:ext cx="4270573" cy="3708845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089BF6A4-E858-AB73-1813-A9CE5230A68A}"/>
              </a:ext>
            </a:extLst>
          </p:cNvPr>
          <p:cNvSpPr/>
          <p:nvPr/>
        </p:nvSpPr>
        <p:spPr>
          <a:xfrm>
            <a:off x="7825839" y="3616036"/>
            <a:ext cx="1056904" cy="5343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BM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94E9781-AC1B-7301-6193-F8711C2A1AE4}"/>
              </a:ext>
            </a:extLst>
          </p:cNvPr>
          <p:cNvSpPr/>
          <p:nvPr/>
        </p:nvSpPr>
        <p:spPr>
          <a:xfrm>
            <a:off x="10782288" y="2639839"/>
            <a:ext cx="1056904" cy="5343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PbWO4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5084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9D697A-72DB-4257-990D-45F39CF4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Shower shape 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90786ED2-6E9F-3918-83A5-C90FACCA0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32" y="1243641"/>
            <a:ext cx="5567450" cy="548372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D1A9813-038F-E03D-24BB-1753BCCE1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13" y="1243641"/>
            <a:ext cx="5567451" cy="548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5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50F092-B74F-48CD-B93A-D9181D6CC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Shower spread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608791-5D32-4E52-AFFB-6ADC95BF9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2X1D,</a:t>
            </a:r>
            <a:r>
              <a:rPr lang="zh-TW" altLang="en-US" dirty="0"/>
              <a:t> </a:t>
            </a:r>
            <a:r>
              <a:rPr lang="en-US" altLang="zh-TW" dirty="0"/>
              <a:t>2D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69CD45D1-0BCB-DD1A-CFB7-BD452870CD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960" y="1027906"/>
            <a:ext cx="5757040" cy="5670468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4CD6D6EE-C420-6C06-A78D-F2DC209DF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70712"/>
            <a:ext cx="6621120" cy="3256696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BE2B9AC3-B656-89A8-567B-6EE9609D2E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69804"/>
            <a:ext cx="3182587" cy="600908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6AA378FA-FE2F-00D9-4C32-610C07D763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0560" y="2506508"/>
            <a:ext cx="3182587" cy="59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54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6195B5-8679-4BC5-A062-0A299A507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365125"/>
            <a:ext cx="10515600" cy="1325563"/>
          </a:xfrm>
        </p:spPr>
        <p:txBody>
          <a:bodyPr/>
          <a:lstStyle/>
          <a:p>
            <a:r>
              <a:rPr lang="en-US" altLang="zh-TW" dirty="0"/>
              <a:t>BM position(mm)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2D74AB-B2CA-4AAB-87D8-8130AD394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T1,T2 X 1</a:t>
            </a:r>
            <a:r>
              <a:rPr lang="zh-TW" altLang="en-US" dirty="0"/>
              <a:t>  </a:t>
            </a:r>
            <a:r>
              <a:rPr lang="en-US" altLang="zh-TW" dirty="0"/>
              <a:t>D/2D </a:t>
            </a:r>
            <a:r>
              <a:rPr lang="en-US" altLang="zh-TW" dirty="0" err="1"/>
              <a:t>UNWt</a:t>
            </a:r>
            <a:r>
              <a:rPr lang="en-US" altLang="zh-TW" dirty="0"/>
              <a:t>.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25F1A95-278B-E770-0AF2-A85221763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508"/>
          <a:stretch>
            <a:fillRect/>
          </a:stretch>
        </p:blipFill>
        <p:spPr>
          <a:xfrm>
            <a:off x="323850" y="3944935"/>
            <a:ext cx="5805487" cy="288721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31AE43D5-9604-F70E-F104-57638569CF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492"/>
          <a:stretch>
            <a:fillRect/>
          </a:stretch>
        </p:blipFill>
        <p:spPr>
          <a:xfrm>
            <a:off x="6215062" y="3970663"/>
            <a:ext cx="5805487" cy="283096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A7CED0D7-2A3F-5C10-71CE-1BCBE24D2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160" y="503817"/>
            <a:ext cx="6096000" cy="299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80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EDEADF-4651-4B65-A44F-48517D4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ZDC position(mm)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C1A05A-49D6-44B1-8D58-0C41483FC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E-</a:t>
            </a:r>
            <a:r>
              <a:rPr lang="en-US" altLang="zh-TW" dirty="0" err="1"/>
              <a:t>Wt</a:t>
            </a:r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B120C7E-B574-64B7-2DA5-E87C93D1B5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623" y="1137810"/>
            <a:ext cx="5436821" cy="535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59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CECCA6-8EF6-4429-AF86-4D0CF6F1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TW" dirty="0"/>
              <a:t>Position relationship UNW BM 1 vs BM 2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A0FD13-1770-4A8B-BC1A-FB6AEF647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38" y="2130090"/>
            <a:ext cx="4990296" cy="661008"/>
          </a:xfrm>
        </p:spPr>
        <p:txBody>
          <a:bodyPr/>
          <a:lstStyle/>
          <a:p>
            <a:r>
              <a:rPr lang="en-US" altLang="zh-TW" dirty="0"/>
              <a:t>UNW BM 1 vs BM 2</a:t>
            </a: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637EB05-C1E4-0E3C-7775-9C7CC1AF1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>
            <a:fillRect/>
          </a:stretch>
        </p:blipFill>
        <p:spPr>
          <a:xfrm>
            <a:off x="6056340" y="858838"/>
            <a:ext cx="3086655" cy="2986087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A439BCFE-6D0A-7AF6-C1CF-69262E34B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6056340" y="3871913"/>
            <a:ext cx="3086655" cy="2986087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8530C334-BC7A-E761-62AC-FB988B64F7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87" b="49629"/>
          <a:stretch>
            <a:fillRect/>
          </a:stretch>
        </p:blipFill>
        <p:spPr>
          <a:xfrm>
            <a:off x="2780846" y="858838"/>
            <a:ext cx="3144615" cy="3075450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5DE23DFB-89D1-6418-1D4D-FAD9D6FBDC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07" t="1320" r="24424" b="49629"/>
          <a:stretch>
            <a:fillRect/>
          </a:stretch>
        </p:blipFill>
        <p:spPr>
          <a:xfrm>
            <a:off x="2753173" y="3844925"/>
            <a:ext cx="3303167" cy="299482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134DDF0D-FF37-E233-1AAA-71CD7B5F33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9142995" y="900127"/>
            <a:ext cx="2988184" cy="2890824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EB35C309-4F61-C2F4-B722-B09DF4F2BA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>
            <a:fillRect/>
          </a:stretch>
        </p:blipFill>
        <p:spPr>
          <a:xfrm>
            <a:off x="9225545" y="3934288"/>
            <a:ext cx="2966455" cy="286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0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00BEC590-5623-A35B-05E1-C54E64BE5F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874" b="49471"/>
          <a:stretch>
            <a:fillRect/>
          </a:stretch>
        </p:blipFill>
        <p:spPr>
          <a:xfrm>
            <a:off x="8011820" y="892732"/>
            <a:ext cx="2725289" cy="2705837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2FCECCA6-8EF6-4429-AF86-4D0CF6F1A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Position relationship ZDC vs BM1 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A0FD13-1770-4A8B-BC1A-FB6AEF647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ZDC vs BM1</a:t>
            </a:r>
          </a:p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376DD38-9115-0DB8-1C24-D7583BDDAE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087" b="49629"/>
          <a:stretch>
            <a:fillRect/>
          </a:stretch>
        </p:blipFill>
        <p:spPr>
          <a:xfrm>
            <a:off x="4250515" y="707926"/>
            <a:ext cx="3144615" cy="307545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D310E469-4F1D-3245-7F88-8C0E05DBD9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715"/>
          <a:stretch>
            <a:fillRect/>
          </a:stretch>
        </p:blipFill>
        <p:spPr>
          <a:xfrm>
            <a:off x="0" y="3565981"/>
            <a:ext cx="12192000" cy="307545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C846D4D9-3D37-D7DC-78BC-A82AF7F4B4FC}"/>
              </a:ext>
            </a:extLst>
          </p:cNvPr>
          <p:cNvSpPr txBox="1"/>
          <p:nvPr/>
        </p:nvSpPr>
        <p:spPr>
          <a:xfrm>
            <a:off x="9083842" y="987587"/>
            <a:ext cx="8437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ZDC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0888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CECCA6-8EF6-4429-AF86-4D0CF6F1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458" y="265709"/>
            <a:ext cx="10515600" cy="1325563"/>
          </a:xfrm>
        </p:spPr>
        <p:txBody>
          <a:bodyPr/>
          <a:lstStyle/>
          <a:p>
            <a:r>
              <a:rPr lang="en-US" altLang="zh-TW" dirty="0"/>
              <a:t>Position relationship ZDC vs BM2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A0FD13-1770-4A8B-BC1A-FB6AEF647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ZDC vs BM2</a:t>
            </a:r>
          </a:p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3ED87D5-1A77-4BC5-9790-AF20A3CEB2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97" b="-723"/>
          <a:stretch>
            <a:fillRect/>
          </a:stretch>
        </p:blipFill>
        <p:spPr>
          <a:xfrm>
            <a:off x="0" y="3456935"/>
            <a:ext cx="12192000" cy="303594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47D038D2-0291-285E-449E-EA0C6ABD58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07" t="1320" r="24424" b="49629"/>
          <a:stretch>
            <a:fillRect/>
          </a:stretch>
        </p:blipFill>
        <p:spPr>
          <a:xfrm>
            <a:off x="4744399" y="614446"/>
            <a:ext cx="3303167" cy="2994820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D740C4BF-CC42-2E74-30E8-5AB4D2F2DD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874" b="49471"/>
          <a:stretch>
            <a:fillRect/>
          </a:stretch>
        </p:blipFill>
        <p:spPr>
          <a:xfrm>
            <a:off x="8011820" y="892732"/>
            <a:ext cx="2725289" cy="2705837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4E1397AA-C5C8-8F81-48F8-7DFB6AD8FC70}"/>
              </a:ext>
            </a:extLst>
          </p:cNvPr>
          <p:cNvSpPr txBox="1"/>
          <p:nvPr/>
        </p:nvSpPr>
        <p:spPr>
          <a:xfrm>
            <a:off x="9083842" y="987587"/>
            <a:ext cx="8437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/>
              <a:t>ZDC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118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E89DCC-BBCD-48D7-B74F-39375A769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BM-track Direction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D5DA85-0D6B-46CF-A0F6-0CB4ED609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r>
              <a:rPr lang="en-US" altLang="zh-TW" dirty="0" err="1"/>
              <a:t>UNWt</a:t>
            </a:r>
            <a:r>
              <a:rPr lang="en-US" altLang="zh-TW" dirty="0"/>
              <a:t>.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4AEE7B0-A07D-58CB-F4CC-A3CC7E180AC0}"/>
              </a:ext>
            </a:extLst>
          </p:cNvPr>
          <p:cNvSpPr txBox="1"/>
          <p:nvPr/>
        </p:nvSpPr>
        <p:spPr>
          <a:xfrm>
            <a:off x="5142015" y="3429000"/>
            <a:ext cx="2802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我還沒畫好 </a:t>
            </a:r>
            <a:r>
              <a:rPr lang="en-US" altLang="zh-TW" dirty="0">
                <a:sym typeface="Wingdings" panose="05000000000000000000" pitchFamily="2" charset="2"/>
              </a:rPr>
              <a:t>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4396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9D812D-04B4-4FEA-A122-81F4B135F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Residual on X, Y, R, </a:t>
            </a:r>
            <a:r>
              <a:rPr lang="en-US" altLang="zh-TW" dirty="0" err="1"/>
              <a:t>UnWt</a:t>
            </a:r>
            <a:r>
              <a:rPr lang="en-US" altLang="zh-TW" dirty="0"/>
              <a:t>.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831B384-C5AC-F7DD-C16C-889208AD1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60" y="1403571"/>
            <a:ext cx="5208535" cy="516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>
            <a:extLst>
              <a:ext uri="{FF2B5EF4-FFF2-40B4-BE49-F238E27FC236}">
                <a16:creationId xmlns:a16="http://schemas.microsoft.com/office/drawing/2014/main" id="{5F3E4705-1675-3AC0-96A5-46D13990B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61" y="1793174"/>
            <a:ext cx="5222282" cy="5064826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5CFE2E28-E103-4104-845C-F4F373BF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 in clustering Emax E3x3 E5x5 </a:t>
            </a:r>
            <a:r>
              <a:rPr lang="en-US" altLang="zh-TW" dirty="0" err="1"/>
              <a:t>Eall</a:t>
            </a:r>
            <a:r>
              <a:rPr lang="en-US" altLang="zh-TW" dirty="0"/>
              <a:t>, stack all</a:t>
            </a:r>
            <a:endParaRPr lang="zh-TW" altLang="en-US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3B703E0-194E-C141-AA62-680D65CF25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363" y="1292394"/>
            <a:ext cx="5650577" cy="5565606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CAAA6873-7ADE-18E3-E43F-403AD425E280}"/>
              </a:ext>
            </a:extLst>
          </p:cNvPr>
          <p:cNvSpPr/>
          <p:nvPr/>
        </p:nvSpPr>
        <p:spPr>
          <a:xfrm>
            <a:off x="4132613" y="1902028"/>
            <a:ext cx="1294410" cy="10668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65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100</Words>
  <Application>Microsoft Office PowerPoint</Application>
  <PresentationFormat>寬螢幕</PresentationFormat>
  <Paragraphs>24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佈景主題</vt:lpstr>
      <vt:lpstr>796 MeV e+ on PbWo4 </vt:lpstr>
      <vt:lpstr>BM position(mm)</vt:lpstr>
      <vt:lpstr>ZDC position(mm)</vt:lpstr>
      <vt:lpstr>Position relationship UNW BM 1 vs BM 2 </vt:lpstr>
      <vt:lpstr>Position relationship ZDC vs BM1 </vt:lpstr>
      <vt:lpstr>Position relationship ZDC vs BM2</vt:lpstr>
      <vt:lpstr>BM-track Direction</vt:lpstr>
      <vt:lpstr>Residual on X, Y, R, UnWt.</vt:lpstr>
      <vt:lpstr>E in clustering Emax E3x3 E5x5 Eall, stack all</vt:lpstr>
      <vt:lpstr>Shower shape </vt:lpstr>
      <vt:lpstr>Shower spread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796 MeV e+ on PbWo4</dc:title>
  <dc:creator>宇翔 蕭</dc:creator>
  <cp:lastModifiedBy>紹揚 呂</cp:lastModifiedBy>
  <cp:revision>40</cp:revision>
  <dcterms:created xsi:type="dcterms:W3CDTF">2026-01-09T07:32:09Z</dcterms:created>
  <dcterms:modified xsi:type="dcterms:W3CDTF">2026-01-16T23:09:29Z</dcterms:modified>
</cp:coreProperties>
</file>