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7" r:id="rId2"/>
    <p:sldId id="292" r:id="rId3"/>
    <p:sldId id="305" r:id="rId4"/>
    <p:sldId id="306" r:id="rId5"/>
    <p:sldId id="258" r:id="rId6"/>
    <p:sldId id="260" r:id="rId7"/>
    <p:sldId id="261" r:id="rId8"/>
    <p:sldId id="262" r:id="rId9"/>
    <p:sldId id="264" r:id="rId10"/>
    <p:sldId id="265" r:id="rId11"/>
    <p:sldId id="268" r:id="rId12"/>
    <p:sldId id="271" r:id="rId13"/>
    <p:sldId id="277" r:id="rId14"/>
    <p:sldId id="296" r:id="rId15"/>
    <p:sldId id="281" r:id="rId16"/>
    <p:sldId id="282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286" r:id="rId25"/>
    <p:sldId id="287" r:id="rId26"/>
  </p:sldIdLst>
  <p:sldSz cx="9144000" cy="6858000" type="screen4x3"/>
  <p:notesSz cx="6797675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%20Beam%20Test\20240511%20-%20CGMH_KAO%20VT01\Data\SRAM\log_240511-sram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%20Beam%20Test\20240511%20-%20CGMH_KAO%20VT01\Data\SRAM\log_240511-sram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%20Beam%20Test\Heavy%20Ion\TASA\0%20Test%20Data\Data\Analysis\SRAM%231_LET16_r9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%20Beam%20Test\Heavy%20Ion\TASA\0%20Test%20Data\Data\Analysis\SRAM%232_LET41.8_r17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%20Beam%20Test\Heavy%20Ion\TASA\0%20Test%20Data\Data\Summary_250818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%20Beam%20Test\Heavy%20Ion\TASA\0%20Test%20Data\Data\Summar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%20Beam%20Test\Heavy%20Ion\TASA\0%20Test%20Data\Data\Summar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0%20Beam%20Test\20240511%20-%20CGMH_KAO%20VT01\Data\SRAM\log_240511-sram.xlsm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573001904173741"/>
          <c:y val="2.8132955886212473E-2"/>
          <c:w val="0.75479285677525598"/>
          <c:h val="0.83200420316244794"/>
        </c:manualLayout>
      </c:layout>
      <c:scatterChart>
        <c:scatterStyle val="lineMarker"/>
        <c:varyColors val="0"/>
        <c:ser>
          <c:idx val="0"/>
          <c:order val="0"/>
          <c:tx>
            <c:v>#C, 0-&gt;1</c:v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工作表2!$A$3:$A$61</c:f>
              <c:numCache>
                <c:formatCode>General</c:formatCode>
                <c:ptCount val="5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</c:numCache>
            </c:numRef>
          </c:xVal>
          <c:yVal>
            <c:numRef>
              <c:f>工作表2!$N$3:$N$61</c:f>
              <c:numCache>
                <c:formatCode>General</c:formatCode>
                <c:ptCount val="59"/>
                <c:pt idx="0">
                  <c:v>609</c:v>
                </c:pt>
                <c:pt idx="1">
                  <c:v>351</c:v>
                </c:pt>
                <c:pt idx="2">
                  <c:v>364</c:v>
                </c:pt>
                <c:pt idx="3">
                  <c:v>697</c:v>
                </c:pt>
                <c:pt idx="4">
                  <c:v>745</c:v>
                </c:pt>
                <c:pt idx="5">
                  <c:v>679</c:v>
                </c:pt>
                <c:pt idx="6">
                  <c:v>786</c:v>
                </c:pt>
                <c:pt idx="8">
                  <c:v>582</c:v>
                </c:pt>
                <c:pt idx="9">
                  <c:v>689</c:v>
                </c:pt>
                <c:pt idx="10">
                  <c:v>860</c:v>
                </c:pt>
                <c:pt idx="11">
                  <c:v>739</c:v>
                </c:pt>
                <c:pt idx="12">
                  <c:v>680</c:v>
                </c:pt>
                <c:pt idx="13">
                  <c:v>827</c:v>
                </c:pt>
                <c:pt idx="14">
                  <c:v>529</c:v>
                </c:pt>
                <c:pt idx="15">
                  <c:v>563</c:v>
                </c:pt>
                <c:pt idx="16">
                  <c:v>530</c:v>
                </c:pt>
                <c:pt idx="17">
                  <c:v>634</c:v>
                </c:pt>
                <c:pt idx="18">
                  <c:v>718</c:v>
                </c:pt>
                <c:pt idx="19">
                  <c:v>421</c:v>
                </c:pt>
                <c:pt idx="20">
                  <c:v>635</c:v>
                </c:pt>
                <c:pt idx="21">
                  <c:v>571</c:v>
                </c:pt>
                <c:pt idx="22">
                  <c:v>663</c:v>
                </c:pt>
                <c:pt idx="23">
                  <c:v>786</c:v>
                </c:pt>
                <c:pt idx="24">
                  <c:v>351</c:v>
                </c:pt>
                <c:pt idx="25">
                  <c:v>304</c:v>
                </c:pt>
                <c:pt idx="26">
                  <c:v>647</c:v>
                </c:pt>
                <c:pt idx="27">
                  <c:v>428</c:v>
                </c:pt>
                <c:pt idx="28">
                  <c:v>363</c:v>
                </c:pt>
                <c:pt idx="29">
                  <c:v>705</c:v>
                </c:pt>
                <c:pt idx="30">
                  <c:v>432</c:v>
                </c:pt>
                <c:pt idx="31">
                  <c:v>433</c:v>
                </c:pt>
                <c:pt idx="32">
                  <c:v>488</c:v>
                </c:pt>
                <c:pt idx="33">
                  <c:v>498</c:v>
                </c:pt>
                <c:pt idx="34">
                  <c:v>325</c:v>
                </c:pt>
                <c:pt idx="35">
                  <c:v>472</c:v>
                </c:pt>
                <c:pt idx="36">
                  <c:v>527</c:v>
                </c:pt>
                <c:pt idx="37">
                  <c:v>417</c:v>
                </c:pt>
                <c:pt idx="38">
                  <c:v>343</c:v>
                </c:pt>
                <c:pt idx="39">
                  <c:v>718</c:v>
                </c:pt>
                <c:pt idx="40">
                  <c:v>336</c:v>
                </c:pt>
                <c:pt idx="41">
                  <c:v>375</c:v>
                </c:pt>
                <c:pt idx="42">
                  <c:v>468</c:v>
                </c:pt>
                <c:pt idx="43">
                  <c:v>249</c:v>
                </c:pt>
                <c:pt idx="44">
                  <c:v>1298</c:v>
                </c:pt>
                <c:pt idx="45">
                  <c:v>1133</c:v>
                </c:pt>
                <c:pt idx="46">
                  <c:v>1175</c:v>
                </c:pt>
                <c:pt idx="48">
                  <c:v>1445</c:v>
                </c:pt>
                <c:pt idx="49">
                  <c:v>1426</c:v>
                </c:pt>
                <c:pt idx="50">
                  <c:v>1510</c:v>
                </c:pt>
                <c:pt idx="51">
                  <c:v>1127</c:v>
                </c:pt>
                <c:pt idx="52">
                  <c:v>1308</c:v>
                </c:pt>
                <c:pt idx="53">
                  <c:v>1565</c:v>
                </c:pt>
                <c:pt idx="54">
                  <c:v>1653</c:v>
                </c:pt>
                <c:pt idx="55">
                  <c:v>1053</c:v>
                </c:pt>
                <c:pt idx="56">
                  <c:v>1329</c:v>
                </c:pt>
                <c:pt idx="57">
                  <c:v>1165</c:v>
                </c:pt>
                <c:pt idx="58">
                  <c:v>1746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1A8-4DA1-97C8-867CA1947B74}"/>
            </c:ext>
          </c:extLst>
        </c:ser>
        <c:ser>
          <c:idx val="1"/>
          <c:order val="1"/>
          <c:tx>
            <c:v>#C, 1-&gt;0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工作表2!$A$3:$A$61</c:f>
              <c:numCache>
                <c:formatCode>General</c:formatCode>
                <c:ptCount val="5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</c:numCache>
            </c:numRef>
          </c:xVal>
          <c:yVal>
            <c:numRef>
              <c:f>工作表2!$O$3:$O$61</c:f>
              <c:numCache>
                <c:formatCode>General</c:formatCode>
                <c:ptCount val="59"/>
                <c:pt idx="0">
                  <c:v>599</c:v>
                </c:pt>
                <c:pt idx="1">
                  <c:v>642</c:v>
                </c:pt>
                <c:pt idx="2">
                  <c:v>851</c:v>
                </c:pt>
                <c:pt idx="3">
                  <c:v>783</c:v>
                </c:pt>
                <c:pt idx="4">
                  <c:v>818</c:v>
                </c:pt>
                <c:pt idx="5">
                  <c:v>666</c:v>
                </c:pt>
                <c:pt idx="6">
                  <c:v>1243</c:v>
                </c:pt>
                <c:pt idx="8">
                  <c:v>805</c:v>
                </c:pt>
                <c:pt idx="9">
                  <c:v>800</c:v>
                </c:pt>
                <c:pt idx="10">
                  <c:v>865</c:v>
                </c:pt>
                <c:pt idx="11">
                  <c:v>1192</c:v>
                </c:pt>
                <c:pt idx="12">
                  <c:v>961</c:v>
                </c:pt>
                <c:pt idx="13">
                  <c:v>965</c:v>
                </c:pt>
                <c:pt idx="14">
                  <c:v>980</c:v>
                </c:pt>
                <c:pt idx="15">
                  <c:v>626</c:v>
                </c:pt>
                <c:pt idx="16">
                  <c:v>741</c:v>
                </c:pt>
                <c:pt idx="17">
                  <c:v>843</c:v>
                </c:pt>
                <c:pt idx="18">
                  <c:v>816</c:v>
                </c:pt>
                <c:pt idx="19">
                  <c:v>627</c:v>
                </c:pt>
                <c:pt idx="20">
                  <c:v>1127</c:v>
                </c:pt>
                <c:pt idx="21">
                  <c:v>477</c:v>
                </c:pt>
                <c:pt idx="22">
                  <c:v>1134</c:v>
                </c:pt>
                <c:pt idx="23">
                  <c:v>1480</c:v>
                </c:pt>
                <c:pt idx="24">
                  <c:v>828</c:v>
                </c:pt>
                <c:pt idx="25">
                  <c:v>456</c:v>
                </c:pt>
                <c:pt idx="26">
                  <c:v>571</c:v>
                </c:pt>
                <c:pt idx="27">
                  <c:v>824</c:v>
                </c:pt>
                <c:pt idx="28">
                  <c:v>623</c:v>
                </c:pt>
                <c:pt idx="29">
                  <c:v>691</c:v>
                </c:pt>
                <c:pt idx="30">
                  <c:v>628</c:v>
                </c:pt>
                <c:pt idx="31">
                  <c:v>609</c:v>
                </c:pt>
                <c:pt idx="32">
                  <c:v>856</c:v>
                </c:pt>
                <c:pt idx="33">
                  <c:v>656</c:v>
                </c:pt>
                <c:pt idx="34">
                  <c:v>634</c:v>
                </c:pt>
                <c:pt idx="35">
                  <c:v>654</c:v>
                </c:pt>
                <c:pt idx="36">
                  <c:v>831</c:v>
                </c:pt>
                <c:pt idx="37">
                  <c:v>614</c:v>
                </c:pt>
                <c:pt idx="38">
                  <c:v>368</c:v>
                </c:pt>
                <c:pt idx="39">
                  <c:v>1161</c:v>
                </c:pt>
                <c:pt idx="40">
                  <c:v>506</c:v>
                </c:pt>
                <c:pt idx="41">
                  <c:v>722</c:v>
                </c:pt>
                <c:pt idx="42">
                  <c:v>653</c:v>
                </c:pt>
                <c:pt idx="43">
                  <c:v>831</c:v>
                </c:pt>
                <c:pt idx="44">
                  <c:v>1849</c:v>
                </c:pt>
                <c:pt idx="45">
                  <c:v>1898</c:v>
                </c:pt>
                <c:pt idx="46">
                  <c:v>1896</c:v>
                </c:pt>
                <c:pt idx="48">
                  <c:v>2207</c:v>
                </c:pt>
                <c:pt idx="49">
                  <c:v>1676</c:v>
                </c:pt>
                <c:pt idx="50">
                  <c:v>2227</c:v>
                </c:pt>
                <c:pt idx="51">
                  <c:v>1893</c:v>
                </c:pt>
                <c:pt idx="52">
                  <c:v>1794</c:v>
                </c:pt>
                <c:pt idx="53">
                  <c:v>2202</c:v>
                </c:pt>
                <c:pt idx="54">
                  <c:v>1875</c:v>
                </c:pt>
                <c:pt idx="55">
                  <c:v>1491</c:v>
                </c:pt>
                <c:pt idx="56">
                  <c:v>1904</c:v>
                </c:pt>
                <c:pt idx="57">
                  <c:v>1745</c:v>
                </c:pt>
                <c:pt idx="58">
                  <c:v>2242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A8-4DA1-97C8-867CA1947B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667663"/>
        <c:axId val="132322639"/>
      </c:scatterChart>
      <c:valAx>
        <c:axId val="134667663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400" b="1"/>
                  <a:t>Run number</a:t>
                </a:r>
                <a:endParaRPr lang="zh-TW" altLang="en-US" sz="14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322639"/>
        <c:crosses val="autoZero"/>
        <c:crossBetween val="midCat"/>
        <c:majorUnit val="10"/>
        <c:minorUnit val="1"/>
      </c:valAx>
      <c:valAx>
        <c:axId val="132322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 b="1"/>
                  <a:t>Upset Counts per run</a:t>
                </a:r>
                <a:endParaRPr lang="zh-TW" altLang="en-US" sz="1200" b="1"/>
              </a:p>
            </c:rich>
          </c:tx>
          <c:layout>
            <c:manualLayout>
              <c:xMode val="edge"/>
              <c:yMode val="edge"/>
              <c:x val="1.8469560730161847E-2"/>
              <c:y val="0.319973331569610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466766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1112500643301943"/>
          <c:y val="5.6403849060406068E-2"/>
          <c:w val="0.52877618238896607"/>
          <c:h val="8.63177396943029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99799289794657"/>
          <c:y val="2.8132941715618882E-2"/>
          <c:w val="0.71730096237970253"/>
          <c:h val="0.83599778326364049"/>
        </c:manualLayout>
      </c:layout>
      <c:scatterChart>
        <c:scatterStyle val="lineMarker"/>
        <c:varyColors val="0"/>
        <c:ser>
          <c:idx val="0"/>
          <c:order val="0"/>
          <c:tx>
            <c:v>#C, 0-&gt;1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"/>
            <c:dispRSqr val="1"/>
            <c:dispEq val="1"/>
            <c:trendlineLbl>
              <c:layout>
                <c:manualLayout>
                  <c:x val="9.2596109309865685E-2"/>
                  <c:y val="0.1653547138035020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1" i="0" u="none" strike="noStrike" kern="1200" baseline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200" b="1" baseline="0">
                        <a:solidFill>
                          <a:srgbClr val="0070C0"/>
                        </a:solidFill>
                      </a:rPr>
                      <a:t>y = 1.55E-05x</a:t>
                    </a:r>
                    <a:br>
                      <a:rPr lang="en-US" altLang="zh-TW" sz="1200" b="1" baseline="0">
                        <a:solidFill>
                          <a:srgbClr val="0070C0"/>
                        </a:solidFill>
                      </a:rPr>
                    </a:br>
                    <a:r>
                      <a:rPr lang="en-US" altLang="zh-TW" sz="1200" b="1" baseline="0">
                        <a:solidFill>
                          <a:srgbClr val="0070C0"/>
                        </a:solidFill>
                      </a:rPr>
                      <a:t>R² = 9.67E-01</a:t>
                    </a:r>
                    <a:endParaRPr lang="en-US" altLang="zh-TW" sz="1200" b="1">
                      <a:solidFill>
                        <a:srgbClr val="0070C0"/>
                      </a:solidFill>
                    </a:endParaRPr>
                  </a:p>
                </c:rich>
              </c:tx>
              <c:numFmt formatCode="0.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 altLang="zh-TW"/>
                </a:p>
              </c:txPr>
            </c:trendlineLbl>
          </c:trendline>
          <c:errBars>
            <c:errDir val="x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0"/>
            <c:plus>
              <c:numRef>
                <c:f>工作表2!$T$3:$T$5</c:f>
                <c:numCache>
                  <c:formatCode>General</c:formatCode>
                  <c:ptCount val="3"/>
                  <c:pt idx="0">
                    <c:v>129.42565433483426</c:v>
                  </c:pt>
                  <c:pt idx="1">
                    <c:v>82.37718130647589</c:v>
                  </c:pt>
                  <c:pt idx="2">
                    <c:v>137.59723834437958</c:v>
                  </c:pt>
                </c:numCache>
              </c:numRef>
            </c:plus>
            <c:minus>
              <c:numRef>
                <c:f>工作表2!$T$3:$T$5</c:f>
                <c:numCache>
                  <c:formatCode>General</c:formatCode>
                  <c:ptCount val="3"/>
                  <c:pt idx="0">
                    <c:v>129.42565433483426</c:v>
                  </c:pt>
                  <c:pt idx="1">
                    <c:v>82.37718130647589</c:v>
                  </c:pt>
                  <c:pt idx="2">
                    <c:v>137.59723834437958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accent1"/>
                </a:solidFill>
                <a:round/>
              </a:ln>
              <a:effectLst/>
            </c:spPr>
          </c:errBars>
          <c:xVal>
            <c:numRef>
              <c:f>工作表2!$R$3:$R$5</c:f>
              <c:numCache>
                <c:formatCode>0.000E+00</c:formatCode>
                <c:ptCount val="3"/>
                <c:pt idx="0">
                  <c:v>45392124.530612215</c:v>
                </c:pt>
                <c:pt idx="1">
                  <c:v>30261416.353741478</c:v>
                </c:pt>
                <c:pt idx="2">
                  <c:v>83218894.972789064</c:v>
                </c:pt>
              </c:numCache>
            </c:numRef>
          </c:xVal>
          <c:yVal>
            <c:numRef>
              <c:f>工作表2!$S$3:$S$5</c:f>
              <c:numCache>
                <c:formatCode>0</c:formatCode>
                <c:ptCount val="3"/>
                <c:pt idx="0">
                  <c:v>598.25</c:v>
                </c:pt>
                <c:pt idx="1">
                  <c:v>452.4</c:v>
                </c:pt>
                <c:pt idx="2">
                  <c:v>1352.3571428571429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21-4A40-B507-487DAA5B42F2}"/>
            </c:ext>
          </c:extLst>
        </c:ser>
        <c:ser>
          <c:idx val="1"/>
          <c:order val="1"/>
          <c:tx>
            <c:v>#C, 1-&gt;0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forward val="10000"/>
            <c:backward val="10000"/>
            <c:intercept val="0"/>
            <c:dispRSqr val="1"/>
            <c:dispEq val="1"/>
            <c:trendlineLbl>
              <c:layout>
                <c:manualLayout>
                  <c:x val="-0.16566337296073286"/>
                  <c:y val="8.6674103769171534E-2"/>
                </c:manualLayout>
              </c:layout>
              <c:numFmt formatCode="0.00E+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工作表2!$V$3:$V$5</c:f>
                <c:numCache>
                  <c:formatCode>General</c:formatCode>
                  <c:ptCount val="3"/>
                  <c:pt idx="0">
                    <c:v>152.78416148279246</c:v>
                  </c:pt>
                  <c:pt idx="1">
                    <c:v>102.04900783447137</c:v>
                  </c:pt>
                  <c:pt idx="2">
                    <c:v>164.00914608643018</c:v>
                  </c:pt>
                </c:numCache>
              </c:numRef>
            </c:plus>
            <c:minus>
              <c:numRef>
                <c:f>工作表2!$V$3:$V$5</c:f>
                <c:numCache>
                  <c:formatCode>General</c:formatCode>
                  <c:ptCount val="3"/>
                  <c:pt idx="0">
                    <c:v>152.78416148279246</c:v>
                  </c:pt>
                  <c:pt idx="1">
                    <c:v>102.04900783447137</c:v>
                  </c:pt>
                  <c:pt idx="2">
                    <c:v>164.00914608643018</c:v>
                  </c:pt>
                </c:numCache>
              </c:numRef>
            </c:minus>
            <c:spPr>
              <a:noFill/>
              <a:ln w="22225" cap="flat" cmpd="sng" algn="ctr">
                <a:solidFill>
                  <a:schemeClr val="accent2"/>
                </a:solidFill>
                <a:round/>
              </a:ln>
              <a:effectLst/>
            </c:spPr>
          </c:errBars>
          <c:xVal>
            <c:numRef>
              <c:f>工作表2!$R$3:$R$5</c:f>
              <c:numCache>
                <c:formatCode>0.000E+00</c:formatCode>
                <c:ptCount val="3"/>
                <c:pt idx="0">
                  <c:v>45392124.530612215</c:v>
                </c:pt>
                <c:pt idx="1">
                  <c:v>30261416.353741478</c:v>
                </c:pt>
                <c:pt idx="2">
                  <c:v>83218894.972789064</c:v>
                </c:pt>
              </c:numCache>
            </c:numRef>
          </c:xVal>
          <c:yVal>
            <c:numRef>
              <c:f>工作表2!$U$3:$U$5</c:f>
              <c:numCache>
                <c:formatCode>0</c:formatCode>
                <c:ptCount val="3"/>
                <c:pt idx="0">
                  <c:v>833.67857142857144</c:v>
                </c:pt>
                <c:pt idx="1">
                  <c:v>694.26666666666665</c:v>
                </c:pt>
                <c:pt idx="2">
                  <c:v>1921.3571428571429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21-4A40-B507-487DAA5B4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667663"/>
        <c:axId val="132322639"/>
      </c:scatterChart>
      <c:valAx>
        <c:axId val="134667663"/>
        <c:scaling>
          <c:orientation val="minMax"/>
          <c:max val="100000000"/>
          <c:min val="2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 b="1"/>
                  <a:t>Proton</a:t>
                </a:r>
                <a:r>
                  <a:rPr lang="en-US" altLang="zh-TW" sz="1200" b="1" baseline="0"/>
                  <a:t> Flux</a:t>
                </a:r>
                <a:endParaRPr lang="zh-TW" alt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0.E+00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2322639"/>
        <c:crosses val="autoZero"/>
        <c:crossBetween val="midCat"/>
        <c:majorUnit val="20000000"/>
      </c:valAx>
      <c:valAx>
        <c:axId val="132322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 b="1"/>
                  <a:t> Average</a:t>
                </a:r>
                <a:r>
                  <a:rPr lang="en-US" altLang="zh-TW" sz="1200" b="1" baseline="0"/>
                  <a:t> U</a:t>
                </a:r>
                <a:r>
                  <a:rPr lang="en-US" altLang="zh-TW" sz="1200" b="1"/>
                  <a:t>set Counts per run</a:t>
                </a:r>
                <a:endParaRPr lang="zh-TW" altLang="en-US" sz="1200" b="1"/>
              </a:p>
            </c:rich>
          </c:tx>
          <c:layout>
            <c:manualLayout>
              <c:xMode val="edge"/>
              <c:yMode val="edge"/>
              <c:x val="2.0055827232577782E-2"/>
              <c:y val="0.190019039567230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0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466766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5815217950697339"/>
          <c:y val="4.3667978955398978E-2"/>
          <c:w val="0.44336241058103038"/>
          <c:h val="0.119786099335698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b="1"/>
              <a:t>SRAM#1, LET=16, R92</a:t>
            </a:r>
            <a:endParaRPr lang="zh-TW" alt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 alt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43697792504253"/>
          <c:y val="0.11111725364454805"/>
          <c:w val="0.68802102105899932"/>
          <c:h val="0.74828023439907598"/>
        </c:manualLayout>
      </c:layout>
      <c:scatterChart>
        <c:scatterStyle val="lineMarker"/>
        <c:varyColors val="0"/>
        <c:ser>
          <c:idx val="0"/>
          <c:order val="0"/>
          <c:tx>
            <c:v>5V Current</c:v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Power!$C$2:$C$2000</c:f>
              <c:numCache>
                <c:formatCode>yyyy/m/d\ hh:mm:ss.0</c:formatCode>
                <c:ptCount val="1999"/>
                <c:pt idx="0">
                  <c:v>45816.789694317129</c:v>
                </c:pt>
                <c:pt idx="1">
                  <c:v>45816.789702048613</c:v>
                </c:pt>
                <c:pt idx="2">
                  <c:v>45816.789709432873</c:v>
                </c:pt>
                <c:pt idx="3">
                  <c:v>45816.789716689818</c:v>
                </c:pt>
                <c:pt idx="4">
                  <c:v>45816.789723981485</c:v>
                </c:pt>
                <c:pt idx="5">
                  <c:v>45816.789731412035</c:v>
                </c:pt>
                <c:pt idx="6">
                  <c:v>45816.789738738429</c:v>
                </c:pt>
                <c:pt idx="7">
                  <c:v>45816.789746087961</c:v>
                </c:pt>
                <c:pt idx="8">
                  <c:v>45816.789753437501</c:v>
                </c:pt>
                <c:pt idx="9">
                  <c:v>45816.789760740743</c:v>
                </c:pt>
                <c:pt idx="10">
                  <c:v>45816.78976832176</c:v>
                </c:pt>
                <c:pt idx="11">
                  <c:v>45816.789775520832</c:v>
                </c:pt>
                <c:pt idx="12">
                  <c:v>45816.789782881948</c:v>
                </c:pt>
                <c:pt idx="13">
                  <c:v>45816.789790208335</c:v>
                </c:pt>
                <c:pt idx="14">
                  <c:v>45816.789797604164</c:v>
                </c:pt>
                <c:pt idx="15">
                  <c:v>45816.789804872686</c:v>
                </c:pt>
                <c:pt idx="16">
                  <c:v>45816.789812175928</c:v>
                </c:pt>
                <c:pt idx="17">
                  <c:v>45816.789819479163</c:v>
                </c:pt>
                <c:pt idx="18">
                  <c:v>45816.789826736109</c:v>
                </c:pt>
                <c:pt idx="19">
                  <c:v>45816.789834062503</c:v>
                </c:pt>
                <c:pt idx="20">
                  <c:v>45816.789841516205</c:v>
                </c:pt>
                <c:pt idx="21">
                  <c:v>45816.789848854169</c:v>
                </c:pt>
                <c:pt idx="22">
                  <c:v>45816.789856435185</c:v>
                </c:pt>
                <c:pt idx="23">
                  <c:v>45816.789863784725</c:v>
                </c:pt>
                <c:pt idx="24">
                  <c:v>45816.78987108796</c:v>
                </c:pt>
                <c:pt idx="25">
                  <c:v>45816.789878437499</c:v>
                </c:pt>
                <c:pt idx="26">
                  <c:v>45816.789885833336</c:v>
                </c:pt>
                <c:pt idx="27">
                  <c:v>45816.789893287038</c:v>
                </c:pt>
                <c:pt idx="28">
                  <c:v>45816.789900659722</c:v>
                </c:pt>
                <c:pt idx="29">
                  <c:v>45816.789907997685</c:v>
                </c:pt>
                <c:pt idx="30">
                  <c:v>45816.789915532405</c:v>
                </c:pt>
                <c:pt idx="31">
                  <c:v>45816.789922766206</c:v>
                </c:pt>
                <c:pt idx="32">
                  <c:v>45816.789930185187</c:v>
                </c:pt>
                <c:pt idx="33">
                  <c:v>45816.789937569447</c:v>
                </c:pt>
                <c:pt idx="34">
                  <c:v>45816.789944930555</c:v>
                </c:pt>
                <c:pt idx="35">
                  <c:v>45816.789952222221</c:v>
                </c:pt>
                <c:pt idx="36">
                  <c:v>45816.789959502312</c:v>
                </c:pt>
                <c:pt idx="37">
                  <c:v>45816.789966875003</c:v>
                </c:pt>
                <c:pt idx="38">
                  <c:v>45816.789974375002</c:v>
                </c:pt>
                <c:pt idx="39">
                  <c:v>45816.789981655093</c:v>
                </c:pt>
                <c:pt idx="40">
                  <c:v>45816.789989016201</c:v>
                </c:pt>
                <c:pt idx="41">
                  <c:v>45816.789996377316</c:v>
                </c:pt>
                <c:pt idx="42">
                  <c:v>45816.790004074071</c:v>
                </c:pt>
                <c:pt idx="43">
                  <c:v>45816.790011273151</c:v>
                </c:pt>
                <c:pt idx="44">
                  <c:v>45816.790018634259</c:v>
                </c:pt>
                <c:pt idx="45">
                  <c:v>45816.790025925926</c:v>
                </c:pt>
                <c:pt idx="46">
                  <c:v>45816.790033321762</c:v>
                </c:pt>
                <c:pt idx="47">
                  <c:v>45816.790040717591</c:v>
                </c:pt>
                <c:pt idx="48">
                  <c:v>45816.790048055555</c:v>
                </c:pt>
                <c:pt idx="49">
                  <c:v>45816.79005541667</c:v>
                </c:pt>
                <c:pt idx="50">
                  <c:v>45816.79006269676</c:v>
                </c:pt>
                <c:pt idx="51">
                  <c:v>45816.790070023148</c:v>
                </c:pt>
                <c:pt idx="52">
                  <c:v>45816.790077337966</c:v>
                </c:pt>
                <c:pt idx="53">
                  <c:v>45816.790084594904</c:v>
                </c:pt>
                <c:pt idx="54">
                  <c:v>45816.790092037038</c:v>
                </c:pt>
                <c:pt idx="55">
                  <c:v>45816.790099328704</c:v>
                </c:pt>
                <c:pt idx="56">
                  <c:v>45816.79010677083</c:v>
                </c:pt>
                <c:pt idx="57">
                  <c:v>45816.79011454861</c:v>
                </c:pt>
                <c:pt idx="58">
                  <c:v>45816.790122141203</c:v>
                </c:pt>
                <c:pt idx="59">
                  <c:v>45816.790129525463</c:v>
                </c:pt>
                <c:pt idx="60">
                  <c:v>45816.790136909724</c:v>
                </c:pt>
                <c:pt idx="61">
                  <c:v>45816.790144212966</c:v>
                </c:pt>
                <c:pt idx="62">
                  <c:v>45816.790151516201</c:v>
                </c:pt>
                <c:pt idx="63">
                  <c:v>45816.790158796299</c:v>
                </c:pt>
                <c:pt idx="64">
                  <c:v>45816.790166087965</c:v>
                </c:pt>
                <c:pt idx="65">
                  <c:v>45816.790173414352</c:v>
                </c:pt>
                <c:pt idx="66">
                  <c:v>45816.790180636577</c:v>
                </c:pt>
                <c:pt idx="67">
                  <c:v>45816.790187905091</c:v>
                </c:pt>
                <c:pt idx="68">
                  <c:v>45816.790195266207</c:v>
                </c:pt>
                <c:pt idx="69">
                  <c:v>45816.790202581018</c:v>
                </c:pt>
                <c:pt idx="70">
                  <c:v>45816.790209826388</c:v>
                </c:pt>
                <c:pt idx="71">
                  <c:v>45816.79021712963</c:v>
                </c:pt>
                <c:pt idx="72">
                  <c:v>45816.790224560187</c:v>
                </c:pt>
                <c:pt idx="73">
                  <c:v>45816.790232164349</c:v>
                </c:pt>
                <c:pt idx="74">
                  <c:v>45816.790239444446</c:v>
                </c:pt>
                <c:pt idx="75">
                  <c:v>45816.790246712961</c:v>
                </c:pt>
                <c:pt idx="76">
                  <c:v>45816.790254074076</c:v>
                </c:pt>
                <c:pt idx="77">
                  <c:v>45816.790261400463</c:v>
                </c:pt>
                <c:pt idx="78">
                  <c:v>45816.790268761571</c:v>
                </c:pt>
                <c:pt idx="79">
                  <c:v>45816.790276134256</c:v>
                </c:pt>
                <c:pt idx="80">
                  <c:v>45816.790283425929</c:v>
                </c:pt>
                <c:pt idx="81">
                  <c:v>45816.790290775461</c:v>
                </c:pt>
                <c:pt idx="82">
                  <c:v>45816.79029798611</c:v>
                </c:pt>
                <c:pt idx="83">
                  <c:v>45816.790305497685</c:v>
                </c:pt>
                <c:pt idx="84">
                  <c:v>45816.790312858793</c:v>
                </c:pt>
                <c:pt idx="85">
                  <c:v>45816.79032015046</c:v>
                </c:pt>
                <c:pt idx="86">
                  <c:v>45816.790327557872</c:v>
                </c:pt>
                <c:pt idx="87">
                  <c:v>45816.790334930556</c:v>
                </c:pt>
                <c:pt idx="88">
                  <c:v>45816.790342442131</c:v>
                </c:pt>
                <c:pt idx="89">
                  <c:v>45816.790349791663</c:v>
                </c:pt>
                <c:pt idx="90">
                  <c:v>45816.790357175923</c:v>
                </c:pt>
                <c:pt idx="91">
                  <c:v>45816.790364432869</c:v>
                </c:pt>
                <c:pt idx="92">
                  <c:v>45816.790371770832</c:v>
                </c:pt>
                <c:pt idx="93">
                  <c:v>45816.790379166669</c:v>
                </c:pt>
                <c:pt idx="94">
                  <c:v>45816.790386527777</c:v>
                </c:pt>
                <c:pt idx="95">
                  <c:v>45816.790393877316</c:v>
                </c:pt>
                <c:pt idx="96">
                  <c:v>45816.790401168982</c:v>
                </c:pt>
                <c:pt idx="97">
                  <c:v>45816.790408472225</c:v>
                </c:pt>
                <c:pt idx="98">
                  <c:v>45816.790415763891</c:v>
                </c:pt>
                <c:pt idx="99">
                  <c:v>45816.790423101855</c:v>
                </c:pt>
                <c:pt idx="100">
                  <c:v>45816.79043079861</c:v>
                </c:pt>
                <c:pt idx="101">
                  <c:v>45816.790438252312</c:v>
                </c:pt>
                <c:pt idx="102">
                  <c:v>45816.790445752318</c:v>
                </c:pt>
                <c:pt idx="103">
                  <c:v>45816.790453020833</c:v>
                </c:pt>
                <c:pt idx="104">
                  <c:v>45816.790460254633</c:v>
                </c:pt>
                <c:pt idx="105">
                  <c:v>45816.790467662038</c:v>
                </c:pt>
                <c:pt idx="106">
                  <c:v>45816.790475000002</c:v>
                </c:pt>
                <c:pt idx="107">
                  <c:v>45816.790482418983</c:v>
                </c:pt>
                <c:pt idx="108">
                  <c:v>45816.790489733794</c:v>
                </c:pt>
                <c:pt idx="109">
                  <c:v>45816.790497002316</c:v>
                </c:pt>
                <c:pt idx="110">
                  <c:v>45816.790504305558</c:v>
                </c:pt>
                <c:pt idx="111">
                  <c:v>45816.790511782405</c:v>
                </c:pt>
                <c:pt idx="112">
                  <c:v>45816.790519085647</c:v>
                </c:pt>
                <c:pt idx="113">
                  <c:v>45816.79052652778</c:v>
                </c:pt>
                <c:pt idx="114">
                  <c:v>45816.790533981482</c:v>
                </c:pt>
                <c:pt idx="115">
                  <c:v>45816.790541319446</c:v>
                </c:pt>
                <c:pt idx="116">
                  <c:v>45816.79054869213</c:v>
                </c:pt>
                <c:pt idx="117">
                  <c:v>45816.790556192129</c:v>
                </c:pt>
                <c:pt idx="118">
                  <c:v>45816.790563587965</c:v>
                </c:pt>
                <c:pt idx="119">
                  <c:v>45816.790570925928</c:v>
                </c:pt>
                <c:pt idx="120">
                  <c:v>45816.790578252316</c:v>
                </c:pt>
                <c:pt idx="121">
                  <c:v>45816.790585613424</c:v>
                </c:pt>
                <c:pt idx="122">
                  <c:v>45816.790592951387</c:v>
                </c:pt>
                <c:pt idx="123">
                  <c:v>45816.790600208333</c:v>
                </c:pt>
                <c:pt idx="124">
                  <c:v>45816.790607685187</c:v>
                </c:pt>
                <c:pt idx="125">
                  <c:v>45816.790615138889</c:v>
                </c:pt>
                <c:pt idx="126">
                  <c:v>45816.790622453707</c:v>
                </c:pt>
                <c:pt idx="127">
                  <c:v>45816.790629780095</c:v>
                </c:pt>
                <c:pt idx="128">
                  <c:v>45816.790637060185</c:v>
                </c:pt>
                <c:pt idx="129">
                  <c:v>45816.790644340275</c:v>
                </c:pt>
                <c:pt idx="130">
                  <c:v>45816.790651631942</c:v>
                </c:pt>
                <c:pt idx="131">
                  <c:v>45816.790658888887</c:v>
                </c:pt>
                <c:pt idx="132">
                  <c:v>45816.790666238427</c:v>
                </c:pt>
                <c:pt idx="133">
                  <c:v>45816.790673622687</c:v>
                </c:pt>
                <c:pt idx="134">
                  <c:v>45816.790680879632</c:v>
                </c:pt>
                <c:pt idx="135">
                  <c:v>45816.790688217596</c:v>
                </c:pt>
                <c:pt idx="136">
                  <c:v>45816.790695567128</c:v>
                </c:pt>
                <c:pt idx="137">
                  <c:v>45816.790702858794</c:v>
                </c:pt>
                <c:pt idx="138">
                  <c:v>45816.79071021991</c:v>
                </c:pt>
                <c:pt idx="139">
                  <c:v>45816.790717627315</c:v>
                </c:pt>
                <c:pt idx="140">
                  <c:v>45816.790724976854</c:v>
                </c:pt>
                <c:pt idx="141">
                  <c:v>45816.790732361114</c:v>
                </c:pt>
                <c:pt idx="142">
                  <c:v>45816.79073980324</c:v>
                </c:pt>
                <c:pt idx="143">
                  <c:v>45816.790747453706</c:v>
                </c:pt>
                <c:pt idx="144">
                  <c:v>45816.790755104164</c:v>
                </c:pt>
                <c:pt idx="145">
                  <c:v>45816.790762488425</c:v>
                </c:pt>
                <c:pt idx="146">
                  <c:v>45816.790769814812</c:v>
                </c:pt>
                <c:pt idx="147">
                  <c:v>45816.790777164351</c:v>
                </c:pt>
                <c:pt idx="148">
                  <c:v>45816.790784525459</c:v>
                </c:pt>
                <c:pt idx="149">
                  <c:v>45816.790791817133</c:v>
                </c:pt>
                <c:pt idx="150">
                  <c:v>45816.790799085647</c:v>
                </c:pt>
                <c:pt idx="151">
                  <c:v>45816.790806458332</c:v>
                </c:pt>
                <c:pt idx="152">
                  <c:v>45816.790814074076</c:v>
                </c:pt>
                <c:pt idx="153">
                  <c:v>45816.790821469905</c:v>
                </c:pt>
                <c:pt idx="154">
                  <c:v>45816.79082884259</c:v>
                </c:pt>
                <c:pt idx="155">
                  <c:v>45816.790836087966</c:v>
                </c:pt>
                <c:pt idx="156">
                  <c:v>45816.790843437499</c:v>
                </c:pt>
                <c:pt idx="157">
                  <c:v>45816.79085096065</c:v>
                </c:pt>
                <c:pt idx="158">
                  <c:v>45816.790858252316</c:v>
                </c:pt>
                <c:pt idx="159">
                  <c:v>45816.790865555558</c:v>
                </c:pt>
                <c:pt idx="160">
                  <c:v>45816.790872916667</c:v>
                </c:pt>
                <c:pt idx="161">
                  <c:v>45816.790880219909</c:v>
                </c:pt>
                <c:pt idx="162">
                  <c:v>45816.790887824071</c:v>
                </c:pt>
                <c:pt idx="163">
                  <c:v>45816.790895613427</c:v>
                </c:pt>
                <c:pt idx="164">
                  <c:v>45816.790903113426</c:v>
                </c:pt>
                <c:pt idx="165">
                  <c:v>45816.790910509262</c:v>
                </c:pt>
                <c:pt idx="166">
                  <c:v>45816.790917916667</c:v>
                </c:pt>
                <c:pt idx="167">
                  <c:v>45816.790925381945</c:v>
                </c:pt>
                <c:pt idx="168">
                  <c:v>45816.790932835647</c:v>
                </c:pt>
                <c:pt idx="169">
                  <c:v>45816.790940300925</c:v>
                </c:pt>
                <c:pt idx="170">
                  <c:v>45816.790947662033</c:v>
                </c:pt>
                <c:pt idx="171">
                  <c:v>45816.79095545139</c:v>
                </c:pt>
                <c:pt idx="172">
                  <c:v>45816.790962754632</c:v>
                </c:pt>
                <c:pt idx="173">
                  <c:v>45816.79097011574</c:v>
                </c:pt>
                <c:pt idx="174">
                  <c:v>45816.790977731478</c:v>
                </c:pt>
                <c:pt idx="175">
                  <c:v>45816.790985162035</c:v>
                </c:pt>
                <c:pt idx="176">
                  <c:v>45816.790992476854</c:v>
                </c:pt>
                <c:pt idx="177">
                  <c:v>45816.790999861114</c:v>
                </c:pt>
                <c:pt idx="178">
                  <c:v>45816.791007199077</c:v>
                </c:pt>
                <c:pt idx="179">
                  <c:v>45816.791014560185</c:v>
                </c:pt>
                <c:pt idx="180">
                  <c:v>45816.791021956022</c:v>
                </c:pt>
                <c:pt idx="181">
                  <c:v>45816.79102931713</c:v>
                </c:pt>
                <c:pt idx="182">
                  <c:v>45816.791036666669</c:v>
                </c:pt>
                <c:pt idx="183">
                  <c:v>45816.791044016201</c:v>
                </c:pt>
                <c:pt idx="184">
                  <c:v>45816.791051296299</c:v>
                </c:pt>
                <c:pt idx="185">
                  <c:v>45816.791058587965</c:v>
                </c:pt>
                <c:pt idx="186">
                  <c:v>45816.791065914353</c:v>
                </c:pt>
                <c:pt idx="187">
                  <c:v>45816.791073229164</c:v>
                </c:pt>
                <c:pt idx="188">
                  <c:v>45816.791080694442</c:v>
                </c:pt>
                <c:pt idx="189">
                  <c:v>45816.79108815972</c:v>
                </c:pt>
                <c:pt idx="190">
                  <c:v>45816.791095520835</c:v>
                </c:pt>
                <c:pt idx="191">
                  <c:v>45816.791102777781</c:v>
                </c:pt>
                <c:pt idx="192">
                  <c:v>45816.791110057871</c:v>
                </c:pt>
                <c:pt idx="193">
                  <c:v>45816.7911174537</c:v>
                </c:pt>
                <c:pt idx="194">
                  <c:v>45816.791125034724</c:v>
                </c:pt>
                <c:pt idx="195">
                  <c:v>45816.791132407408</c:v>
                </c:pt>
                <c:pt idx="196">
                  <c:v>45816.791139884263</c:v>
                </c:pt>
                <c:pt idx="197">
                  <c:v>45816.791147256947</c:v>
                </c:pt>
                <c:pt idx="198">
                  <c:v>45816.791154733794</c:v>
                </c:pt>
                <c:pt idx="199">
                  <c:v>45816.791162141206</c:v>
                </c:pt>
                <c:pt idx="200">
                  <c:v>45816.791169479169</c:v>
                </c:pt>
                <c:pt idx="201">
                  <c:v>45816.791176944447</c:v>
                </c:pt>
                <c:pt idx="202">
                  <c:v>45816.791184409725</c:v>
                </c:pt>
                <c:pt idx="203">
                  <c:v>45816.791191782409</c:v>
                </c:pt>
                <c:pt idx="204">
                  <c:v>45816.791199178238</c:v>
                </c:pt>
                <c:pt idx="205">
                  <c:v>45816.791206562499</c:v>
                </c:pt>
                <c:pt idx="206">
                  <c:v>45816.791213888886</c:v>
                </c:pt>
                <c:pt idx="207">
                  <c:v>45816.791221203704</c:v>
                </c:pt>
                <c:pt idx="208">
                  <c:v>45816.791228495371</c:v>
                </c:pt>
                <c:pt idx="209">
                  <c:v>45816.791235787037</c:v>
                </c:pt>
                <c:pt idx="210">
                  <c:v>45816.791243148145</c:v>
                </c:pt>
                <c:pt idx="211">
                  <c:v>45816.791250613423</c:v>
                </c:pt>
                <c:pt idx="212">
                  <c:v>45816.791258043981</c:v>
                </c:pt>
                <c:pt idx="213">
                  <c:v>45816.791265428241</c:v>
                </c:pt>
                <c:pt idx="214">
                  <c:v>45816.791273055554</c:v>
                </c:pt>
                <c:pt idx="215">
                  <c:v>45816.79128041667</c:v>
                </c:pt>
                <c:pt idx="216">
                  <c:v>45816.791288055552</c:v>
                </c:pt>
                <c:pt idx="217">
                  <c:v>45816.791295405092</c:v>
                </c:pt>
                <c:pt idx="218">
                  <c:v>45816.791303043981</c:v>
                </c:pt>
                <c:pt idx="219">
                  <c:v>45816.791310289351</c:v>
                </c:pt>
                <c:pt idx="220">
                  <c:v>45816.791317685187</c:v>
                </c:pt>
                <c:pt idx="221">
                  <c:v>45816.791324942133</c:v>
                </c:pt>
                <c:pt idx="222">
                  <c:v>45816.791332210647</c:v>
                </c:pt>
                <c:pt idx="223">
                  <c:v>45816.791339583331</c:v>
                </c:pt>
                <c:pt idx="224">
                  <c:v>45816.79134689815</c:v>
                </c:pt>
                <c:pt idx="225">
                  <c:v>45816.791354201392</c:v>
                </c:pt>
                <c:pt idx="226">
                  <c:v>45816.791361493059</c:v>
                </c:pt>
                <c:pt idx="227">
                  <c:v>45816.791368784725</c:v>
                </c:pt>
                <c:pt idx="228">
                  <c:v>45816.791376076391</c:v>
                </c:pt>
                <c:pt idx="229">
                  <c:v>45816.791383483796</c:v>
                </c:pt>
                <c:pt idx="230">
                  <c:v>45816.791390810184</c:v>
                </c:pt>
                <c:pt idx="231">
                  <c:v>45816.791398113426</c:v>
                </c:pt>
                <c:pt idx="232">
                  <c:v>45816.791406168981</c:v>
                </c:pt>
                <c:pt idx="233">
                  <c:v>45816.791413483799</c:v>
                </c:pt>
                <c:pt idx="234">
                  <c:v>45816.791420752314</c:v>
                </c:pt>
                <c:pt idx="235">
                  <c:v>45816.791428032404</c:v>
                </c:pt>
                <c:pt idx="236">
                  <c:v>45816.791435370367</c:v>
                </c:pt>
                <c:pt idx="237">
                  <c:v>45816.791442743059</c:v>
                </c:pt>
                <c:pt idx="238">
                  <c:v>45816.791449999997</c:v>
                </c:pt>
                <c:pt idx="239">
                  <c:v>45816.791457280095</c:v>
                </c:pt>
                <c:pt idx="240">
                  <c:v>45816.791464606482</c:v>
                </c:pt>
                <c:pt idx="241">
                  <c:v>45816.791471886572</c:v>
                </c:pt>
                <c:pt idx="242">
                  <c:v>45816.791479189815</c:v>
                </c:pt>
                <c:pt idx="243">
                  <c:v>45816.791486585651</c:v>
                </c:pt>
                <c:pt idx="244">
                  <c:v>45816.791494293982</c:v>
                </c:pt>
                <c:pt idx="245">
                  <c:v>45816.791502002314</c:v>
                </c:pt>
                <c:pt idx="246">
                  <c:v>45816.791509282404</c:v>
                </c:pt>
                <c:pt idx="247">
                  <c:v>45816.79151667824</c:v>
                </c:pt>
                <c:pt idx="248">
                  <c:v>45816.791523981483</c:v>
                </c:pt>
                <c:pt idx="249">
                  <c:v>45816.791531284725</c:v>
                </c:pt>
                <c:pt idx="250">
                  <c:v>45816.791538541664</c:v>
                </c:pt>
                <c:pt idx="251">
                  <c:v>45816.791545856482</c:v>
                </c:pt>
                <c:pt idx="252">
                  <c:v>45816.791553159725</c:v>
                </c:pt>
                <c:pt idx="253">
                  <c:v>45816.791560428239</c:v>
                </c:pt>
                <c:pt idx="254">
                  <c:v>45816.791568148146</c:v>
                </c:pt>
                <c:pt idx="255">
                  <c:v>45816.791575636576</c:v>
                </c:pt>
                <c:pt idx="256">
                  <c:v>45816.791583252314</c:v>
                </c:pt>
                <c:pt idx="257">
                  <c:v>45816.791590659719</c:v>
                </c:pt>
                <c:pt idx="258">
                  <c:v>45816.791597986114</c:v>
                </c:pt>
                <c:pt idx="259">
                  <c:v>45816.791605243059</c:v>
                </c:pt>
                <c:pt idx="260">
                  <c:v>45816.79161252315</c:v>
                </c:pt>
                <c:pt idx="261">
                  <c:v>45816.791619942131</c:v>
                </c:pt>
                <c:pt idx="262">
                  <c:v>45816.791627233797</c:v>
                </c:pt>
                <c:pt idx="263">
                  <c:v>45816.791634525463</c:v>
                </c:pt>
                <c:pt idx="264">
                  <c:v>45816.791642280092</c:v>
                </c:pt>
                <c:pt idx="265">
                  <c:v>45816.79164959491</c:v>
                </c:pt>
                <c:pt idx="266">
                  <c:v>45816.791657152775</c:v>
                </c:pt>
                <c:pt idx="267">
                  <c:v>45816.791664502314</c:v>
                </c:pt>
                <c:pt idx="268">
                  <c:v>45816.791671782405</c:v>
                </c:pt>
                <c:pt idx="269">
                  <c:v>45816.791679085647</c:v>
                </c:pt>
                <c:pt idx="270">
                  <c:v>45816.791686504628</c:v>
                </c:pt>
                <c:pt idx="271">
                  <c:v>45816.791693865744</c:v>
                </c:pt>
                <c:pt idx="272">
                  <c:v>45816.791701631948</c:v>
                </c:pt>
                <c:pt idx="273">
                  <c:v>45816.791709004632</c:v>
                </c:pt>
                <c:pt idx="274">
                  <c:v>45816.79171662037</c:v>
                </c:pt>
                <c:pt idx="275">
                  <c:v>45816.791723831018</c:v>
                </c:pt>
                <c:pt idx="276">
                  <c:v>45816.791731168982</c:v>
                </c:pt>
                <c:pt idx="277">
                  <c:v>45816.791738460648</c:v>
                </c:pt>
                <c:pt idx="278">
                  <c:v>45816.791746111114</c:v>
                </c:pt>
                <c:pt idx="279">
                  <c:v>45816.791753391204</c:v>
                </c:pt>
                <c:pt idx="280">
                  <c:v>45816.791760682871</c:v>
                </c:pt>
                <c:pt idx="281">
                  <c:v>45816.791768009258</c:v>
                </c:pt>
                <c:pt idx="282">
                  <c:v>45816.79177520833</c:v>
                </c:pt>
                <c:pt idx="283">
                  <c:v>45816.791782534725</c:v>
                </c:pt>
                <c:pt idx="284">
                  <c:v>45816.791789953706</c:v>
                </c:pt>
                <c:pt idx="285">
                  <c:v>45816.791797256941</c:v>
                </c:pt>
                <c:pt idx="286">
                  <c:v>45816.791804537039</c:v>
                </c:pt>
                <c:pt idx="287">
                  <c:v>45816.791811840281</c:v>
                </c:pt>
                <c:pt idx="288">
                  <c:v>45816.791819201389</c:v>
                </c:pt>
                <c:pt idx="289">
                  <c:v>45816.791826597226</c:v>
                </c:pt>
                <c:pt idx="290">
                  <c:v>45816.791834293981</c:v>
                </c:pt>
                <c:pt idx="291">
                  <c:v>45816.791841944447</c:v>
                </c:pt>
                <c:pt idx="292">
                  <c:v>45816.791849236113</c:v>
                </c:pt>
                <c:pt idx="293">
                  <c:v>45816.79185652778</c:v>
                </c:pt>
                <c:pt idx="294">
                  <c:v>45816.791863784725</c:v>
                </c:pt>
                <c:pt idx="295">
                  <c:v>45816.79187108796</c:v>
                </c:pt>
                <c:pt idx="296">
                  <c:v>45816.791878391203</c:v>
                </c:pt>
                <c:pt idx="297">
                  <c:v>45816.791885682869</c:v>
                </c:pt>
                <c:pt idx="298">
                  <c:v>45816.791892974536</c:v>
                </c:pt>
                <c:pt idx="299">
                  <c:v>45816.791900370372</c:v>
                </c:pt>
                <c:pt idx="300">
                  <c:v>45816.791907638886</c:v>
                </c:pt>
                <c:pt idx="301">
                  <c:v>45816.791915023146</c:v>
                </c:pt>
                <c:pt idx="302">
                  <c:v>45816.791922638891</c:v>
                </c:pt>
                <c:pt idx="303">
                  <c:v>45816.791930127314</c:v>
                </c:pt>
                <c:pt idx="304">
                  <c:v>45816.791937407404</c:v>
                </c:pt>
                <c:pt idx="305">
                  <c:v>45816.79194505787</c:v>
                </c:pt>
                <c:pt idx="306">
                  <c:v>45816.791952349537</c:v>
                </c:pt>
                <c:pt idx="307">
                  <c:v>45816.791959641203</c:v>
                </c:pt>
                <c:pt idx="308">
                  <c:v>45816.791966932869</c:v>
                </c:pt>
                <c:pt idx="309">
                  <c:v>45816.791974224536</c:v>
                </c:pt>
                <c:pt idx="310">
                  <c:v>45816.791981550923</c:v>
                </c:pt>
                <c:pt idx="311">
                  <c:v>45816.791988958335</c:v>
                </c:pt>
                <c:pt idx="312">
                  <c:v>45816.791996215281</c:v>
                </c:pt>
                <c:pt idx="313">
                  <c:v>45816.792003530092</c:v>
                </c:pt>
                <c:pt idx="314">
                  <c:v>45816.792010856479</c:v>
                </c:pt>
                <c:pt idx="315">
                  <c:v>45816.792018449072</c:v>
                </c:pt>
                <c:pt idx="316">
                  <c:v>45816.792025740739</c:v>
                </c:pt>
                <c:pt idx="317">
                  <c:v>45816.792033692131</c:v>
                </c:pt>
                <c:pt idx="318">
                  <c:v>45816.792041018518</c:v>
                </c:pt>
                <c:pt idx="319">
                  <c:v>45816.792048402778</c:v>
                </c:pt>
                <c:pt idx="320">
                  <c:v>45816.792055729165</c:v>
                </c:pt>
                <c:pt idx="321">
                  <c:v>45816.792063067129</c:v>
                </c:pt>
                <c:pt idx="322">
                  <c:v>45816.792070416668</c:v>
                </c:pt>
                <c:pt idx="323">
                  <c:v>45816.792077708335</c:v>
                </c:pt>
                <c:pt idx="324">
                  <c:v>45816.792085034722</c:v>
                </c:pt>
                <c:pt idx="325">
                  <c:v>45816.792092222226</c:v>
                </c:pt>
                <c:pt idx="326">
                  <c:v>45816.792099583334</c:v>
                </c:pt>
                <c:pt idx="327">
                  <c:v>45816.79210697917</c:v>
                </c:pt>
                <c:pt idx="328">
                  <c:v>45816.792114270836</c:v>
                </c:pt>
                <c:pt idx="329">
                  <c:v>45816.792121539351</c:v>
                </c:pt>
                <c:pt idx="330">
                  <c:v>45816.792128935187</c:v>
                </c:pt>
                <c:pt idx="331">
                  <c:v>45816.792136261574</c:v>
                </c:pt>
                <c:pt idx="332">
                  <c:v>45816.792143553241</c:v>
                </c:pt>
                <c:pt idx="333">
                  <c:v>45816.792150856483</c:v>
                </c:pt>
                <c:pt idx="334">
                  <c:v>45816.792158229167</c:v>
                </c:pt>
                <c:pt idx="335">
                  <c:v>45816.792165578707</c:v>
                </c:pt>
                <c:pt idx="336">
                  <c:v>45816.792172905094</c:v>
                </c:pt>
                <c:pt idx="337">
                  <c:v>45816.792180254626</c:v>
                </c:pt>
                <c:pt idx="338">
                  <c:v>45816.7921875463</c:v>
                </c:pt>
                <c:pt idx="339">
                  <c:v>45816.792194837966</c:v>
                </c:pt>
                <c:pt idx="340">
                  <c:v>45816.792202152777</c:v>
                </c:pt>
                <c:pt idx="341">
                  <c:v>45816.792209386571</c:v>
                </c:pt>
                <c:pt idx="342">
                  <c:v>45816.792216759262</c:v>
                </c:pt>
                <c:pt idx="343">
                  <c:v>45816.792224062498</c:v>
                </c:pt>
                <c:pt idx="344">
                  <c:v>45816.792231400461</c:v>
                </c:pt>
                <c:pt idx="345">
                  <c:v>45816.792238692127</c:v>
                </c:pt>
                <c:pt idx="346">
                  <c:v>45816.792246192126</c:v>
                </c:pt>
                <c:pt idx="347">
                  <c:v>45816.792253506945</c:v>
                </c:pt>
                <c:pt idx="348">
                  <c:v>45816.792260775466</c:v>
                </c:pt>
                <c:pt idx="349">
                  <c:v>45816.792268090278</c:v>
                </c:pt>
                <c:pt idx="350">
                  <c:v>45816.792275416665</c:v>
                </c:pt>
                <c:pt idx="351">
                  <c:v>45816.792282858798</c:v>
                </c:pt>
                <c:pt idx="352">
                  <c:v>45816.792290243058</c:v>
                </c:pt>
                <c:pt idx="353">
                  <c:v>45816.792297627311</c:v>
                </c:pt>
                <c:pt idx="354">
                  <c:v>45816.792304930554</c:v>
                </c:pt>
                <c:pt idx="355">
                  <c:v>45816.792312187499</c:v>
                </c:pt>
                <c:pt idx="356">
                  <c:v>45816.79231946759</c:v>
                </c:pt>
                <c:pt idx="357">
                  <c:v>45816.792326840281</c:v>
                </c:pt>
                <c:pt idx="358">
                  <c:v>45816.792334155092</c:v>
                </c:pt>
                <c:pt idx="359">
                  <c:v>45816.792341493056</c:v>
                </c:pt>
                <c:pt idx="360">
                  <c:v>45816.792348773146</c:v>
                </c:pt>
                <c:pt idx="361">
                  <c:v>45816.792356030091</c:v>
                </c:pt>
                <c:pt idx="362">
                  <c:v>45816.792363368055</c:v>
                </c:pt>
                <c:pt idx="363">
                  <c:v>45816.792370636576</c:v>
                </c:pt>
                <c:pt idx="364">
                  <c:v>45816.792377916667</c:v>
                </c:pt>
                <c:pt idx="365">
                  <c:v>45816.792385162036</c:v>
                </c:pt>
                <c:pt idx="366">
                  <c:v>45816.792392546296</c:v>
                </c:pt>
                <c:pt idx="367">
                  <c:v>45816.792399895836</c:v>
                </c:pt>
                <c:pt idx="368">
                  <c:v>45816.792407407411</c:v>
                </c:pt>
                <c:pt idx="369">
                  <c:v>45816.792414710646</c:v>
                </c:pt>
                <c:pt idx="370">
                  <c:v>45816.792422025464</c:v>
                </c:pt>
                <c:pt idx="371">
                  <c:v>45816.792429293979</c:v>
                </c:pt>
                <c:pt idx="372">
                  <c:v>45816.792436678239</c:v>
                </c:pt>
                <c:pt idx="373">
                  <c:v>45816.792444074075</c:v>
                </c:pt>
                <c:pt idx="374">
                  <c:v>45816.792451423615</c:v>
                </c:pt>
                <c:pt idx="375">
                  <c:v>45816.792458807868</c:v>
                </c:pt>
                <c:pt idx="376">
                  <c:v>45816.79246611111</c:v>
                </c:pt>
                <c:pt idx="377">
                  <c:v>45816.792473472226</c:v>
                </c:pt>
                <c:pt idx="378">
                  <c:v>45816.792480821758</c:v>
                </c:pt>
                <c:pt idx="379">
                  <c:v>45816.792488194442</c:v>
                </c:pt>
                <c:pt idx="380">
                  <c:v>45816.792495520836</c:v>
                </c:pt>
                <c:pt idx="381">
                  <c:v>45816.792502812503</c:v>
                </c:pt>
                <c:pt idx="382">
                  <c:v>45816.792510196756</c:v>
                </c:pt>
                <c:pt idx="383">
                  <c:v>45816.792517488429</c:v>
                </c:pt>
                <c:pt idx="384">
                  <c:v>45816.792524826385</c:v>
                </c:pt>
                <c:pt idx="385">
                  <c:v>45816.792532222222</c:v>
                </c:pt>
                <c:pt idx="386">
                  <c:v>45816.792539560185</c:v>
                </c:pt>
                <c:pt idx="387">
                  <c:v>45816.792547118057</c:v>
                </c:pt>
                <c:pt idx="388">
                  <c:v>45816.792554398147</c:v>
                </c:pt>
                <c:pt idx="389">
                  <c:v>45816.792561724535</c:v>
                </c:pt>
                <c:pt idx="390">
                  <c:v>45816.792569027777</c:v>
                </c:pt>
                <c:pt idx="391">
                  <c:v>45816.792576342596</c:v>
                </c:pt>
                <c:pt idx="392">
                  <c:v>45816.792583634262</c:v>
                </c:pt>
                <c:pt idx="393">
                  <c:v>45816.792590925928</c:v>
                </c:pt>
                <c:pt idx="394">
                  <c:v>45816.792598159722</c:v>
                </c:pt>
                <c:pt idx="395">
                  <c:v>45816.792605497685</c:v>
                </c:pt>
                <c:pt idx="396">
                  <c:v>45816.792612812496</c:v>
                </c:pt>
                <c:pt idx="397">
                  <c:v>45816.792620092594</c:v>
                </c:pt>
                <c:pt idx="398">
                  <c:v>45816.79262738426</c:v>
                </c:pt>
                <c:pt idx="399">
                  <c:v>45816.792634780089</c:v>
                </c:pt>
                <c:pt idx="400">
                  <c:v>45816.792642083332</c:v>
                </c:pt>
                <c:pt idx="401">
                  <c:v>45816.792649490744</c:v>
                </c:pt>
                <c:pt idx="402">
                  <c:v>45816.792657280093</c:v>
                </c:pt>
                <c:pt idx="403">
                  <c:v>45816.792664560184</c:v>
                </c:pt>
                <c:pt idx="404">
                  <c:v>45816.792671817129</c:v>
                </c:pt>
                <c:pt idx="405">
                  <c:v>45816.79267923611</c:v>
                </c:pt>
                <c:pt idx="406">
                  <c:v>45816.792686527777</c:v>
                </c:pt>
                <c:pt idx="407">
                  <c:v>45816.792693831019</c:v>
                </c:pt>
                <c:pt idx="408">
                  <c:v>45816.79270111111</c:v>
                </c:pt>
                <c:pt idx="409">
                  <c:v>45816.792708391207</c:v>
                </c:pt>
                <c:pt idx="410">
                  <c:v>45816.792715682874</c:v>
                </c:pt>
                <c:pt idx="411">
                  <c:v>45816.79272297454</c:v>
                </c:pt>
                <c:pt idx="412">
                  <c:v>45816.792730439818</c:v>
                </c:pt>
                <c:pt idx="413">
                  <c:v>45816.792738159726</c:v>
                </c:pt>
                <c:pt idx="414">
                  <c:v>45816.792745486113</c:v>
                </c:pt>
                <c:pt idx="415">
                  <c:v>45816.792752847221</c:v>
                </c:pt>
                <c:pt idx="416">
                  <c:v>45816.792760081022</c:v>
                </c:pt>
                <c:pt idx="417">
                  <c:v>45816.792767395833</c:v>
                </c:pt>
                <c:pt idx="418">
                  <c:v>45816.792774710651</c:v>
                </c:pt>
                <c:pt idx="419">
                  <c:v>45816.79278196759</c:v>
                </c:pt>
                <c:pt idx="420">
                  <c:v>45816.792789247687</c:v>
                </c:pt>
                <c:pt idx="421">
                  <c:v>45816.792796689813</c:v>
                </c:pt>
                <c:pt idx="422">
                  <c:v>45816.792803993056</c:v>
                </c:pt>
                <c:pt idx="423">
                  <c:v>45816.792811296298</c:v>
                </c:pt>
                <c:pt idx="424">
                  <c:v>45816.792818576389</c:v>
                </c:pt>
                <c:pt idx="425">
                  <c:v>45816.792825902776</c:v>
                </c:pt>
                <c:pt idx="426">
                  <c:v>45816.792833136577</c:v>
                </c:pt>
                <c:pt idx="427">
                  <c:v>45816.792840416667</c:v>
                </c:pt>
                <c:pt idx="428">
                  <c:v>45816.792847766206</c:v>
                </c:pt>
                <c:pt idx="429">
                  <c:v>45816.792855034721</c:v>
                </c:pt>
                <c:pt idx="430">
                  <c:v>45816.792862361108</c:v>
                </c:pt>
                <c:pt idx="431">
                  <c:v>45816.792869594909</c:v>
                </c:pt>
                <c:pt idx="432">
                  <c:v>45816.79287690972</c:v>
                </c:pt>
                <c:pt idx="433">
                  <c:v>45816.79288429398</c:v>
                </c:pt>
                <c:pt idx="434">
                  <c:v>45816.792891608799</c:v>
                </c:pt>
                <c:pt idx="435">
                  <c:v>45816.792899108797</c:v>
                </c:pt>
                <c:pt idx="436">
                  <c:v>45816.792906539355</c:v>
                </c:pt>
                <c:pt idx="437">
                  <c:v>45816.792914166668</c:v>
                </c:pt>
                <c:pt idx="438">
                  <c:v>45816.792921643515</c:v>
                </c:pt>
                <c:pt idx="439">
                  <c:v>45816.792928993054</c:v>
                </c:pt>
                <c:pt idx="440">
                  <c:v>45816.792936284721</c:v>
                </c:pt>
                <c:pt idx="441">
                  <c:v>45816.792943599539</c:v>
                </c:pt>
                <c:pt idx="442">
                  <c:v>45816.792950868054</c:v>
                </c:pt>
                <c:pt idx="443">
                  <c:v>45816.792958090278</c:v>
                </c:pt>
                <c:pt idx="444">
                  <c:v>45816.792965416666</c:v>
                </c:pt>
                <c:pt idx="445">
                  <c:v>45816.792972777781</c:v>
                </c:pt>
                <c:pt idx="446">
                  <c:v>45816.792980081016</c:v>
                </c:pt>
                <c:pt idx="447">
                  <c:v>45816.792987418979</c:v>
                </c:pt>
                <c:pt idx="448">
                  <c:v>45816.792995000003</c:v>
                </c:pt>
                <c:pt idx="449">
                  <c:v>45816.793003078703</c:v>
                </c:pt>
                <c:pt idx="450">
                  <c:v>45816.793010451387</c:v>
                </c:pt>
                <c:pt idx="451">
                  <c:v>45816.793017766206</c:v>
                </c:pt>
                <c:pt idx="452">
                  <c:v>45816.793025057872</c:v>
                </c:pt>
                <c:pt idx="453">
                  <c:v>45816.793032546295</c:v>
                </c:pt>
                <c:pt idx="454">
                  <c:v>45816.793039849537</c:v>
                </c:pt>
                <c:pt idx="455">
                  <c:v>45816.793047233798</c:v>
                </c:pt>
                <c:pt idx="456">
                  <c:v>45816.793055046299</c:v>
                </c:pt>
                <c:pt idx="457">
                  <c:v>45816.793062349534</c:v>
                </c:pt>
                <c:pt idx="458">
                  <c:v>45816.793069710649</c:v>
                </c:pt>
                <c:pt idx="459">
                  <c:v>45816.793077071758</c:v>
                </c:pt>
                <c:pt idx="460">
                  <c:v>45816.793084421297</c:v>
                </c:pt>
                <c:pt idx="461">
                  <c:v>45816.793091724539</c:v>
                </c:pt>
                <c:pt idx="462">
                  <c:v>45816.793099027775</c:v>
                </c:pt>
                <c:pt idx="463">
                  <c:v>45816.793106400466</c:v>
                </c:pt>
                <c:pt idx="464">
                  <c:v>45816.793113657404</c:v>
                </c:pt>
                <c:pt idx="465">
                  <c:v>45816.793120972223</c:v>
                </c:pt>
                <c:pt idx="466">
                  <c:v>45816.793128310186</c:v>
                </c:pt>
                <c:pt idx="467">
                  <c:v>45816.793135590277</c:v>
                </c:pt>
                <c:pt idx="468">
                  <c:v>45816.793142893519</c:v>
                </c:pt>
                <c:pt idx="469">
                  <c:v>45816.793150254627</c:v>
                </c:pt>
                <c:pt idx="470">
                  <c:v>45816.793157800923</c:v>
                </c:pt>
                <c:pt idx="471">
                  <c:v>45816.793165208335</c:v>
                </c:pt>
                <c:pt idx="472">
                  <c:v>45816.793172534723</c:v>
                </c:pt>
                <c:pt idx="473">
                  <c:v>45816.793180127315</c:v>
                </c:pt>
                <c:pt idx="474">
                  <c:v>45816.793187418982</c:v>
                </c:pt>
                <c:pt idx="475">
                  <c:v>45816.793194745369</c:v>
                </c:pt>
                <c:pt idx="476">
                  <c:v>45816.793201990738</c:v>
                </c:pt>
                <c:pt idx="477">
                  <c:v>45816.793209328702</c:v>
                </c:pt>
                <c:pt idx="478">
                  <c:v>45816.793216620368</c:v>
                </c:pt>
                <c:pt idx="479">
                  <c:v>45816.793223854169</c:v>
                </c:pt>
                <c:pt idx="480">
                  <c:v>45816.793231192132</c:v>
                </c:pt>
                <c:pt idx="481">
                  <c:v>45816.793238599537</c:v>
                </c:pt>
                <c:pt idx="482">
                  <c:v>45816.793245879628</c:v>
                </c:pt>
                <c:pt idx="483">
                  <c:v>45816.79325318287</c:v>
                </c:pt>
                <c:pt idx="484">
                  <c:v>45816.793260497689</c:v>
                </c:pt>
                <c:pt idx="485">
                  <c:v>45816.793268182868</c:v>
                </c:pt>
                <c:pt idx="486">
                  <c:v>45816.793275509262</c:v>
                </c:pt>
                <c:pt idx="487">
                  <c:v>45816.793282789353</c:v>
                </c:pt>
                <c:pt idx="488">
                  <c:v>45816.793290162037</c:v>
                </c:pt>
                <c:pt idx="489">
                  <c:v>45816.793297523145</c:v>
                </c:pt>
                <c:pt idx="490">
                  <c:v>45816.79330513889</c:v>
                </c:pt>
                <c:pt idx="491">
                  <c:v>45816.793312384259</c:v>
                </c:pt>
                <c:pt idx="492">
                  <c:v>45816.793319756944</c:v>
                </c:pt>
                <c:pt idx="493">
                  <c:v>45816.793327060186</c:v>
                </c:pt>
                <c:pt idx="494">
                  <c:v>45816.79333443287</c:v>
                </c:pt>
                <c:pt idx="495">
                  <c:v>45816.793341724537</c:v>
                </c:pt>
                <c:pt idx="496">
                  <c:v>45816.793349039355</c:v>
                </c:pt>
                <c:pt idx="497">
                  <c:v>45816.793356516202</c:v>
                </c:pt>
                <c:pt idx="498">
                  <c:v>45816.793364178244</c:v>
                </c:pt>
                <c:pt idx="499">
                  <c:v>45816.793371481479</c:v>
                </c:pt>
                <c:pt idx="500">
                  <c:v>45816.793378738425</c:v>
                </c:pt>
                <c:pt idx="501">
                  <c:v>45816.793386377314</c:v>
                </c:pt>
                <c:pt idx="502">
                  <c:v>45816.793393703701</c:v>
                </c:pt>
                <c:pt idx="503">
                  <c:v>45816.793401064817</c:v>
                </c:pt>
                <c:pt idx="504">
                  <c:v>45816.793408425925</c:v>
                </c:pt>
                <c:pt idx="505">
                  <c:v>45816.79341564815</c:v>
                </c:pt>
                <c:pt idx="506">
                  <c:v>45816.793422986113</c:v>
                </c:pt>
                <c:pt idx="507">
                  <c:v>45816.793430289355</c:v>
                </c:pt>
                <c:pt idx="508">
                  <c:v>45816.793437546294</c:v>
                </c:pt>
                <c:pt idx="509">
                  <c:v>45816.793444930554</c:v>
                </c:pt>
                <c:pt idx="510">
                  <c:v>45816.793452361111</c:v>
                </c:pt>
                <c:pt idx="511">
                  <c:v>45816.793459872686</c:v>
                </c:pt>
                <c:pt idx="512">
                  <c:v>45816.793467303243</c:v>
                </c:pt>
                <c:pt idx="513">
                  <c:v>45816.793474606478</c:v>
                </c:pt>
                <c:pt idx="514">
                  <c:v>45816.793481967594</c:v>
                </c:pt>
                <c:pt idx="515">
                  <c:v>45816.793489317133</c:v>
                </c:pt>
                <c:pt idx="516">
                  <c:v>45816.793496932871</c:v>
                </c:pt>
                <c:pt idx="517">
                  <c:v>45816.793504236113</c:v>
                </c:pt>
                <c:pt idx="518">
                  <c:v>45816.793511539348</c:v>
                </c:pt>
                <c:pt idx="519">
                  <c:v>45816.793519027779</c:v>
                </c:pt>
                <c:pt idx="520">
                  <c:v>45816.793526354166</c:v>
                </c:pt>
                <c:pt idx="521">
                  <c:v>45816.793533599535</c:v>
                </c:pt>
                <c:pt idx="522">
                  <c:v>45816.793540960651</c:v>
                </c:pt>
                <c:pt idx="523">
                  <c:v>45816.793548414353</c:v>
                </c:pt>
                <c:pt idx="524">
                  <c:v>45816.793555879631</c:v>
                </c:pt>
                <c:pt idx="525">
                  <c:v>45816.793563171297</c:v>
                </c:pt>
                <c:pt idx="526">
                  <c:v>45816.793570451387</c:v>
                </c:pt>
                <c:pt idx="527">
                  <c:v>45816.793578067132</c:v>
                </c:pt>
                <c:pt idx="528">
                  <c:v>45816.793585370368</c:v>
                </c:pt>
                <c:pt idx="529">
                  <c:v>45816.79359267361</c:v>
                </c:pt>
                <c:pt idx="530">
                  <c:v>45816.793599988428</c:v>
                </c:pt>
                <c:pt idx="531">
                  <c:v>45816.793607245374</c:v>
                </c:pt>
                <c:pt idx="532">
                  <c:v>45816.793614548609</c:v>
                </c:pt>
                <c:pt idx="533">
                  <c:v>45816.793621840276</c:v>
                </c:pt>
                <c:pt idx="534">
                  <c:v>45816.793629050924</c:v>
                </c:pt>
                <c:pt idx="535">
                  <c:v>45816.793636481481</c:v>
                </c:pt>
                <c:pt idx="536">
                  <c:v>45816.793643888886</c:v>
                </c:pt>
                <c:pt idx="537">
                  <c:v>45816.793651597225</c:v>
                </c:pt>
                <c:pt idx="538">
                  <c:v>45816.793658912036</c:v>
                </c:pt>
                <c:pt idx="539">
                  <c:v>45816.793666585647</c:v>
                </c:pt>
                <c:pt idx="540">
                  <c:v>45816.793673900465</c:v>
                </c:pt>
                <c:pt idx="541">
                  <c:v>45816.793681388888</c:v>
                </c:pt>
                <c:pt idx="542">
                  <c:v>45816.793688738428</c:v>
                </c:pt>
                <c:pt idx="543">
                  <c:v>45816.793696157409</c:v>
                </c:pt>
                <c:pt idx="544">
                  <c:v>45816.793703726849</c:v>
                </c:pt>
                <c:pt idx="545">
                  <c:v>45816.793711365739</c:v>
                </c:pt>
                <c:pt idx="546">
                  <c:v>45816.793718749999</c:v>
                </c:pt>
                <c:pt idx="547">
                  <c:v>45816.793726319447</c:v>
                </c:pt>
                <c:pt idx="548">
                  <c:v>45816.793733645834</c:v>
                </c:pt>
                <c:pt idx="549">
                  <c:v>45816.793741018519</c:v>
                </c:pt>
                <c:pt idx="550">
                  <c:v>45816.793748356482</c:v>
                </c:pt>
                <c:pt idx="551">
                  <c:v>45816.793755578707</c:v>
                </c:pt>
                <c:pt idx="552">
                  <c:v>45816.793762928239</c:v>
                </c:pt>
                <c:pt idx="553">
                  <c:v>45816.793770219905</c:v>
                </c:pt>
                <c:pt idx="554">
                  <c:v>45816.793777615741</c:v>
                </c:pt>
                <c:pt idx="555">
                  <c:v>45816.793785034723</c:v>
                </c:pt>
                <c:pt idx="556">
                  <c:v>45816.793792534721</c:v>
                </c:pt>
                <c:pt idx="557">
                  <c:v>45816.793800266205</c:v>
                </c:pt>
                <c:pt idx="558">
                  <c:v>45816.793807546295</c:v>
                </c:pt>
                <c:pt idx="559">
                  <c:v>45816.793814895835</c:v>
                </c:pt>
                <c:pt idx="560">
                  <c:v>45816.79382215278</c:v>
                </c:pt>
                <c:pt idx="561">
                  <c:v>45816.793829456015</c:v>
                </c:pt>
                <c:pt idx="562">
                  <c:v>45816.793836759258</c:v>
                </c:pt>
                <c:pt idx="563">
                  <c:v>45816.793844016203</c:v>
                </c:pt>
                <c:pt idx="564">
                  <c:v>45816.793851365743</c:v>
                </c:pt>
                <c:pt idx="565">
                  <c:v>45816.793858645833</c:v>
                </c:pt>
                <c:pt idx="566">
                  <c:v>45816.793865983796</c:v>
                </c:pt>
                <c:pt idx="567">
                  <c:v>45816.793873356481</c:v>
                </c:pt>
                <c:pt idx="568">
                  <c:v>45816.793880648147</c:v>
                </c:pt>
                <c:pt idx="569">
                  <c:v>45816.793887997686</c:v>
                </c:pt>
                <c:pt idx="570">
                  <c:v>45816.793895648145</c:v>
                </c:pt>
                <c:pt idx="571">
                  <c:v>45816.793902928242</c:v>
                </c:pt>
                <c:pt idx="572">
                  <c:v>45816.793910266206</c:v>
                </c:pt>
                <c:pt idx="573">
                  <c:v>45816.793917974537</c:v>
                </c:pt>
                <c:pt idx="574">
                  <c:v>45816.793925312501</c:v>
                </c:pt>
                <c:pt idx="575">
                  <c:v>45816.793932604167</c:v>
                </c:pt>
                <c:pt idx="576">
                  <c:v>45816.793939918978</c:v>
                </c:pt>
                <c:pt idx="577">
                  <c:v>45816.793947199076</c:v>
                </c:pt>
                <c:pt idx="578">
                  <c:v>45816.79395457176</c:v>
                </c:pt>
                <c:pt idx="579">
                  <c:v>45816.793961886571</c:v>
                </c:pt>
                <c:pt idx="580">
                  <c:v>45816.793969236111</c:v>
                </c:pt>
                <c:pt idx="581">
                  <c:v>45816.793976539353</c:v>
                </c:pt>
                <c:pt idx="582">
                  <c:v>45816.793983946758</c:v>
                </c:pt>
                <c:pt idx="583">
                  <c:v>45816.793991458333</c:v>
                </c:pt>
                <c:pt idx="584">
                  <c:v>45816.793998761575</c:v>
                </c:pt>
                <c:pt idx="585">
                  <c:v>45816.794006168981</c:v>
                </c:pt>
                <c:pt idx="586">
                  <c:v>45816.794013541665</c:v>
                </c:pt>
                <c:pt idx="587">
                  <c:v>45816.794020787034</c:v>
                </c:pt>
                <c:pt idx="588">
                  <c:v>45816.794028391203</c:v>
                </c:pt>
                <c:pt idx="589">
                  <c:v>45816.79403571759</c:v>
                </c:pt>
                <c:pt idx="590">
                  <c:v>45816.794043032409</c:v>
                </c:pt>
                <c:pt idx="591">
                  <c:v>45816.794050312499</c:v>
                </c:pt>
                <c:pt idx="592">
                  <c:v>45816.794057615742</c:v>
                </c:pt>
                <c:pt idx="593">
                  <c:v>45816.794064884256</c:v>
                </c:pt>
                <c:pt idx="594">
                  <c:v>45816.794072187498</c:v>
                </c:pt>
                <c:pt idx="595">
                  <c:v>45816.79407945602</c:v>
                </c:pt>
                <c:pt idx="596">
                  <c:v>45816.794086759262</c:v>
                </c:pt>
                <c:pt idx="597">
                  <c:v>45816.794094062498</c:v>
                </c:pt>
                <c:pt idx="598">
                  <c:v>45816.794101481479</c:v>
                </c:pt>
                <c:pt idx="599">
                  <c:v>45816.794108773145</c:v>
                </c:pt>
                <c:pt idx="600">
                  <c:v>45816.794116076388</c:v>
                </c:pt>
                <c:pt idx="601">
                  <c:v>45816.794123356478</c:v>
                </c:pt>
                <c:pt idx="602">
                  <c:v>45816.794130648152</c:v>
                </c:pt>
                <c:pt idx="603">
                  <c:v>45816.794138124998</c:v>
                </c:pt>
                <c:pt idx="604">
                  <c:v>45816.794145462962</c:v>
                </c:pt>
                <c:pt idx="605">
                  <c:v>45816.794152754628</c:v>
                </c:pt>
                <c:pt idx="606">
                  <c:v>45816.794160081015</c:v>
                </c:pt>
                <c:pt idx="607">
                  <c:v>45816.794167442131</c:v>
                </c:pt>
                <c:pt idx="608">
                  <c:v>45816.794174710645</c:v>
                </c:pt>
                <c:pt idx="609">
                  <c:v>45816.794182048608</c:v>
                </c:pt>
                <c:pt idx="610">
                  <c:v>45816.794189328706</c:v>
                </c:pt>
                <c:pt idx="611">
                  <c:v>45816.794196620373</c:v>
                </c:pt>
                <c:pt idx="612">
                  <c:v>45816.794203888887</c:v>
                </c:pt>
                <c:pt idx="613">
                  <c:v>45816.794211168984</c:v>
                </c:pt>
                <c:pt idx="614">
                  <c:v>45816.794218460651</c:v>
                </c:pt>
                <c:pt idx="615">
                  <c:v>45816.794225787038</c:v>
                </c:pt>
                <c:pt idx="616">
                  <c:v>45816.794233078705</c:v>
                </c:pt>
                <c:pt idx="617">
                  <c:v>45816.794240347219</c:v>
                </c:pt>
                <c:pt idx="618">
                  <c:v>45816.794247673613</c:v>
                </c:pt>
                <c:pt idx="619">
                  <c:v>45816.794255046298</c:v>
                </c:pt>
                <c:pt idx="620">
                  <c:v>45816.794262418982</c:v>
                </c:pt>
                <c:pt idx="621">
                  <c:v>45816.794269953702</c:v>
                </c:pt>
                <c:pt idx="622">
                  <c:v>45816.794277245368</c:v>
                </c:pt>
                <c:pt idx="623">
                  <c:v>45816.794284583331</c:v>
                </c:pt>
                <c:pt idx="624">
                  <c:v>45816.794291851853</c:v>
                </c:pt>
                <c:pt idx="625">
                  <c:v>45816.794299097222</c:v>
                </c:pt>
                <c:pt idx="626">
                  <c:v>45816.794306574076</c:v>
                </c:pt>
                <c:pt idx="627">
                  <c:v>45816.794313831022</c:v>
                </c:pt>
                <c:pt idx="628">
                  <c:v>45816.794321145833</c:v>
                </c:pt>
                <c:pt idx="629">
                  <c:v>45816.794328449076</c:v>
                </c:pt>
                <c:pt idx="630">
                  <c:v>45816.79433571759</c:v>
                </c:pt>
                <c:pt idx="631">
                  <c:v>45816.794343032409</c:v>
                </c:pt>
                <c:pt idx="632">
                  <c:v>45816.794350335651</c:v>
                </c:pt>
                <c:pt idx="633">
                  <c:v>45816.794357604165</c:v>
                </c:pt>
                <c:pt idx="634">
                  <c:v>45816.794364965281</c:v>
                </c:pt>
                <c:pt idx="635">
                  <c:v>45816.79437236111</c:v>
                </c:pt>
                <c:pt idx="636">
                  <c:v>45816.794379710649</c:v>
                </c:pt>
                <c:pt idx="637">
                  <c:v>45816.794387071757</c:v>
                </c:pt>
                <c:pt idx="638">
                  <c:v>45816.794394490738</c:v>
                </c:pt>
                <c:pt idx="639">
                  <c:v>45816.794401851854</c:v>
                </c:pt>
                <c:pt idx="640">
                  <c:v>45816.794409374997</c:v>
                </c:pt>
                <c:pt idx="641">
                  <c:v>45816.794416689816</c:v>
                </c:pt>
                <c:pt idx="642">
                  <c:v>45816.794424050924</c:v>
                </c:pt>
                <c:pt idx="643">
                  <c:v>45816.794431435184</c:v>
                </c:pt>
                <c:pt idx="644">
                  <c:v>45816.794438738427</c:v>
                </c:pt>
                <c:pt idx="645">
                  <c:v>45816.794446215281</c:v>
                </c:pt>
                <c:pt idx="646">
                  <c:v>45816.794453564813</c:v>
                </c:pt>
                <c:pt idx="647">
                  <c:v>45816.794460798614</c:v>
                </c:pt>
                <c:pt idx="648">
                  <c:v>45816.794468159722</c:v>
                </c:pt>
                <c:pt idx="649">
                  <c:v>45816.794475428243</c:v>
                </c:pt>
                <c:pt idx="650">
                  <c:v>45816.794482812496</c:v>
                </c:pt>
                <c:pt idx="651">
                  <c:v>45816.79449015046</c:v>
                </c:pt>
                <c:pt idx="652">
                  <c:v>45816.79449738426</c:v>
                </c:pt>
                <c:pt idx="653">
                  <c:v>45816.794504699072</c:v>
                </c:pt>
                <c:pt idx="654">
                  <c:v>45816.794511990738</c:v>
                </c:pt>
                <c:pt idx="655">
                  <c:v>45816.79451925926</c:v>
                </c:pt>
                <c:pt idx="656">
                  <c:v>45816.794526898149</c:v>
                </c:pt>
                <c:pt idx="657">
                  <c:v>45816.794534236113</c:v>
                </c:pt>
                <c:pt idx="658">
                  <c:v>45816.794541527779</c:v>
                </c:pt>
                <c:pt idx="659">
                  <c:v>45816.794548831022</c:v>
                </c:pt>
                <c:pt idx="660">
                  <c:v>45816.7945562963</c:v>
                </c:pt>
                <c:pt idx="661">
                  <c:v>45816.794563611111</c:v>
                </c:pt>
                <c:pt idx="662">
                  <c:v>45816.794570925929</c:v>
                </c:pt>
                <c:pt idx="663">
                  <c:v>45816.794578217596</c:v>
                </c:pt>
                <c:pt idx="664">
                  <c:v>45816.794585509262</c:v>
                </c:pt>
                <c:pt idx="665">
                  <c:v>45816.794592777776</c:v>
                </c:pt>
                <c:pt idx="666">
                  <c:v>45816.794600092595</c:v>
                </c:pt>
                <c:pt idx="667">
                  <c:v>45816.79460734954</c:v>
                </c:pt>
                <c:pt idx="668">
                  <c:v>45816.794614652776</c:v>
                </c:pt>
                <c:pt idx="669">
                  <c:v>45816.794621932873</c:v>
                </c:pt>
                <c:pt idx="670">
                  <c:v>45816.794629247684</c:v>
                </c:pt>
                <c:pt idx="671">
                  <c:v>45816.794636539351</c:v>
                </c:pt>
                <c:pt idx="672">
                  <c:v>45816.794643831017</c:v>
                </c:pt>
                <c:pt idx="673">
                  <c:v>45816.79465113426</c:v>
                </c:pt>
                <c:pt idx="674">
                  <c:v>45816.794658506944</c:v>
                </c:pt>
                <c:pt idx="675">
                  <c:v>45816.794666168978</c:v>
                </c:pt>
                <c:pt idx="676">
                  <c:v>45816.794673460645</c:v>
                </c:pt>
                <c:pt idx="677">
                  <c:v>45816.794680763887</c:v>
                </c:pt>
                <c:pt idx="678">
                  <c:v>45816.794688055554</c:v>
                </c:pt>
                <c:pt idx="679">
                  <c:v>45816.794695532408</c:v>
                </c:pt>
                <c:pt idx="680">
                  <c:v>45816.794702870371</c:v>
                </c:pt>
                <c:pt idx="681">
                  <c:v>45816.7947102662</c:v>
                </c:pt>
                <c:pt idx="682">
                  <c:v>45816.794717511577</c:v>
                </c:pt>
                <c:pt idx="683">
                  <c:v>45816.79472484954</c:v>
                </c:pt>
                <c:pt idx="684">
                  <c:v>45816.794732152775</c:v>
                </c:pt>
                <c:pt idx="685">
                  <c:v>45816.794739456018</c:v>
                </c:pt>
                <c:pt idx="686">
                  <c:v>45816.794746817126</c:v>
                </c:pt>
                <c:pt idx="687">
                  <c:v>45816.794754201386</c:v>
                </c:pt>
                <c:pt idx="688">
                  <c:v>45816.794761493053</c:v>
                </c:pt>
                <c:pt idx="689">
                  <c:v>45816.794768900465</c:v>
                </c:pt>
                <c:pt idx="690">
                  <c:v>45816.79477659722</c:v>
                </c:pt>
                <c:pt idx="691">
                  <c:v>45816.794783888887</c:v>
                </c:pt>
                <c:pt idx="692">
                  <c:v>45816.794791180553</c:v>
                </c:pt>
                <c:pt idx="693">
                  <c:v>45816.794798784722</c:v>
                </c:pt>
                <c:pt idx="694">
                  <c:v>45816.794806215279</c:v>
                </c:pt>
                <c:pt idx="695">
                  <c:v>45816.794813518522</c:v>
                </c:pt>
                <c:pt idx="696">
                  <c:v>45816.794820914351</c:v>
                </c:pt>
                <c:pt idx="697">
                  <c:v>45816.794828194441</c:v>
                </c:pt>
                <c:pt idx="698">
                  <c:v>45816.794835659719</c:v>
                </c:pt>
                <c:pt idx="699">
                  <c:v>45816.794842858799</c:v>
                </c:pt>
                <c:pt idx="700">
                  <c:v>45816.794850219907</c:v>
                </c:pt>
                <c:pt idx="701">
                  <c:v>45816.794857534725</c:v>
                </c:pt>
                <c:pt idx="702">
                  <c:v>45816.794864791664</c:v>
                </c:pt>
                <c:pt idx="703">
                  <c:v>45816.794872071761</c:v>
                </c:pt>
                <c:pt idx="704">
                  <c:v>45816.794879409725</c:v>
                </c:pt>
                <c:pt idx="705">
                  <c:v>45816.794886689815</c:v>
                </c:pt>
                <c:pt idx="706">
                  <c:v>45816.79489391204</c:v>
                </c:pt>
                <c:pt idx="707">
                  <c:v>45816.794901250003</c:v>
                </c:pt>
                <c:pt idx="708">
                  <c:v>45816.794908564814</c:v>
                </c:pt>
                <c:pt idx="709">
                  <c:v>45816.794915868057</c:v>
                </c:pt>
                <c:pt idx="710">
                  <c:v>45816.79492310185</c:v>
                </c:pt>
                <c:pt idx="711">
                  <c:v>45816.794930416669</c:v>
                </c:pt>
                <c:pt idx="712">
                  <c:v>45816.794937789353</c:v>
                </c:pt>
                <c:pt idx="713">
                  <c:v>45816.79494511574</c:v>
                </c:pt>
                <c:pt idx="714">
                  <c:v>45816.794952407407</c:v>
                </c:pt>
                <c:pt idx="715">
                  <c:v>45816.794959687497</c:v>
                </c:pt>
                <c:pt idx="716">
                  <c:v>45816.794967152775</c:v>
                </c:pt>
                <c:pt idx="717">
                  <c:v>45816.79497466435</c:v>
                </c:pt>
                <c:pt idx="718">
                  <c:v>45816.794981932871</c:v>
                </c:pt>
                <c:pt idx="719">
                  <c:v>45816.794989224538</c:v>
                </c:pt>
                <c:pt idx="720">
                  <c:v>45816.794996504628</c:v>
                </c:pt>
                <c:pt idx="721">
                  <c:v>45816.795003796295</c:v>
                </c:pt>
                <c:pt idx="722">
                  <c:v>45816.795011111113</c:v>
                </c:pt>
                <c:pt idx="723">
                  <c:v>45816.795018668985</c:v>
                </c:pt>
                <c:pt idx="724">
                  <c:v>45816.795026053238</c:v>
                </c:pt>
                <c:pt idx="725">
                  <c:v>45816.795033287039</c:v>
                </c:pt>
                <c:pt idx="726">
                  <c:v>45816.79504060185</c:v>
                </c:pt>
                <c:pt idx="727">
                  <c:v>45816.795047916668</c:v>
                </c:pt>
                <c:pt idx="728">
                  <c:v>45816.795055208335</c:v>
                </c:pt>
                <c:pt idx="729">
                  <c:v>45816.795062511577</c:v>
                </c:pt>
                <c:pt idx="730">
                  <c:v>45816.795069791668</c:v>
                </c:pt>
                <c:pt idx="731">
                  <c:v>45816.795077037037</c:v>
                </c:pt>
                <c:pt idx="732">
                  <c:v>45816.795084375</c:v>
                </c:pt>
                <c:pt idx="733">
                  <c:v>45816.795091736109</c:v>
                </c:pt>
                <c:pt idx="734">
                  <c:v>45816.795099027775</c:v>
                </c:pt>
                <c:pt idx="735">
                  <c:v>45816.79510635417</c:v>
                </c:pt>
                <c:pt idx="736">
                  <c:v>45816.795113657405</c:v>
                </c:pt>
                <c:pt idx="737">
                  <c:v>45816.795120925926</c:v>
                </c:pt>
                <c:pt idx="738">
                  <c:v>45816.795128252314</c:v>
                </c:pt>
                <c:pt idx="739">
                  <c:v>45816.79513554398</c:v>
                </c:pt>
                <c:pt idx="740">
                  <c:v>45816.795142824078</c:v>
                </c:pt>
                <c:pt idx="741">
                  <c:v>45816.79515017361</c:v>
                </c:pt>
                <c:pt idx="742">
                  <c:v>45816.795157893517</c:v>
                </c:pt>
                <c:pt idx="743">
                  <c:v>45816.795165127318</c:v>
                </c:pt>
                <c:pt idx="744">
                  <c:v>45816.795172349535</c:v>
                </c:pt>
                <c:pt idx="745">
                  <c:v>45816.795179606481</c:v>
                </c:pt>
                <c:pt idx="746">
                  <c:v>45816.795186875002</c:v>
                </c:pt>
                <c:pt idx="747">
                  <c:v>45816.795194189814</c:v>
                </c:pt>
                <c:pt idx="748">
                  <c:v>45816.795201446759</c:v>
                </c:pt>
                <c:pt idx="749">
                  <c:v>45816.795208796299</c:v>
                </c:pt>
                <c:pt idx="750">
                  <c:v>45816.795216076389</c:v>
                </c:pt>
                <c:pt idx="751">
                  <c:v>45816.795223321758</c:v>
                </c:pt>
                <c:pt idx="752">
                  <c:v>45816.795230648146</c:v>
                </c:pt>
                <c:pt idx="753">
                  <c:v>45816.795237916667</c:v>
                </c:pt>
                <c:pt idx="754">
                  <c:v>45816.795245243055</c:v>
                </c:pt>
                <c:pt idx="755">
                  <c:v>45816.795252546297</c:v>
                </c:pt>
                <c:pt idx="756">
                  <c:v>45816.795259837963</c:v>
                </c:pt>
                <c:pt idx="757">
                  <c:v>45816.795267187503</c:v>
                </c:pt>
                <c:pt idx="758">
                  <c:v>45816.79527451389</c:v>
                </c:pt>
                <c:pt idx="759">
                  <c:v>45816.795281840277</c:v>
                </c:pt>
                <c:pt idx="760">
                  <c:v>45816.795289120368</c:v>
                </c:pt>
                <c:pt idx="761">
                  <c:v>45816.795296388889</c:v>
                </c:pt>
                <c:pt idx="762">
                  <c:v>45816.795303692132</c:v>
                </c:pt>
                <c:pt idx="763">
                  <c:v>45816.795311145834</c:v>
                </c:pt>
                <c:pt idx="764">
                  <c:v>45816.795318472221</c:v>
                </c:pt>
                <c:pt idx="765">
                  <c:v>45816.795325810184</c:v>
                </c:pt>
                <c:pt idx="766">
                  <c:v>45816.795333148148</c:v>
                </c:pt>
                <c:pt idx="767">
                  <c:v>45816.79534074074</c:v>
                </c:pt>
                <c:pt idx="768">
                  <c:v>45816.795348043983</c:v>
                </c:pt>
                <c:pt idx="769">
                  <c:v>45816.795355324073</c:v>
                </c:pt>
                <c:pt idx="770">
                  <c:v>45816.795362627316</c:v>
                </c:pt>
                <c:pt idx="771">
                  <c:v>45816.795369861109</c:v>
                </c:pt>
                <c:pt idx="772">
                  <c:v>45816.795377349539</c:v>
                </c:pt>
                <c:pt idx="773">
                  <c:v>45816.795384710647</c:v>
                </c:pt>
                <c:pt idx="774">
                  <c:v>45816.795392025466</c:v>
                </c:pt>
                <c:pt idx="775">
                  <c:v>45816.795399305556</c:v>
                </c:pt>
                <c:pt idx="776">
                  <c:v>45816.795406585647</c:v>
                </c:pt>
                <c:pt idx="777">
                  <c:v>45816.795413946762</c:v>
                </c:pt>
                <c:pt idx="778">
                  <c:v>45816.795421273149</c:v>
                </c:pt>
                <c:pt idx="779">
                  <c:v>45816.795428622689</c:v>
                </c:pt>
                <c:pt idx="780">
                  <c:v>45816.795435972221</c:v>
                </c:pt>
                <c:pt idx="781">
                  <c:v>45816.795443252318</c:v>
                </c:pt>
                <c:pt idx="782">
                  <c:v>45816.795450578706</c:v>
                </c:pt>
                <c:pt idx="783">
                  <c:v>45816.795458020832</c:v>
                </c:pt>
                <c:pt idx="784">
                  <c:v>45816.795465405092</c:v>
                </c:pt>
                <c:pt idx="785">
                  <c:v>45816.795472650461</c:v>
                </c:pt>
                <c:pt idx="786">
                  <c:v>45816.795480057874</c:v>
                </c:pt>
                <c:pt idx="787">
                  <c:v>45816.795487384261</c:v>
                </c:pt>
                <c:pt idx="788">
                  <c:v>45816.795494664351</c:v>
                </c:pt>
                <c:pt idx="789">
                  <c:v>45816.79550197917</c:v>
                </c:pt>
                <c:pt idx="790">
                  <c:v>45816.795509340278</c:v>
                </c:pt>
                <c:pt idx="791">
                  <c:v>45816.795516620368</c:v>
                </c:pt>
                <c:pt idx="792">
                  <c:v>45816.795523958332</c:v>
                </c:pt>
                <c:pt idx="793">
                  <c:v>45816.795531261574</c:v>
                </c:pt>
                <c:pt idx="794">
                  <c:v>45816.795538599537</c:v>
                </c:pt>
                <c:pt idx="795">
                  <c:v>45816.795545891204</c:v>
                </c:pt>
                <c:pt idx="796">
                  <c:v>45816.795553148149</c:v>
                </c:pt>
                <c:pt idx="797">
                  <c:v>45816.795560381943</c:v>
                </c:pt>
                <c:pt idx="798">
                  <c:v>45816.79556770833</c:v>
                </c:pt>
                <c:pt idx="799">
                  <c:v>45816.795574976852</c:v>
                </c:pt>
                <c:pt idx="800">
                  <c:v>45816.79558229167</c:v>
                </c:pt>
                <c:pt idx="801">
                  <c:v>45816.795589571761</c:v>
                </c:pt>
                <c:pt idx="802">
                  <c:v>45816.795596840275</c:v>
                </c:pt>
                <c:pt idx="803">
                  <c:v>45816.79560420139</c:v>
                </c:pt>
                <c:pt idx="804">
                  <c:v>45816.795611458336</c:v>
                </c:pt>
                <c:pt idx="805">
                  <c:v>45816.795618761571</c:v>
                </c:pt>
                <c:pt idx="806">
                  <c:v>45816.795626122686</c:v>
                </c:pt>
                <c:pt idx="807">
                  <c:v>45816.795633773145</c:v>
                </c:pt>
                <c:pt idx="808">
                  <c:v>45816.795641053242</c:v>
                </c:pt>
                <c:pt idx="809">
                  <c:v>45816.795648391206</c:v>
                </c:pt>
                <c:pt idx="810">
                  <c:v>45816.795655879629</c:v>
                </c:pt>
                <c:pt idx="811">
                  <c:v>45816.795663321762</c:v>
                </c:pt>
                <c:pt idx="812">
                  <c:v>45816.795670601852</c:v>
                </c:pt>
                <c:pt idx="813">
                  <c:v>45816.795677939816</c:v>
                </c:pt>
                <c:pt idx="814">
                  <c:v>45816.795685300924</c:v>
                </c:pt>
                <c:pt idx="815">
                  <c:v>45816.795692511572</c:v>
                </c:pt>
                <c:pt idx="816">
                  <c:v>45816.795700034723</c:v>
                </c:pt>
                <c:pt idx="817">
                  <c:v>45816.795707430552</c:v>
                </c:pt>
                <c:pt idx="818">
                  <c:v>45816.795714652777</c:v>
                </c:pt>
                <c:pt idx="819">
                  <c:v>45816.79572209491</c:v>
                </c:pt>
                <c:pt idx="820">
                  <c:v>45816.795729641206</c:v>
                </c:pt>
                <c:pt idx="821">
                  <c:v>45816.795736898152</c:v>
                </c:pt>
                <c:pt idx="822">
                  <c:v>45816.795744178242</c:v>
                </c:pt>
                <c:pt idx="823">
                  <c:v>45816.79575164352</c:v>
                </c:pt>
                <c:pt idx="824">
                  <c:v>45816.795759004628</c:v>
                </c:pt>
                <c:pt idx="825">
                  <c:v>45816.795766307871</c:v>
                </c:pt>
                <c:pt idx="826">
                  <c:v>45816.795773576392</c:v>
                </c:pt>
                <c:pt idx="827">
                  <c:v>45816.795780891203</c:v>
                </c:pt>
                <c:pt idx="828">
                  <c:v>45816.795788206022</c:v>
                </c:pt>
                <c:pt idx="829">
                  <c:v>45816.795795520833</c:v>
                </c:pt>
                <c:pt idx="830">
                  <c:v>45816.795802881941</c:v>
                </c:pt>
                <c:pt idx="831">
                  <c:v>45816.795810428244</c:v>
                </c:pt>
                <c:pt idx="832">
                  <c:v>45816.795818159721</c:v>
                </c:pt>
                <c:pt idx="833">
                  <c:v>45816.795825474539</c:v>
                </c:pt>
                <c:pt idx="834">
                  <c:v>45816.795832881944</c:v>
                </c:pt>
                <c:pt idx="835">
                  <c:v>45816.795840196763</c:v>
                </c:pt>
                <c:pt idx="836">
                  <c:v>45816.795847557871</c:v>
                </c:pt>
                <c:pt idx="837">
                  <c:v>45816.795854826392</c:v>
                </c:pt>
                <c:pt idx="838">
                  <c:v>45816.795862129627</c:v>
                </c:pt>
                <c:pt idx="839">
                  <c:v>45816.795869409725</c:v>
                </c:pt>
                <c:pt idx="840">
                  <c:v>45816.79587671296</c:v>
                </c:pt>
                <c:pt idx="841">
                  <c:v>45816.795884016203</c:v>
                </c:pt>
                <c:pt idx="842">
                  <c:v>45816.795891331021</c:v>
                </c:pt>
                <c:pt idx="843">
                  <c:v>45816.79589872685</c:v>
                </c:pt>
                <c:pt idx="844">
                  <c:v>45816.795906041669</c:v>
                </c:pt>
                <c:pt idx="845">
                  <c:v>45816.795913483795</c:v>
                </c:pt>
                <c:pt idx="846">
                  <c:v>45816.79592084491</c:v>
                </c:pt>
                <c:pt idx="847">
                  <c:v>45816.795928125001</c:v>
                </c:pt>
                <c:pt idx="848">
                  <c:v>45816.795935462964</c:v>
                </c:pt>
                <c:pt idx="849">
                  <c:v>45816.795942800927</c:v>
                </c:pt>
                <c:pt idx="850">
                  <c:v>45816.795950127314</c:v>
                </c:pt>
                <c:pt idx="851">
                  <c:v>45816.795957442133</c:v>
                </c:pt>
                <c:pt idx="852">
                  <c:v>45816.79596466435</c:v>
                </c:pt>
                <c:pt idx="853">
                  <c:v>45816.795971990738</c:v>
                </c:pt>
                <c:pt idx="854">
                  <c:v>45816.795979224538</c:v>
                </c:pt>
                <c:pt idx="855">
                  <c:v>45816.795986574078</c:v>
                </c:pt>
                <c:pt idx="856">
                  <c:v>45816.795993888889</c:v>
                </c:pt>
                <c:pt idx="857">
                  <c:v>45816.79600130787</c:v>
                </c:pt>
                <c:pt idx="858">
                  <c:v>45816.796008668978</c:v>
                </c:pt>
                <c:pt idx="859">
                  <c:v>45816.796015983797</c:v>
                </c:pt>
                <c:pt idx="860">
                  <c:v>45816.796023263887</c:v>
                </c:pt>
                <c:pt idx="861">
                  <c:v>45816.796030659723</c:v>
                </c:pt>
                <c:pt idx="862">
                  <c:v>45816.796037916669</c:v>
                </c:pt>
                <c:pt idx="863">
                  <c:v>45816.796045254632</c:v>
                </c:pt>
                <c:pt idx="864">
                  <c:v>45816.796052569443</c:v>
                </c:pt>
                <c:pt idx="865">
                  <c:v>45816.796059814813</c:v>
                </c:pt>
                <c:pt idx="866">
                  <c:v>45816.796067210649</c:v>
                </c:pt>
                <c:pt idx="867">
                  <c:v>45816.79607449074</c:v>
                </c:pt>
                <c:pt idx="868">
                  <c:v>45816.796081898145</c:v>
                </c:pt>
                <c:pt idx="869">
                  <c:v>45816.796089247684</c:v>
                </c:pt>
                <c:pt idx="870">
                  <c:v>45816.796096550926</c:v>
                </c:pt>
                <c:pt idx="871">
                  <c:v>45816.796104108798</c:v>
                </c:pt>
                <c:pt idx="872">
                  <c:v>45816.796111446762</c:v>
                </c:pt>
                <c:pt idx="873">
                  <c:v>45816.796119016202</c:v>
                </c:pt>
                <c:pt idx="874">
                  <c:v>45816.796126307869</c:v>
                </c:pt>
                <c:pt idx="875">
                  <c:v>45816.796133692129</c:v>
                </c:pt>
                <c:pt idx="876">
                  <c:v>45816.796140972219</c:v>
                </c:pt>
                <c:pt idx="877">
                  <c:v>45816.796148275462</c:v>
                </c:pt>
                <c:pt idx="878">
                  <c:v>45816.796155555552</c:v>
                </c:pt>
                <c:pt idx="879">
                  <c:v>45816.796162858795</c:v>
                </c:pt>
                <c:pt idx="880">
                  <c:v>45816.796170162037</c:v>
                </c:pt>
                <c:pt idx="881">
                  <c:v>45816.796177407407</c:v>
                </c:pt>
                <c:pt idx="882">
                  <c:v>45816.796184791667</c:v>
                </c:pt>
                <c:pt idx="883">
                  <c:v>45816.796192349539</c:v>
                </c:pt>
                <c:pt idx="884">
                  <c:v>45816.796199918979</c:v>
                </c:pt>
                <c:pt idx="885">
                  <c:v>45816.796207222222</c:v>
                </c:pt>
                <c:pt idx="886">
                  <c:v>45816.796214849535</c:v>
                </c:pt>
                <c:pt idx="887">
                  <c:v>45816.796222233796</c:v>
                </c:pt>
                <c:pt idx="888">
                  <c:v>45816.796229537038</c:v>
                </c:pt>
                <c:pt idx="889">
                  <c:v>45816.796236782408</c:v>
                </c:pt>
                <c:pt idx="890">
                  <c:v>45816.796244108795</c:v>
                </c:pt>
                <c:pt idx="891">
                  <c:v>45816.796251412037</c:v>
                </c:pt>
                <c:pt idx="892">
                  <c:v>45816.796258784721</c:v>
                </c:pt>
                <c:pt idx="893">
                  <c:v>45816.796266111109</c:v>
                </c:pt>
                <c:pt idx="894">
                  <c:v>45816.796273599539</c:v>
                </c:pt>
                <c:pt idx="895">
                  <c:v>45816.796281122683</c:v>
                </c:pt>
                <c:pt idx="896">
                  <c:v>45816.79628840278</c:v>
                </c:pt>
                <c:pt idx="897">
                  <c:v>45816.796295694447</c:v>
                </c:pt>
                <c:pt idx="898">
                  <c:v>45816.796303391202</c:v>
                </c:pt>
                <c:pt idx="899">
                  <c:v>45816.796310740741</c:v>
                </c:pt>
                <c:pt idx="900">
                  <c:v>45816.796318055553</c:v>
                </c:pt>
                <c:pt idx="901">
                  <c:v>45816.796325347219</c:v>
                </c:pt>
                <c:pt idx="902">
                  <c:v>45816.796332708334</c:v>
                </c:pt>
                <c:pt idx="903">
                  <c:v>45816.796340092595</c:v>
                </c:pt>
                <c:pt idx="904">
                  <c:v>45816.79634760417</c:v>
                </c:pt>
                <c:pt idx="905">
                  <c:v>45816.796354861108</c:v>
                </c:pt>
                <c:pt idx="906">
                  <c:v>45816.796362222223</c:v>
                </c:pt>
                <c:pt idx="907">
                  <c:v>45816.796369525466</c:v>
                </c:pt>
                <c:pt idx="908">
                  <c:v>45816.796376851853</c:v>
                </c:pt>
                <c:pt idx="909">
                  <c:v>45816.79638417824</c:v>
                </c:pt>
                <c:pt idx="910">
                  <c:v>45816.796391412034</c:v>
                </c:pt>
                <c:pt idx="911">
                  <c:v>45816.796398784725</c:v>
                </c:pt>
                <c:pt idx="912">
                  <c:v>45816.796406134257</c:v>
                </c:pt>
                <c:pt idx="913">
                  <c:v>45816.796413391203</c:v>
                </c:pt>
                <c:pt idx="914">
                  <c:v>45816.796420706021</c:v>
                </c:pt>
                <c:pt idx="915">
                  <c:v>45816.796428009256</c:v>
                </c:pt>
                <c:pt idx="916">
                  <c:v>45816.796435370372</c:v>
                </c:pt>
                <c:pt idx="917">
                  <c:v>45816.796442719904</c:v>
                </c:pt>
                <c:pt idx="918">
                  <c:v>45816.796450023146</c:v>
                </c:pt>
                <c:pt idx="919">
                  <c:v>45816.796457303244</c:v>
                </c:pt>
                <c:pt idx="920">
                  <c:v>45816.796464629631</c:v>
                </c:pt>
                <c:pt idx="921">
                  <c:v>45816.796471979163</c:v>
                </c:pt>
                <c:pt idx="922">
                  <c:v>45816.796479317127</c:v>
                </c:pt>
                <c:pt idx="923">
                  <c:v>45816.796486608793</c:v>
                </c:pt>
                <c:pt idx="924">
                  <c:v>45816.796493842594</c:v>
                </c:pt>
                <c:pt idx="925">
                  <c:v>45816.796501122684</c:v>
                </c:pt>
                <c:pt idx="926">
                  <c:v>45816.7965084838</c:v>
                </c:pt>
                <c:pt idx="927">
                  <c:v>45816.796515833332</c:v>
                </c:pt>
                <c:pt idx="928">
                  <c:v>45816.796523275465</c:v>
                </c:pt>
                <c:pt idx="929">
                  <c:v>45816.796530636573</c:v>
                </c:pt>
                <c:pt idx="930">
                  <c:v>45816.796538032409</c:v>
                </c:pt>
                <c:pt idx="931">
                  <c:v>45816.796545370373</c:v>
                </c:pt>
                <c:pt idx="932">
                  <c:v>45816.796552800923</c:v>
                </c:pt>
                <c:pt idx="933">
                  <c:v>45816.796560092589</c:v>
                </c:pt>
                <c:pt idx="934">
                  <c:v>45816.796567395832</c:v>
                </c:pt>
                <c:pt idx="935">
                  <c:v>45816.796574675929</c:v>
                </c:pt>
                <c:pt idx="936">
                  <c:v>45816.79658209491</c:v>
                </c:pt>
                <c:pt idx="937">
                  <c:v>45816.796589386577</c:v>
                </c:pt>
                <c:pt idx="938">
                  <c:v>45816.79659662037</c:v>
                </c:pt>
                <c:pt idx="939">
                  <c:v>45816.796603958333</c:v>
                </c:pt>
                <c:pt idx="940">
                  <c:v>45816.796611203703</c:v>
                </c:pt>
                <c:pt idx="941">
                  <c:v>45816.79661853009</c:v>
                </c:pt>
                <c:pt idx="942">
                  <c:v>45816.796625844909</c:v>
                </c:pt>
                <c:pt idx="943">
                  <c:v>45816.79663315972</c:v>
                </c:pt>
                <c:pt idx="944">
                  <c:v>45816.796640532404</c:v>
                </c:pt>
                <c:pt idx="945">
                  <c:v>45816.796647812502</c:v>
                </c:pt>
                <c:pt idx="946">
                  <c:v>45816.796655289349</c:v>
                </c:pt>
                <c:pt idx="947">
                  <c:v>45816.79666255787</c:v>
                </c:pt>
                <c:pt idx="948">
                  <c:v>45816.796670000003</c:v>
                </c:pt>
                <c:pt idx="949">
                  <c:v>45816.796677326391</c:v>
                </c:pt>
                <c:pt idx="950">
                  <c:v>45816.796684780093</c:v>
                </c:pt>
                <c:pt idx="951">
                  <c:v>45816.796692164353</c:v>
                </c:pt>
                <c:pt idx="952">
                  <c:v>45816.796699398146</c:v>
                </c:pt>
                <c:pt idx="953">
                  <c:v>45816.79670677083</c:v>
                </c:pt>
                <c:pt idx="954">
                  <c:v>45816.796714143522</c:v>
                </c:pt>
                <c:pt idx="955">
                  <c:v>45816.796721423612</c:v>
                </c:pt>
                <c:pt idx="956">
                  <c:v>45816.796728726855</c:v>
                </c:pt>
                <c:pt idx="957">
                  <c:v>45816.79673603009</c:v>
                </c:pt>
                <c:pt idx="958">
                  <c:v>45816.796743275459</c:v>
                </c:pt>
                <c:pt idx="959">
                  <c:v>45816.796750590278</c:v>
                </c:pt>
                <c:pt idx="960">
                  <c:v>45816.796757847223</c:v>
                </c:pt>
                <c:pt idx="961">
                  <c:v>45816.796765150466</c:v>
                </c:pt>
                <c:pt idx="962">
                  <c:v>45816.796772430556</c:v>
                </c:pt>
                <c:pt idx="963">
                  <c:v>45816.79677990741</c:v>
                </c:pt>
                <c:pt idx="964">
                  <c:v>45816.796787361112</c:v>
                </c:pt>
                <c:pt idx="965">
                  <c:v>45816.7967946875</c:v>
                </c:pt>
                <c:pt idx="966">
                  <c:v>45816.796802025463</c:v>
                </c:pt>
                <c:pt idx="967">
                  <c:v>45816.796809398147</c:v>
                </c:pt>
                <c:pt idx="968">
                  <c:v>45816.796816851849</c:v>
                </c:pt>
                <c:pt idx="969">
                  <c:v>45816.796824201389</c:v>
                </c:pt>
                <c:pt idx="970">
                  <c:v>45816.796831539352</c:v>
                </c:pt>
                <c:pt idx="971">
                  <c:v>45816.796838877315</c:v>
                </c:pt>
                <c:pt idx="972">
                  <c:v>45816.796846168982</c:v>
                </c:pt>
                <c:pt idx="973">
                  <c:v>45816.796853506945</c:v>
                </c:pt>
                <c:pt idx="974">
                  <c:v>45816.796860856484</c:v>
                </c:pt>
                <c:pt idx="975">
                  <c:v>45816.796868194448</c:v>
                </c:pt>
                <c:pt idx="976">
                  <c:v>45816.796875462962</c:v>
                </c:pt>
                <c:pt idx="977">
                  <c:v>45816.796882835646</c:v>
                </c:pt>
                <c:pt idx="978">
                  <c:v>45816.796890324076</c:v>
                </c:pt>
                <c:pt idx="979">
                  <c:v>45816.796897777778</c:v>
                </c:pt>
                <c:pt idx="980">
                  <c:v>45816.796905092589</c:v>
                </c:pt>
                <c:pt idx="981">
                  <c:v>45816.796912453705</c:v>
                </c:pt>
                <c:pt idx="982">
                  <c:v>45816.796919768516</c:v>
                </c:pt>
                <c:pt idx="983">
                  <c:v>45816.796927199073</c:v>
                </c:pt>
                <c:pt idx="984">
                  <c:v>45816.796934525461</c:v>
                </c:pt>
                <c:pt idx="985">
                  <c:v>45816.796941851855</c:v>
                </c:pt>
                <c:pt idx="986">
                  <c:v>45816.796949166666</c:v>
                </c:pt>
                <c:pt idx="987">
                  <c:v>45816.796956493054</c:v>
                </c:pt>
                <c:pt idx="988">
                  <c:v>45816.796963726854</c:v>
                </c:pt>
                <c:pt idx="989">
                  <c:v>45816.796971087962</c:v>
                </c:pt>
                <c:pt idx="990">
                  <c:v>45816.796978437502</c:v>
                </c:pt>
                <c:pt idx="991">
                  <c:v>45816.796985752313</c:v>
                </c:pt>
                <c:pt idx="992">
                  <c:v>45816.7969930787</c:v>
                </c:pt>
                <c:pt idx="993">
                  <c:v>45816.797000370367</c:v>
                </c:pt>
                <c:pt idx="994">
                  <c:v>45816.797007731482</c:v>
                </c:pt>
                <c:pt idx="995">
                  <c:v>45816.797015081022</c:v>
                </c:pt>
                <c:pt idx="996">
                  <c:v>45816.797022361112</c:v>
                </c:pt>
                <c:pt idx="997">
                  <c:v>45816.797029675923</c:v>
                </c:pt>
                <c:pt idx="998">
                  <c:v>45816.797036932869</c:v>
                </c:pt>
                <c:pt idx="999">
                  <c:v>45816.797044224535</c:v>
                </c:pt>
                <c:pt idx="1000">
                  <c:v>45816.797051643516</c:v>
                </c:pt>
                <c:pt idx="1001">
                  <c:v>45816.797058923614</c:v>
                </c:pt>
                <c:pt idx="1002">
                  <c:v>45816.797066226849</c:v>
                </c:pt>
                <c:pt idx="1003">
                  <c:v>45816.797073530091</c:v>
                </c:pt>
                <c:pt idx="1004">
                  <c:v>45816.797080752316</c:v>
                </c:pt>
                <c:pt idx="1005">
                  <c:v>45816.797088113424</c:v>
                </c:pt>
                <c:pt idx="1006">
                  <c:v>45816.797095405091</c:v>
                </c:pt>
                <c:pt idx="1007">
                  <c:v>45816.797102673612</c:v>
                </c:pt>
                <c:pt idx="1008">
                  <c:v>45816.797109976855</c:v>
                </c:pt>
                <c:pt idx="1009">
                  <c:v>45816.797117268521</c:v>
                </c:pt>
                <c:pt idx="1010">
                  <c:v>45816.797124490738</c:v>
                </c:pt>
                <c:pt idx="1011">
                  <c:v>45816.797131840278</c:v>
                </c:pt>
                <c:pt idx="1012">
                  <c:v>45816.797139212962</c:v>
                </c:pt>
                <c:pt idx="1013">
                  <c:v>45816.797146527781</c:v>
                </c:pt>
                <c:pt idx="1014">
                  <c:v>45816.797153877313</c:v>
                </c:pt>
                <c:pt idx="1015">
                  <c:v>45816.79716130787</c:v>
                </c:pt>
                <c:pt idx="1016">
                  <c:v>45816.79716884259</c:v>
                </c:pt>
                <c:pt idx="1017">
                  <c:v>45816.797176192129</c:v>
                </c:pt>
                <c:pt idx="1018">
                  <c:v>45816.797183530092</c:v>
                </c:pt>
                <c:pt idx="1019">
                  <c:v>45816.797190879632</c:v>
                </c:pt>
                <c:pt idx="1020">
                  <c:v>45816.797198182867</c:v>
                </c:pt>
                <c:pt idx="1021">
                  <c:v>45816.797205497685</c:v>
                </c:pt>
                <c:pt idx="1022">
                  <c:v>45816.797213124999</c:v>
                </c:pt>
                <c:pt idx="1023">
                  <c:v>45816.797220393521</c:v>
                </c:pt>
                <c:pt idx="1024">
                  <c:v>45816.797227708332</c:v>
                </c:pt>
                <c:pt idx="1025">
                  <c:v>45816.797234988429</c:v>
                </c:pt>
                <c:pt idx="1026">
                  <c:v>45816.7972424537</c:v>
                </c:pt>
                <c:pt idx="1027">
                  <c:v>45816.79724980324</c:v>
                </c:pt>
                <c:pt idx="1028">
                  <c:v>45816.797257118058</c:v>
                </c:pt>
                <c:pt idx="1029">
                  <c:v>45816.797264375004</c:v>
                </c:pt>
                <c:pt idx="1030">
                  <c:v>45816.79727166667</c:v>
                </c:pt>
                <c:pt idx="1031">
                  <c:v>45816.797279016202</c:v>
                </c:pt>
                <c:pt idx="1032">
                  <c:v>45816.797286574074</c:v>
                </c:pt>
                <c:pt idx="1033">
                  <c:v>45816.797293900461</c:v>
                </c:pt>
                <c:pt idx="1034">
                  <c:v>45816.797301157407</c:v>
                </c:pt>
                <c:pt idx="1035">
                  <c:v>45816.797308483794</c:v>
                </c:pt>
                <c:pt idx="1036">
                  <c:v>45816.797315752316</c:v>
                </c:pt>
                <c:pt idx="1037">
                  <c:v>45816.797323032406</c:v>
                </c:pt>
                <c:pt idx="1038">
                  <c:v>45816.797330486108</c:v>
                </c:pt>
                <c:pt idx="1039">
                  <c:v>45816.79733775463</c:v>
                </c:pt>
                <c:pt idx="1040">
                  <c:v>45816.797344999999</c:v>
                </c:pt>
                <c:pt idx="1041">
                  <c:v>45816.797352303241</c:v>
                </c:pt>
                <c:pt idx="1042">
                  <c:v>45816.797359629629</c:v>
                </c:pt>
                <c:pt idx="1043">
                  <c:v>45816.797366944447</c:v>
                </c:pt>
                <c:pt idx="1044">
                  <c:v>45816.7973743287</c:v>
                </c:pt>
                <c:pt idx="1045">
                  <c:v>45816.797381608798</c:v>
                </c:pt>
                <c:pt idx="1046">
                  <c:v>45816.797389155094</c:v>
                </c:pt>
                <c:pt idx="1047">
                  <c:v>45816.79739659722</c:v>
                </c:pt>
                <c:pt idx="1048">
                  <c:v>45816.797404178244</c:v>
                </c:pt>
                <c:pt idx="1049">
                  <c:v>45816.797411493055</c:v>
                </c:pt>
                <c:pt idx="1050">
                  <c:v>45816.797418773145</c:v>
                </c:pt>
                <c:pt idx="1051">
                  <c:v>45816.797426041667</c:v>
                </c:pt>
                <c:pt idx="1052">
                  <c:v>45816.797433344909</c:v>
                </c:pt>
                <c:pt idx="1053">
                  <c:v>45816.79744065972</c:v>
                </c:pt>
                <c:pt idx="1054">
                  <c:v>45816.797448043981</c:v>
                </c:pt>
                <c:pt idx="1055">
                  <c:v>45816.79745539352</c:v>
                </c:pt>
                <c:pt idx="1056">
                  <c:v>45816.797462731483</c:v>
                </c:pt>
                <c:pt idx="1057">
                  <c:v>45816.797470057871</c:v>
                </c:pt>
                <c:pt idx="1058">
                  <c:v>45816.797477349537</c:v>
                </c:pt>
                <c:pt idx="1059">
                  <c:v>45816.797484618059</c:v>
                </c:pt>
                <c:pt idx="1060">
                  <c:v>45816.79749203704</c:v>
                </c:pt>
                <c:pt idx="1061">
                  <c:v>45816.797499340275</c:v>
                </c:pt>
                <c:pt idx="1062">
                  <c:v>45816.79750666667</c:v>
                </c:pt>
                <c:pt idx="1063">
                  <c:v>45816.797514027778</c:v>
                </c:pt>
                <c:pt idx="1064">
                  <c:v>45816.797521296299</c:v>
                </c:pt>
                <c:pt idx="1065">
                  <c:v>45816.797528564814</c:v>
                </c:pt>
                <c:pt idx="1066">
                  <c:v>45816.79753625</c:v>
                </c:pt>
                <c:pt idx="1067">
                  <c:v>45816.797543564811</c:v>
                </c:pt>
                <c:pt idx="1068">
                  <c:v>45816.797550833333</c:v>
                </c:pt>
                <c:pt idx="1069">
                  <c:v>45816.797558101855</c:v>
                </c:pt>
                <c:pt idx="1070">
                  <c:v>45816.797565416666</c:v>
                </c:pt>
                <c:pt idx="1071">
                  <c:v>45816.797572719908</c:v>
                </c:pt>
                <c:pt idx="1072">
                  <c:v>45816.797580034719</c:v>
                </c:pt>
                <c:pt idx="1073">
                  <c:v>45816.797587337962</c:v>
                </c:pt>
                <c:pt idx="1074">
                  <c:v>45816.797594710646</c:v>
                </c:pt>
                <c:pt idx="1075">
                  <c:v>45816.797602002312</c:v>
                </c:pt>
                <c:pt idx="1076">
                  <c:v>45816.797609293979</c:v>
                </c:pt>
                <c:pt idx="1077">
                  <c:v>45816.797616666663</c:v>
                </c:pt>
                <c:pt idx="1078">
                  <c:v>45816.797623935185</c:v>
                </c:pt>
                <c:pt idx="1079">
                  <c:v>45816.797631284724</c:v>
                </c:pt>
                <c:pt idx="1080">
                  <c:v>45816.797638784723</c:v>
                </c:pt>
                <c:pt idx="1081">
                  <c:v>45816.79764621528</c:v>
                </c:pt>
                <c:pt idx="1082">
                  <c:v>45816.797653761576</c:v>
                </c:pt>
                <c:pt idx="1083">
                  <c:v>45816.79766103009</c:v>
                </c:pt>
                <c:pt idx="1084">
                  <c:v>45816.797668298612</c:v>
                </c:pt>
                <c:pt idx="1085">
                  <c:v>45816.797675856484</c:v>
                </c:pt>
                <c:pt idx="1086">
                  <c:v>45816.797683182871</c:v>
                </c:pt>
                <c:pt idx="1087">
                  <c:v>45816.797690509258</c:v>
                </c:pt>
                <c:pt idx="1088">
                  <c:v>45816.797697824077</c:v>
                </c:pt>
                <c:pt idx="1089">
                  <c:v>45816.797705104167</c:v>
                </c:pt>
                <c:pt idx="1090">
                  <c:v>45816.797712511572</c:v>
                </c:pt>
                <c:pt idx="1091">
                  <c:v>45816.797719837959</c:v>
                </c:pt>
                <c:pt idx="1092">
                  <c:v>45816.797727164354</c:v>
                </c:pt>
                <c:pt idx="1093">
                  <c:v>45816.797734675929</c:v>
                </c:pt>
                <c:pt idx="1094">
                  <c:v>45816.797741944443</c:v>
                </c:pt>
                <c:pt idx="1095">
                  <c:v>45816.797749328704</c:v>
                </c:pt>
                <c:pt idx="1096">
                  <c:v>45816.797756655091</c:v>
                </c:pt>
                <c:pt idx="1097">
                  <c:v>45816.797763923612</c:v>
                </c:pt>
                <c:pt idx="1098">
                  <c:v>45816.797771192127</c:v>
                </c:pt>
                <c:pt idx="1099">
                  <c:v>45816.797778483793</c:v>
                </c:pt>
                <c:pt idx="1100">
                  <c:v>45816.797785798612</c:v>
                </c:pt>
                <c:pt idx="1101">
                  <c:v>45816.797793113423</c:v>
                </c:pt>
                <c:pt idx="1102">
                  <c:v>45816.7978003588</c:v>
                </c:pt>
                <c:pt idx="1103">
                  <c:v>45816.797807673611</c:v>
                </c:pt>
                <c:pt idx="1104">
                  <c:v>45816.797815162034</c:v>
                </c:pt>
                <c:pt idx="1105">
                  <c:v>45816.797822453707</c:v>
                </c:pt>
                <c:pt idx="1106">
                  <c:v>45816.797829780095</c:v>
                </c:pt>
                <c:pt idx="1107">
                  <c:v>45816.79783708333</c:v>
                </c:pt>
                <c:pt idx="1108">
                  <c:v>45816.797844375003</c:v>
                </c:pt>
                <c:pt idx="1109">
                  <c:v>45816.797851620373</c:v>
                </c:pt>
                <c:pt idx="1110">
                  <c:v>45816.797858912039</c:v>
                </c:pt>
                <c:pt idx="1111">
                  <c:v>45816.797866354165</c:v>
                </c:pt>
                <c:pt idx="1112">
                  <c:v>45816.797873622687</c:v>
                </c:pt>
                <c:pt idx="1113">
                  <c:v>45816.797880995371</c:v>
                </c:pt>
                <c:pt idx="1114">
                  <c:v>45816.797888692126</c:v>
                </c:pt>
                <c:pt idx="1115">
                  <c:v>45816.797896111108</c:v>
                </c:pt>
                <c:pt idx="1116">
                  <c:v>45816.79790341435</c:v>
                </c:pt>
                <c:pt idx="1117">
                  <c:v>45816.797911064816</c:v>
                </c:pt>
                <c:pt idx="1118">
                  <c:v>45816.797918321761</c:v>
                </c:pt>
                <c:pt idx="1119">
                  <c:v>45816.797925624996</c:v>
                </c:pt>
                <c:pt idx="1120">
                  <c:v>45816.797932881942</c:v>
                </c:pt>
                <c:pt idx="1121">
                  <c:v>45816.79794019676</c:v>
                </c:pt>
                <c:pt idx="1122">
                  <c:v>45816.797947453706</c:v>
                </c:pt>
                <c:pt idx="1123">
                  <c:v>45816.797954780093</c:v>
                </c:pt>
                <c:pt idx="1124">
                  <c:v>45816.797962013887</c:v>
                </c:pt>
                <c:pt idx="1125">
                  <c:v>45816.797969317129</c:v>
                </c:pt>
                <c:pt idx="1126">
                  <c:v>45816.797976655092</c:v>
                </c:pt>
                <c:pt idx="1127">
                  <c:v>45816.797983912038</c:v>
                </c:pt>
                <c:pt idx="1128">
                  <c:v>45816.79799121528</c:v>
                </c:pt>
                <c:pt idx="1129">
                  <c:v>45816.797998553244</c:v>
                </c:pt>
                <c:pt idx="1130">
                  <c:v>45816.798005856479</c:v>
                </c:pt>
                <c:pt idx="1131">
                  <c:v>45816.798013113425</c:v>
                </c:pt>
                <c:pt idx="1132">
                  <c:v>45816.79802037037</c:v>
                </c:pt>
                <c:pt idx="1133">
                  <c:v>45816.798027893521</c:v>
                </c:pt>
                <c:pt idx="1134">
                  <c:v>45816.798035358799</c:v>
                </c:pt>
                <c:pt idx="1135">
                  <c:v>45816.798042662034</c:v>
                </c:pt>
                <c:pt idx="1136">
                  <c:v>45816.79804991898</c:v>
                </c:pt>
                <c:pt idx="1137">
                  <c:v>45816.798057210646</c:v>
                </c:pt>
                <c:pt idx="1138">
                  <c:v>45816.798064502313</c:v>
                </c:pt>
                <c:pt idx="1139">
                  <c:v>45816.798071874997</c:v>
                </c:pt>
                <c:pt idx="1140">
                  <c:v>45816.798079131942</c:v>
                </c:pt>
                <c:pt idx="1141">
                  <c:v>45816.79808659722</c:v>
                </c:pt>
                <c:pt idx="1142">
                  <c:v>45816.798093854166</c:v>
                </c:pt>
                <c:pt idx="1143">
                  <c:v>45816.798101134256</c:v>
                </c:pt>
                <c:pt idx="1144">
                  <c:v>45816.798108495372</c:v>
                </c:pt>
                <c:pt idx="1145">
                  <c:v>45816.798115775462</c:v>
                </c:pt>
                <c:pt idx="1146">
                  <c:v>45816.798123125001</c:v>
                </c:pt>
                <c:pt idx="1147">
                  <c:v>45816.798130474534</c:v>
                </c:pt>
                <c:pt idx="1148">
                  <c:v>45816.798137731479</c:v>
                </c:pt>
                <c:pt idx="1149">
                  <c:v>45816.798145057874</c:v>
                </c:pt>
                <c:pt idx="1150">
                  <c:v>45816.798152523152</c:v>
                </c:pt>
                <c:pt idx="1151">
                  <c:v>45816.798160254628</c:v>
                </c:pt>
                <c:pt idx="1152">
                  <c:v>45816.798167499997</c:v>
                </c:pt>
                <c:pt idx="1153">
                  <c:v>45816.79817480324</c:v>
                </c:pt>
                <c:pt idx="1154">
                  <c:v>45816.798182060185</c:v>
                </c:pt>
                <c:pt idx="1155">
                  <c:v>45816.798189374997</c:v>
                </c:pt>
                <c:pt idx="1156">
                  <c:v>45816.798196678239</c:v>
                </c:pt>
                <c:pt idx="1157">
                  <c:v>45816.79820409722</c:v>
                </c:pt>
                <c:pt idx="1158">
                  <c:v>45816.798211851848</c:v>
                </c:pt>
                <c:pt idx="1159">
                  <c:v>45816.798219166667</c:v>
                </c:pt>
                <c:pt idx="1160">
                  <c:v>45816.798226423613</c:v>
                </c:pt>
                <c:pt idx="1161">
                  <c:v>45816.798233796297</c:v>
                </c:pt>
                <c:pt idx="1162">
                  <c:v>45816.79824113426</c:v>
                </c:pt>
                <c:pt idx="1163">
                  <c:v>45816.798248437502</c:v>
                </c:pt>
                <c:pt idx="1164">
                  <c:v>45816.798255706017</c:v>
                </c:pt>
                <c:pt idx="1165">
                  <c:v>45816.798263078701</c:v>
                </c:pt>
                <c:pt idx="1166">
                  <c:v>45816.79827042824</c:v>
                </c:pt>
                <c:pt idx="1167">
                  <c:v>45816.798277719907</c:v>
                </c:pt>
                <c:pt idx="1168">
                  <c:v>45816.798284976852</c:v>
                </c:pt>
                <c:pt idx="1169">
                  <c:v>45816.798292280095</c:v>
                </c:pt>
                <c:pt idx="1170">
                  <c:v>45816.798299641203</c:v>
                </c:pt>
                <c:pt idx="1171">
                  <c:v>45816.798307048608</c:v>
                </c:pt>
                <c:pt idx="1172">
                  <c:v>45816.798314363426</c:v>
                </c:pt>
                <c:pt idx="1173">
                  <c:v>45816.798321724535</c:v>
                </c:pt>
                <c:pt idx="1174">
                  <c:v>45816.798328969904</c:v>
                </c:pt>
                <c:pt idx="1175">
                  <c:v>45816.798336261571</c:v>
                </c:pt>
                <c:pt idx="1176">
                  <c:v>45816.798343564813</c:v>
                </c:pt>
                <c:pt idx="1177">
                  <c:v>45816.798350856479</c:v>
                </c:pt>
                <c:pt idx="1178">
                  <c:v>45816.798358148146</c:v>
                </c:pt>
                <c:pt idx="1179">
                  <c:v>45816.798365451388</c:v>
                </c:pt>
                <c:pt idx="1180">
                  <c:v>45816.798372696758</c:v>
                </c:pt>
                <c:pt idx="1181">
                  <c:v>45816.798380023145</c:v>
                </c:pt>
                <c:pt idx="1182">
                  <c:v>45816.798387291667</c:v>
                </c:pt>
                <c:pt idx="1183">
                  <c:v>45816.798394618054</c:v>
                </c:pt>
                <c:pt idx="1184">
                  <c:v>45816.798401863423</c:v>
                </c:pt>
                <c:pt idx="1185">
                  <c:v>45816.79840915509</c:v>
                </c:pt>
                <c:pt idx="1186">
                  <c:v>45816.798416493053</c:v>
                </c:pt>
                <c:pt idx="1187">
                  <c:v>45816.798423854169</c:v>
                </c:pt>
                <c:pt idx="1188">
                  <c:v>45816.798431192132</c:v>
                </c:pt>
                <c:pt idx="1189">
                  <c:v>45816.798438460646</c:v>
                </c:pt>
                <c:pt idx="1190">
                  <c:v>45816.798445787033</c:v>
                </c:pt>
                <c:pt idx="1191">
                  <c:v>45816.798453148149</c:v>
                </c:pt>
                <c:pt idx="1192">
                  <c:v>45816.798460416663</c:v>
                </c:pt>
                <c:pt idx="1193">
                  <c:v>45816.798467789355</c:v>
                </c:pt>
                <c:pt idx="1194">
                  <c:v>45816.798475243057</c:v>
                </c:pt>
                <c:pt idx="1195">
                  <c:v>45816.798482951388</c:v>
                </c:pt>
                <c:pt idx="1196">
                  <c:v>45816.798490150461</c:v>
                </c:pt>
                <c:pt idx="1197">
                  <c:v>45816.798497511576</c:v>
                </c:pt>
                <c:pt idx="1198">
                  <c:v>45816.798504768522</c:v>
                </c:pt>
                <c:pt idx="1199">
                  <c:v>45816.798512048612</c:v>
                </c:pt>
                <c:pt idx="1200">
                  <c:v>45816.798519398151</c:v>
                </c:pt>
                <c:pt idx="1201">
                  <c:v>45816.798526666666</c:v>
                </c:pt>
                <c:pt idx="1202">
                  <c:v>45816.798533946756</c:v>
                </c:pt>
                <c:pt idx="1203">
                  <c:v>45816.798541319447</c:v>
                </c:pt>
                <c:pt idx="1204">
                  <c:v>45816.798548657411</c:v>
                </c:pt>
                <c:pt idx="1205">
                  <c:v>45816.798556041664</c:v>
                </c:pt>
                <c:pt idx="1206">
                  <c:v>45816.798563483797</c:v>
                </c:pt>
                <c:pt idx="1207">
                  <c:v>45816.798570729166</c:v>
                </c:pt>
                <c:pt idx="1208">
                  <c:v>45816.798578009257</c:v>
                </c:pt>
                <c:pt idx="1209">
                  <c:v>45816.798585520832</c:v>
                </c:pt>
                <c:pt idx="1210">
                  <c:v>45816.798592870371</c:v>
                </c:pt>
                <c:pt idx="1211">
                  <c:v>45816.798600127317</c:v>
                </c:pt>
                <c:pt idx="1212">
                  <c:v>45816.798607500001</c:v>
                </c:pt>
                <c:pt idx="1213">
                  <c:v>45816.798614872685</c:v>
                </c:pt>
                <c:pt idx="1214">
                  <c:v>45816.798622326387</c:v>
                </c:pt>
                <c:pt idx="1215">
                  <c:v>45816.798629641205</c:v>
                </c:pt>
                <c:pt idx="1216">
                  <c:v>45816.798636979169</c:v>
                </c:pt>
                <c:pt idx="1217">
                  <c:v>45816.798644259259</c:v>
                </c:pt>
                <c:pt idx="1218">
                  <c:v>45816.798651620367</c:v>
                </c:pt>
                <c:pt idx="1219">
                  <c:v>45816.798659236112</c:v>
                </c:pt>
                <c:pt idx="1220">
                  <c:v>45816.798666585652</c:v>
                </c:pt>
                <c:pt idx="1221">
                  <c:v>45816.798674166668</c:v>
                </c:pt>
                <c:pt idx="1222">
                  <c:v>45816.798681539352</c:v>
                </c:pt>
                <c:pt idx="1223">
                  <c:v>45816.798688807874</c:v>
                </c:pt>
                <c:pt idx="1224">
                  <c:v>45816.798696238424</c:v>
                </c:pt>
                <c:pt idx="1225">
                  <c:v>45816.798703518522</c:v>
                </c:pt>
                <c:pt idx="1226">
                  <c:v>45816.798710868054</c:v>
                </c:pt>
                <c:pt idx="1227">
                  <c:v>45816.798718217593</c:v>
                </c:pt>
                <c:pt idx="1228">
                  <c:v>45816.798725520835</c:v>
                </c:pt>
                <c:pt idx="1229">
                  <c:v>45816.798733078707</c:v>
                </c:pt>
                <c:pt idx="1230">
                  <c:v>45816.798740509257</c:v>
                </c:pt>
                <c:pt idx="1231">
                  <c:v>45816.798747847221</c:v>
                </c:pt>
                <c:pt idx="1232">
                  <c:v>45816.798755138887</c:v>
                </c:pt>
                <c:pt idx="1233">
                  <c:v>45816.798762442129</c:v>
                </c:pt>
                <c:pt idx="1234">
                  <c:v>45816.798769710651</c:v>
                </c:pt>
                <c:pt idx="1235">
                  <c:v>45816.798777233795</c:v>
                </c:pt>
                <c:pt idx="1236">
                  <c:v>45816.798784641207</c:v>
                </c:pt>
                <c:pt idx="1237">
                  <c:v>45816.798791909721</c:v>
                </c:pt>
                <c:pt idx="1238">
                  <c:v>45816.798799236109</c:v>
                </c:pt>
                <c:pt idx="1239">
                  <c:v>45816.798806516206</c:v>
                </c:pt>
                <c:pt idx="1240">
                  <c:v>45816.798813831017</c:v>
                </c:pt>
                <c:pt idx="1241">
                  <c:v>45816.798821111108</c:v>
                </c:pt>
                <c:pt idx="1242">
                  <c:v>45816.798828391205</c:v>
                </c:pt>
                <c:pt idx="1243">
                  <c:v>45816.79883565972</c:v>
                </c:pt>
                <c:pt idx="1244">
                  <c:v>45816.798842997683</c:v>
                </c:pt>
                <c:pt idx="1245">
                  <c:v>45816.798850393519</c:v>
                </c:pt>
                <c:pt idx="1246">
                  <c:v>45816.798857708331</c:v>
                </c:pt>
                <c:pt idx="1247">
                  <c:v>45816.798865046294</c:v>
                </c:pt>
                <c:pt idx="1248">
                  <c:v>45816.798872488427</c:v>
                </c:pt>
                <c:pt idx="1249">
                  <c:v>45816.798879942129</c:v>
                </c:pt>
                <c:pt idx="1250">
                  <c:v>45816.798887430552</c:v>
                </c:pt>
                <c:pt idx="1251">
                  <c:v>45816.79889474537</c:v>
                </c:pt>
                <c:pt idx="1252">
                  <c:v>45816.798902083334</c:v>
                </c:pt>
                <c:pt idx="1253">
                  <c:v>45816.798909432873</c:v>
                </c:pt>
                <c:pt idx="1254">
                  <c:v>45816.79891672454</c:v>
                </c:pt>
                <c:pt idx="1255">
                  <c:v>45816.798924039351</c:v>
                </c:pt>
                <c:pt idx="1256">
                  <c:v>45816.798931261575</c:v>
                </c:pt>
                <c:pt idx="1257">
                  <c:v>45816.798938611108</c:v>
                </c:pt>
                <c:pt idx="1258">
                  <c:v>45816.798945995368</c:v>
                </c:pt>
                <c:pt idx="1259">
                  <c:v>45816.79895329861</c:v>
                </c:pt>
                <c:pt idx="1260">
                  <c:v>45816.798960567132</c:v>
                </c:pt>
                <c:pt idx="1261">
                  <c:v>45816.798967986113</c:v>
                </c:pt>
                <c:pt idx="1262">
                  <c:v>45816.798975300924</c:v>
                </c:pt>
                <c:pt idx="1263">
                  <c:v>45816.798982581022</c:v>
                </c:pt>
                <c:pt idx="1264">
                  <c:v>45816.798989953706</c:v>
                </c:pt>
                <c:pt idx="1265">
                  <c:v>45816.798997291669</c:v>
                </c:pt>
                <c:pt idx="1266">
                  <c:v>45816.799004930559</c:v>
                </c:pt>
                <c:pt idx="1267">
                  <c:v>45816.799012511576</c:v>
                </c:pt>
                <c:pt idx="1268">
                  <c:v>45816.799019826387</c:v>
                </c:pt>
                <c:pt idx="1269">
                  <c:v>45816.799027094909</c:v>
                </c:pt>
                <c:pt idx="1270">
                  <c:v>45816.799034467593</c:v>
                </c:pt>
                <c:pt idx="1271">
                  <c:v>45816.799041689817</c:v>
                </c:pt>
                <c:pt idx="1272">
                  <c:v>45816.799049039349</c:v>
                </c:pt>
                <c:pt idx="1273">
                  <c:v>45816.799056331016</c:v>
                </c:pt>
                <c:pt idx="1274">
                  <c:v>45816.799063599537</c:v>
                </c:pt>
                <c:pt idx="1275">
                  <c:v>45816.799070891204</c:v>
                </c:pt>
                <c:pt idx="1276">
                  <c:v>45816.799078252312</c:v>
                </c:pt>
                <c:pt idx="1277">
                  <c:v>45816.799085601851</c:v>
                </c:pt>
                <c:pt idx="1278">
                  <c:v>45816.799092835645</c:v>
                </c:pt>
                <c:pt idx="1279">
                  <c:v>45816.799100358796</c:v>
                </c:pt>
                <c:pt idx="1280">
                  <c:v>45816.799107685183</c:v>
                </c:pt>
                <c:pt idx="1281">
                  <c:v>45816.799114988426</c:v>
                </c:pt>
                <c:pt idx="1282">
                  <c:v>45816.799122280092</c:v>
                </c:pt>
                <c:pt idx="1283">
                  <c:v>45816.799129675928</c:v>
                </c:pt>
                <c:pt idx="1284">
                  <c:v>45816.799136967595</c:v>
                </c:pt>
                <c:pt idx="1285">
                  <c:v>45816.799144259261</c:v>
                </c:pt>
                <c:pt idx="1286">
                  <c:v>45816.799151516207</c:v>
                </c:pt>
                <c:pt idx="1287">
                  <c:v>45816.799158865739</c:v>
                </c:pt>
                <c:pt idx="1288">
                  <c:v>45816.799166342593</c:v>
                </c:pt>
                <c:pt idx="1289">
                  <c:v>45816.799173796295</c:v>
                </c:pt>
                <c:pt idx="1290">
                  <c:v>45816.799181111113</c:v>
                </c:pt>
                <c:pt idx="1291">
                  <c:v>45816.799188576391</c:v>
                </c:pt>
                <c:pt idx="1292">
                  <c:v>45816.799195983796</c:v>
                </c:pt>
                <c:pt idx="1293">
                  <c:v>45816.799203726849</c:v>
                </c:pt>
                <c:pt idx="1294">
                  <c:v>45816.799211238424</c:v>
                </c:pt>
                <c:pt idx="1295">
                  <c:v>45816.799218599539</c:v>
                </c:pt>
                <c:pt idx="1296">
                  <c:v>45816.799225856485</c:v>
                </c:pt>
                <c:pt idx="1297">
                  <c:v>45816.799233229169</c:v>
                </c:pt>
                <c:pt idx="1298">
                  <c:v>45816.799240578701</c:v>
                </c:pt>
                <c:pt idx="1299">
                  <c:v>45816.799247881943</c:v>
                </c:pt>
                <c:pt idx="1300">
                  <c:v>45816.799255162034</c:v>
                </c:pt>
                <c:pt idx="1301">
                  <c:v>45816.799262476852</c:v>
                </c:pt>
                <c:pt idx="1302">
                  <c:v>45816.799270011572</c:v>
                </c:pt>
                <c:pt idx="1303">
                  <c:v>45816.799277349535</c:v>
                </c:pt>
                <c:pt idx="1304">
                  <c:v>45816.799284745372</c:v>
                </c:pt>
                <c:pt idx="1305">
                  <c:v>45816.799292233794</c:v>
                </c:pt>
                <c:pt idx="1306">
                  <c:v>45816.799299583334</c:v>
                </c:pt>
                <c:pt idx="1307">
                  <c:v>45816.799306932873</c:v>
                </c:pt>
                <c:pt idx="1308">
                  <c:v>45816.799314374999</c:v>
                </c:pt>
                <c:pt idx="1309">
                  <c:v>45816.799321759259</c:v>
                </c:pt>
                <c:pt idx="1310">
                  <c:v>45816.799329097223</c:v>
                </c:pt>
                <c:pt idx="1311">
                  <c:v>45816.799336412034</c:v>
                </c:pt>
                <c:pt idx="1312">
                  <c:v>45816.7993437037</c:v>
                </c:pt>
                <c:pt idx="1313">
                  <c:v>45816.799350972222</c:v>
                </c:pt>
                <c:pt idx="1314">
                  <c:v>45816.799358252312</c:v>
                </c:pt>
                <c:pt idx="1315">
                  <c:v>45816.799365590276</c:v>
                </c:pt>
                <c:pt idx="1316">
                  <c:v>45816.7993728125</c:v>
                </c:pt>
                <c:pt idx="1317">
                  <c:v>45816.799380138887</c:v>
                </c:pt>
                <c:pt idx="1318">
                  <c:v>45816.799387476851</c:v>
                </c:pt>
                <c:pt idx="1319">
                  <c:v>45816.799394745372</c:v>
                </c:pt>
                <c:pt idx="1320">
                  <c:v>45816.799402118057</c:v>
                </c:pt>
                <c:pt idx="1321">
                  <c:v>45816.79940945602</c:v>
                </c:pt>
                <c:pt idx="1322">
                  <c:v>45816.799416793983</c:v>
                </c:pt>
                <c:pt idx="1323">
                  <c:v>45816.799424421297</c:v>
                </c:pt>
                <c:pt idx="1324">
                  <c:v>45816.799431689818</c:v>
                </c:pt>
                <c:pt idx="1325">
                  <c:v>45816.79943900463</c:v>
                </c:pt>
                <c:pt idx="1326">
                  <c:v>45816.799446377314</c:v>
                </c:pt>
                <c:pt idx="1327">
                  <c:v>45816.799453726853</c:v>
                </c:pt>
                <c:pt idx="1328">
                  <c:v>45816.799461215276</c:v>
                </c:pt>
                <c:pt idx="1329">
                  <c:v>45816.799468576392</c:v>
                </c:pt>
                <c:pt idx="1330">
                  <c:v>45816.799475960652</c:v>
                </c:pt>
                <c:pt idx="1331">
                  <c:v>45816.799483310184</c:v>
                </c:pt>
                <c:pt idx="1332">
                  <c:v>45816.799490555553</c:v>
                </c:pt>
                <c:pt idx="1333">
                  <c:v>45816.799497824075</c:v>
                </c:pt>
                <c:pt idx="1334">
                  <c:v>45816.799505196759</c:v>
                </c:pt>
                <c:pt idx="1335">
                  <c:v>45816.79951271991</c:v>
                </c:pt>
                <c:pt idx="1336">
                  <c:v>45816.799520034721</c:v>
                </c:pt>
                <c:pt idx="1337">
                  <c:v>45816.799527384261</c:v>
                </c:pt>
                <c:pt idx="1338">
                  <c:v>45816.799534733793</c:v>
                </c:pt>
                <c:pt idx="1339">
                  <c:v>45816.799542210647</c:v>
                </c:pt>
                <c:pt idx="1340">
                  <c:v>45816.799549571762</c:v>
                </c:pt>
                <c:pt idx="1341">
                  <c:v>45816.799556863429</c:v>
                </c:pt>
                <c:pt idx="1342">
                  <c:v>45816.799564166664</c:v>
                </c:pt>
                <c:pt idx="1343">
                  <c:v>45816.799571759257</c:v>
                </c:pt>
                <c:pt idx="1344">
                  <c:v>45816.799579131941</c:v>
                </c:pt>
                <c:pt idx="1345">
                  <c:v>45816.799586412038</c:v>
                </c:pt>
                <c:pt idx="1346">
                  <c:v>45816.799593703705</c:v>
                </c:pt>
                <c:pt idx="1347">
                  <c:v>45816.799601076389</c:v>
                </c:pt>
                <c:pt idx="1348">
                  <c:v>45816.799608344911</c:v>
                </c:pt>
                <c:pt idx="1349">
                  <c:v>45816.799615625001</c:v>
                </c:pt>
                <c:pt idx="1350">
                  <c:v>45816.799622951388</c:v>
                </c:pt>
                <c:pt idx="1351">
                  <c:v>45816.799630277776</c:v>
                </c:pt>
                <c:pt idx="1352">
                  <c:v>45816.799637662036</c:v>
                </c:pt>
                <c:pt idx="1353">
                  <c:v>45816.799644976854</c:v>
                </c:pt>
                <c:pt idx="1354">
                  <c:v>45816.799652314818</c:v>
                </c:pt>
                <c:pt idx="1355">
                  <c:v>45816.799659687502</c:v>
                </c:pt>
                <c:pt idx="1356">
                  <c:v>45816.799667060186</c:v>
                </c:pt>
                <c:pt idx="1357">
                  <c:v>45816.799674374997</c:v>
                </c:pt>
                <c:pt idx="1358">
                  <c:v>45816.799681724537</c:v>
                </c:pt>
                <c:pt idx="1359">
                  <c:v>45816.799689039355</c:v>
                </c:pt>
                <c:pt idx="1360">
                  <c:v>45816.799696504633</c:v>
                </c:pt>
                <c:pt idx="1361">
                  <c:v>45816.799704097219</c:v>
                </c:pt>
                <c:pt idx="1362">
                  <c:v>45816.799711412037</c:v>
                </c:pt>
                <c:pt idx="1363">
                  <c:v>45816.799718761577</c:v>
                </c:pt>
                <c:pt idx="1364">
                  <c:v>45816.799726180558</c:v>
                </c:pt>
                <c:pt idx="1365">
                  <c:v>45816.79973353009</c:v>
                </c:pt>
                <c:pt idx="1366">
                  <c:v>45816.799740902781</c:v>
                </c:pt>
                <c:pt idx="1367">
                  <c:v>45816.799748229168</c:v>
                </c:pt>
                <c:pt idx="1368">
                  <c:v>45816.799755520835</c:v>
                </c:pt>
                <c:pt idx="1369">
                  <c:v>45816.799762881943</c:v>
                </c:pt>
                <c:pt idx="1370">
                  <c:v>45816.799770150465</c:v>
                </c:pt>
                <c:pt idx="1371">
                  <c:v>45816.799777476852</c:v>
                </c:pt>
                <c:pt idx="1372">
                  <c:v>45816.799784803239</c:v>
                </c:pt>
                <c:pt idx="1373">
                  <c:v>45816.799792083337</c:v>
                </c:pt>
                <c:pt idx="1374">
                  <c:v>45816.799799340275</c:v>
                </c:pt>
                <c:pt idx="1375">
                  <c:v>45816.79980666667</c:v>
                </c:pt>
                <c:pt idx="1376">
                  <c:v>45816.799813993057</c:v>
                </c:pt>
                <c:pt idx="1377">
                  <c:v>45816.799821250002</c:v>
                </c:pt>
                <c:pt idx="1378">
                  <c:v>45816.799828530093</c:v>
                </c:pt>
                <c:pt idx="1379">
                  <c:v>45816.799835902777</c:v>
                </c:pt>
                <c:pt idx="1380">
                  <c:v>45816.799843229164</c:v>
                </c:pt>
                <c:pt idx="1381">
                  <c:v>45816.799850636577</c:v>
                </c:pt>
                <c:pt idx="1382">
                  <c:v>45816.799858009261</c:v>
                </c:pt>
                <c:pt idx="1383">
                  <c:v>45816.799865439818</c:v>
                </c:pt>
                <c:pt idx="1384">
                  <c:v>45816.799872766205</c:v>
                </c:pt>
                <c:pt idx="1385">
                  <c:v>45816.799880057872</c:v>
                </c:pt>
                <c:pt idx="1386">
                  <c:v>45816.799887349538</c:v>
                </c:pt>
                <c:pt idx="1387">
                  <c:v>45816.799894594908</c:v>
                </c:pt>
                <c:pt idx="1388">
                  <c:v>45816.799901863429</c:v>
                </c:pt>
                <c:pt idx="1389">
                  <c:v>45816.799909224537</c:v>
                </c:pt>
                <c:pt idx="1390">
                  <c:v>45816.799916597221</c:v>
                </c:pt>
                <c:pt idx="1391">
                  <c:v>45816.799923888888</c:v>
                </c:pt>
                <c:pt idx="1392">
                  <c:v>45816.799931203706</c:v>
                </c:pt>
                <c:pt idx="1393">
                  <c:v>45816.799938495373</c:v>
                </c:pt>
                <c:pt idx="1394">
                  <c:v>45816.799945856481</c:v>
                </c:pt>
                <c:pt idx="1395">
                  <c:v>45816.799953194444</c:v>
                </c:pt>
                <c:pt idx="1396">
                  <c:v>45816.799960497687</c:v>
                </c:pt>
                <c:pt idx="1397">
                  <c:v>45816.799967766201</c:v>
                </c:pt>
                <c:pt idx="1398">
                  <c:v>45816.799975092596</c:v>
                </c:pt>
                <c:pt idx="1399">
                  <c:v>45816.79998236111</c:v>
                </c:pt>
                <c:pt idx="1400">
                  <c:v>45816.799989583335</c:v>
                </c:pt>
                <c:pt idx="1401">
                  <c:v>45816.799996967595</c:v>
                </c:pt>
                <c:pt idx="1402">
                  <c:v>45816.800004305558</c:v>
                </c:pt>
                <c:pt idx="1403">
                  <c:v>45816.800011770836</c:v>
                </c:pt>
                <c:pt idx="1404">
                  <c:v>45816.800019097223</c:v>
                </c:pt>
                <c:pt idx="1405">
                  <c:v>45816.800026342593</c:v>
                </c:pt>
                <c:pt idx="1406">
                  <c:v>45816.800033726853</c:v>
                </c:pt>
                <c:pt idx="1407">
                  <c:v>45816.800041469905</c:v>
                </c:pt>
                <c:pt idx="1408">
                  <c:v>45816.800048819445</c:v>
                </c:pt>
                <c:pt idx="1409">
                  <c:v>45816.800056111111</c:v>
                </c:pt>
                <c:pt idx="1410">
                  <c:v>45816.800063449075</c:v>
                </c:pt>
                <c:pt idx="1411">
                  <c:v>45816.800070798614</c:v>
                </c:pt>
                <c:pt idx="1412">
                  <c:v>45816.800078113425</c:v>
                </c:pt>
                <c:pt idx="1413">
                  <c:v>45816.800085497685</c:v>
                </c:pt>
                <c:pt idx="1414">
                  <c:v>45816.800092789352</c:v>
                </c:pt>
                <c:pt idx="1415">
                  <c:v>45816.800100069442</c:v>
                </c:pt>
                <c:pt idx="1416">
                  <c:v>45816.800107361109</c:v>
                </c:pt>
                <c:pt idx="1417">
                  <c:v>45816.800114641206</c:v>
                </c:pt>
                <c:pt idx="1418">
                  <c:v>45816.800121956017</c:v>
                </c:pt>
                <c:pt idx="1419">
                  <c:v>45816.80012925926</c:v>
                </c:pt>
                <c:pt idx="1420">
                  <c:v>45816.800136562502</c:v>
                </c:pt>
                <c:pt idx="1421">
                  <c:v>45816.800143819448</c:v>
                </c:pt>
                <c:pt idx="1422">
                  <c:v>45816.800151192132</c:v>
                </c:pt>
              </c:numCache>
            </c:numRef>
          </c:xVal>
          <c:yVal>
            <c:numRef>
              <c:f>Power!$E$2:$E$2000</c:f>
              <c:numCache>
                <c:formatCode>General</c:formatCode>
                <c:ptCount val="1999"/>
                <c:pt idx="0">
                  <c:v>82.737110000000001</c:v>
                </c:pt>
                <c:pt idx="1">
                  <c:v>82.743899999999996</c:v>
                </c:pt>
                <c:pt idx="2">
                  <c:v>82.744979999999998</c:v>
                </c:pt>
                <c:pt idx="3">
                  <c:v>82.751390000000001</c:v>
                </c:pt>
                <c:pt idx="4">
                  <c:v>82.755700000000004</c:v>
                </c:pt>
                <c:pt idx="5">
                  <c:v>82.758899999999997</c:v>
                </c:pt>
                <c:pt idx="6">
                  <c:v>82.746610000000004</c:v>
                </c:pt>
                <c:pt idx="7">
                  <c:v>82.76173</c:v>
                </c:pt>
                <c:pt idx="8">
                  <c:v>82.781549999999996</c:v>
                </c:pt>
                <c:pt idx="9">
                  <c:v>82.794219999999996</c:v>
                </c:pt>
                <c:pt idx="10">
                  <c:v>82.791759999999996</c:v>
                </c:pt>
                <c:pt idx="11">
                  <c:v>82.782039999999995</c:v>
                </c:pt>
                <c:pt idx="12">
                  <c:v>82.799289999999999</c:v>
                </c:pt>
                <c:pt idx="13">
                  <c:v>82.797039999999996</c:v>
                </c:pt>
                <c:pt idx="14">
                  <c:v>82.79768</c:v>
                </c:pt>
                <c:pt idx="15">
                  <c:v>82.808869999999999</c:v>
                </c:pt>
                <c:pt idx="16">
                  <c:v>82.789540000000002</c:v>
                </c:pt>
                <c:pt idx="17">
                  <c:v>83.131879999999995</c:v>
                </c:pt>
                <c:pt idx="18">
                  <c:v>82.82893</c:v>
                </c:pt>
                <c:pt idx="19">
                  <c:v>82.814629999999994</c:v>
                </c:pt>
                <c:pt idx="20">
                  <c:v>82.823390000000003</c:v>
                </c:pt>
                <c:pt idx="21">
                  <c:v>82.807419999999993</c:v>
                </c:pt>
                <c:pt idx="22">
                  <c:v>82.812569999999994</c:v>
                </c:pt>
                <c:pt idx="23">
                  <c:v>82.812089999999998</c:v>
                </c:pt>
                <c:pt idx="24">
                  <c:v>82.815510000000003</c:v>
                </c:pt>
                <c:pt idx="25">
                  <c:v>82.824269999999999</c:v>
                </c:pt>
                <c:pt idx="26">
                  <c:v>82.831999999999994</c:v>
                </c:pt>
                <c:pt idx="27">
                  <c:v>82.82723</c:v>
                </c:pt>
                <c:pt idx="28">
                  <c:v>82.832620000000006</c:v>
                </c:pt>
                <c:pt idx="29">
                  <c:v>82.831739999999996</c:v>
                </c:pt>
                <c:pt idx="30">
                  <c:v>82.84196</c:v>
                </c:pt>
                <c:pt idx="31">
                  <c:v>82.834699999999998</c:v>
                </c:pt>
                <c:pt idx="32">
                  <c:v>82.84075</c:v>
                </c:pt>
                <c:pt idx="33">
                  <c:v>82.833110000000005</c:v>
                </c:pt>
                <c:pt idx="34">
                  <c:v>82.85172</c:v>
                </c:pt>
                <c:pt idx="35">
                  <c:v>82.835819999999998</c:v>
                </c:pt>
                <c:pt idx="36">
                  <c:v>82.843710000000002</c:v>
                </c:pt>
                <c:pt idx="37">
                  <c:v>82.85857</c:v>
                </c:pt>
                <c:pt idx="38">
                  <c:v>82.862650000000002</c:v>
                </c:pt>
                <c:pt idx="39">
                  <c:v>82.844679999999997</c:v>
                </c:pt>
                <c:pt idx="40">
                  <c:v>82.859909999999999</c:v>
                </c:pt>
                <c:pt idx="41">
                  <c:v>82.850470000000001</c:v>
                </c:pt>
                <c:pt idx="42">
                  <c:v>82.865589999999997</c:v>
                </c:pt>
                <c:pt idx="43">
                  <c:v>82.849339999999998</c:v>
                </c:pt>
                <c:pt idx="44">
                  <c:v>82.855249999999998</c:v>
                </c:pt>
                <c:pt idx="45">
                  <c:v>82.864720000000005</c:v>
                </c:pt>
                <c:pt idx="46">
                  <c:v>82.863150000000005</c:v>
                </c:pt>
                <c:pt idx="47">
                  <c:v>82.849119999999999</c:v>
                </c:pt>
                <c:pt idx="48">
                  <c:v>82.856489999999994</c:v>
                </c:pt>
                <c:pt idx="49">
                  <c:v>82.854770000000002</c:v>
                </c:pt>
                <c:pt idx="50">
                  <c:v>82.850579999999994</c:v>
                </c:pt>
                <c:pt idx="51">
                  <c:v>82.852180000000004</c:v>
                </c:pt>
                <c:pt idx="52">
                  <c:v>82.859570000000005</c:v>
                </c:pt>
                <c:pt idx="53">
                  <c:v>82.85772</c:v>
                </c:pt>
                <c:pt idx="54">
                  <c:v>82.866470000000007</c:v>
                </c:pt>
                <c:pt idx="55">
                  <c:v>82.876040000000003</c:v>
                </c:pt>
                <c:pt idx="56">
                  <c:v>82.880359999999996</c:v>
                </c:pt>
                <c:pt idx="57">
                  <c:v>82.848609999999994</c:v>
                </c:pt>
                <c:pt idx="58">
                  <c:v>82.855149999999995</c:v>
                </c:pt>
                <c:pt idx="59">
                  <c:v>82.863280000000003</c:v>
                </c:pt>
                <c:pt idx="60">
                  <c:v>82.854029999999995</c:v>
                </c:pt>
                <c:pt idx="61">
                  <c:v>82.857730000000004</c:v>
                </c:pt>
                <c:pt idx="62">
                  <c:v>82.87236</c:v>
                </c:pt>
                <c:pt idx="63">
                  <c:v>82.859700000000004</c:v>
                </c:pt>
                <c:pt idx="64">
                  <c:v>82.878519999999995</c:v>
                </c:pt>
                <c:pt idx="65">
                  <c:v>82.870999999999995</c:v>
                </c:pt>
                <c:pt idx="66">
                  <c:v>82.862920000000003</c:v>
                </c:pt>
                <c:pt idx="67">
                  <c:v>82.863609999999994</c:v>
                </c:pt>
                <c:pt idx="68">
                  <c:v>82.878659999999996</c:v>
                </c:pt>
                <c:pt idx="69">
                  <c:v>82.874359999999996</c:v>
                </c:pt>
                <c:pt idx="70">
                  <c:v>82.87791</c:v>
                </c:pt>
                <c:pt idx="71">
                  <c:v>82.883539999999996</c:v>
                </c:pt>
                <c:pt idx="72">
                  <c:v>82.880499999999998</c:v>
                </c:pt>
                <c:pt idx="73">
                  <c:v>82.862769999999998</c:v>
                </c:pt>
                <c:pt idx="74">
                  <c:v>82.870540000000005</c:v>
                </c:pt>
                <c:pt idx="75">
                  <c:v>82.872590000000002</c:v>
                </c:pt>
                <c:pt idx="76">
                  <c:v>82.876559999999998</c:v>
                </c:pt>
                <c:pt idx="77">
                  <c:v>82.873339999999999</c:v>
                </c:pt>
                <c:pt idx="78">
                  <c:v>82.884550000000004</c:v>
                </c:pt>
                <c:pt idx="79">
                  <c:v>82.887259999999998</c:v>
                </c:pt>
                <c:pt idx="80">
                  <c:v>82.88</c:v>
                </c:pt>
                <c:pt idx="81">
                  <c:v>82.879009999999994</c:v>
                </c:pt>
                <c:pt idx="82">
                  <c:v>82.877409999999998</c:v>
                </c:pt>
                <c:pt idx="83">
                  <c:v>82.87961</c:v>
                </c:pt>
                <c:pt idx="84">
                  <c:v>82.875200000000007</c:v>
                </c:pt>
                <c:pt idx="85">
                  <c:v>82.866240000000005</c:v>
                </c:pt>
                <c:pt idx="86">
                  <c:v>82.895979999999994</c:v>
                </c:pt>
                <c:pt idx="87">
                  <c:v>82.893270000000001</c:v>
                </c:pt>
                <c:pt idx="88">
                  <c:v>82.884299999999996</c:v>
                </c:pt>
                <c:pt idx="89">
                  <c:v>82.883170000000007</c:v>
                </c:pt>
                <c:pt idx="90">
                  <c:v>82.866690000000006</c:v>
                </c:pt>
                <c:pt idx="91">
                  <c:v>82.877170000000007</c:v>
                </c:pt>
                <c:pt idx="92">
                  <c:v>82.878060000000005</c:v>
                </c:pt>
                <c:pt idx="93">
                  <c:v>82.883210000000005</c:v>
                </c:pt>
                <c:pt idx="94">
                  <c:v>82.881879999999995</c:v>
                </c:pt>
                <c:pt idx="95">
                  <c:v>82.890590000000003</c:v>
                </c:pt>
                <c:pt idx="96">
                  <c:v>82.88297</c:v>
                </c:pt>
                <c:pt idx="97">
                  <c:v>82.880520000000004</c:v>
                </c:pt>
                <c:pt idx="98">
                  <c:v>82.878280000000004</c:v>
                </c:pt>
                <c:pt idx="99">
                  <c:v>82.884799999999998</c:v>
                </c:pt>
                <c:pt idx="100">
                  <c:v>82.895610000000005</c:v>
                </c:pt>
                <c:pt idx="101">
                  <c:v>82.907679999999999</c:v>
                </c:pt>
                <c:pt idx="102">
                  <c:v>82.893180000000001</c:v>
                </c:pt>
                <c:pt idx="103">
                  <c:v>82.903270000000006</c:v>
                </c:pt>
                <c:pt idx="104">
                  <c:v>82.901169999999993</c:v>
                </c:pt>
                <c:pt idx="105">
                  <c:v>82.900289999999998</c:v>
                </c:pt>
                <c:pt idx="106">
                  <c:v>82.90634</c:v>
                </c:pt>
                <c:pt idx="107">
                  <c:v>82.898929999999993</c:v>
                </c:pt>
                <c:pt idx="108">
                  <c:v>82.91301</c:v>
                </c:pt>
                <c:pt idx="109">
                  <c:v>82.907929999999993</c:v>
                </c:pt>
                <c:pt idx="110">
                  <c:v>82.898330000000001</c:v>
                </c:pt>
                <c:pt idx="111">
                  <c:v>82.895269999999996</c:v>
                </c:pt>
                <c:pt idx="112">
                  <c:v>82.912000000000006</c:v>
                </c:pt>
                <c:pt idx="113">
                  <c:v>82.902379999999994</c:v>
                </c:pt>
                <c:pt idx="114">
                  <c:v>82.901290000000003</c:v>
                </c:pt>
                <c:pt idx="115">
                  <c:v>82.912369999999996</c:v>
                </c:pt>
                <c:pt idx="116">
                  <c:v>82.904960000000003</c:v>
                </c:pt>
                <c:pt idx="117">
                  <c:v>82.901409999999998</c:v>
                </c:pt>
                <c:pt idx="118">
                  <c:v>82.902529999999999</c:v>
                </c:pt>
                <c:pt idx="119">
                  <c:v>82.897459999999995</c:v>
                </c:pt>
                <c:pt idx="120">
                  <c:v>82.915570000000002</c:v>
                </c:pt>
                <c:pt idx="121">
                  <c:v>82.904740000000004</c:v>
                </c:pt>
                <c:pt idx="122">
                  <c:v>82.904380000000003</c:v>
                </c:pt>
                <c:pt idx="123">
                  <c:v>82.902760000000001</c:v>
                </c:pt>
                <c:pt idx="124">
                  <c:v>82.895399999999995</c:v>
                </c:pt>
                <c:pt idx="125">
                  <c:v>82.915700000000001</c:v>
                </c:pt>
                <c:pt idx="126">
                  <c:v>82.917910000000006</c:v>
                </c:pt>
                <c:pt idx="127">
                  <c:v>82.914469999999994</c:v>
                </c:pt>
                <c:pt idx="128">
                  <c:v>82.917900000000003</c:v>
                </c:pt>
                <c:pt idx="129">
                  <c:v>82.915670000000006</c:v>
                </c:pt>
                <c:pt idx="130">
                  <c:v>82.904510000000002</c:v>
                </c:pt>
                <c:pt idx="131">
                  <c:v>82.915199999999999</c:v>
                </c:pt>
                <c:pt idx="132">
                  <c:v>82.909170000000003</c:v>
                </c:pt>
                <c:pt idx="133">
                  <c:v>82.908439999999999</c:v>
                </c:pt>
                <c:pt idx="134">
                  <c:v>82.912769999999995</c:v>
                </c:pt>
                <c:pt idx="135">
                  <c:v>82.903419999999997</c:v>
                </c:pt>
                <c:pt idx="136">
                  <c:v>82.899820000000005</c:v>
                </c:pt>
                <c:pt idx="137">
                  <c:v>82.916809999999998</c:v>
                </c:pt>
                <c:pt idx="138">
                  <c:v>82.907570000000007</c:v>
                </c:pt>
                <c:pt idx="139">
                  <c:v>82.910169999999994</c:v>
                </c:pt>
                <c:pt idx="140">
                  <c:v>82.915700000000001</c:v>
                </c:pt>
                <c:pt idx="141">
                  <c:v>82.898359999999997</c:v>
                </c:pt>
                <c:pt idx="142">
                  <c:v>82.914109999999994</c:v>
                </c:pt>
                <c:pt idx="143">
                  <c:v>82.912390000000002</c:v>
                </c:pt>
                <c:pt idx="144">
                  <c:v>82.916809999999998</c:v>
                </c:pt>
                <c:pt idx="145">
                  <c:v>82.91816</c:v>
                </c:pt>
                <c:pt idx="146">
                  <c:v>82.914959999999994</c:v>
                </c:pt>
                <c:pt idx="147">
                  <c:v>82.920389999999998</c:v>
                </c:pt>
                <c:pt idx="148">
                  <c:v>82.908469999999994</c:v>
                </c:pt>
                <c:pt idx="149">
                  <c:v>82.910399999999996</c:v>
                </c:pt>
                <c:pt idx="150">
                  <c:v>82.920140000000004</c:v>
                </c:pt>
                <c:pt idx="151">
                  <c:v>82.913989999999998</c:v>
                </c:pt>
                <c:pt idx="152">
                  <c:v>82.908209999999997</c:v>
                </c:pt>
                <c:pt idx="153">
                  <c:v>82.92568</c:v>
                </c:pt>
                <c:pt idx="154">
                  <c:v>82.897869999999998</c:v>
                </c:pt>
                <c:pt idx="155">
                  <c:v>82.916039999999995</c:v>
                </c:pt>
                <c:pt idx="156">
                  <c:v>82.91498</c:v>
                </c:pt>
                <c:pt idx="157">
                  <c:v>82.905779999999993</c:v>
                </c:pt>
                <c:pt idx="158">
                  <c:v>82.917559999999995</c:v>
                </c:pt>
                <c:pt idx="159">
                  <c:v>82.893349999999998</c:v>
                </c:pt>
                <c:pt idx="160">
                  <c:v>82.902799999999999</c:v>
                </c:pt>
                <c:pt idx="161">
                  <c:v>82.910060000000001</c:v>
                </c:pt>
                <c:pt idx="162">
                  <c:v>82.921880000000002</c:v>
                </c:pt>
                <c:pt idx="163">
                  <c:v>82.91583</c:v>
                </c:pt>
                <c:pt idx="164">
                  <c:v>82.91104</c:v>
                </c:pt>
                <c:pt idx="165">
                  <c:v>82.917209999999997</c:v>
                </c:pt>
                <c:pt idx="166">
                  <c:v>82.923230000000004</c:v>
                </c:pt>
                <c:pt idx="167">
                  <c:v>82.89452</c:v>
                </c:pt>
                <c:pt idx="168">
                  <c:v>82.906859999999995</c:v>
                </c:pt>
                <c:pt idx="169">
                  <c:v>82.914109999999994</c:v>
                </c:pt>
                <c:pt idx="170">
                  <c:v>82.935019999999994</c:v>
                </c:pt>
                <c:pt idx="171">
                  <c:v>82.912409999999994</c:v>
                </c:pt>
                <c:pt idx="172">
                  <c:v>82.924949999999995</c:v>
                </c:pt>
                <c:pt idx="173">
                  <c:v>82.922240000000002</c:v>
                </c:pt>
                <c:pt idx="174">
                  <c:v>82.914379999999994</c:v>
                </c:pt>
                <c:pt idx="175">
                  <c:v>82.923259999999999</c:v>
                </c:pt>
                <c:pt idx="176">
                  <c:v>82.923000000000002</c:v>
                </c:pt>
                <c:pt idx="177">
                  <c:v>82.936880000000002</c:v>
                </c:pt>
                <c:pt idx="178">
                  <c:v>82.930390000000003</c:v>
                </c:pt>
                <c:pt idx="179">
                  <c:v>82.927670000000006</c:v>
                </c:pt>
                <c:pt idx="180">
                  <c:v>82.907129999999995</c:v>
                </c:pt>
                <c:pt idx="181">
                  <c:v>82.924220000000005</c:v>
                </c:pt>
                <c:pt idx="182">
                  <c:v>82.921999999999997</c:v>
                </c:pt>
                <c:pt idx="183">
                  <c:v>82.918180000000007</c:v>
                </c:pt>
                <c:pt idx="184">
                  <c:v>82.913030000000006</c:v>
                </c:pt>
                <c:pt idx="185">
                  <c:v>82.907619999999994</c:v>
                </c:pt>
                <c:pt idx="186">
                  <c:v>82.918549999999996</c:v>
                </c:pt>
                <c:pt idx="187">
                  <c:v>82.910070000000005</c:v>
                </c:pt>
                <c:pt idx="188">
                  <c:v>82.912540000000007</c:v>
                </c:pt>
                <c:pt idx="189">
                  <c:v>82.918430000000001</c:v>
                </c:pt>
                <c:pt idx="190">
                  <c:v>82.896429999999995</c:v>
                </c:pt>
                <c:pt idx="191">
                  <c:v>82.921989999999994</c:v>
                </c:pt>
                <c:pt idx="192">
                  <c:v>82.918809999999993</c:v>
                </c:pt>
                <c:pt idx="193">
                  <c:v>82.920519999999996</c:v>
                </c:pt>
                <c:pt idx="194">
                  <c:v>82.926060000000007</c:v>
                </c:pt>
                <c:pt idx="195">
                  <c:v>82.924850000000006</c:v>
                </c:pt>
                <c:pt idx="196">
                  <c:v>82.919030000000006</c:v>
                </c:pt>
                <c:pt idx="197">
                  <c:v>82.919160000000005</c:v>
                </c:pt>
                <c:pt idx="198">
                  <c:v>82.928150000000002</c:v>
                </c:pt>
                <c:pt idx="199">
                  <c:v>82.927009999999996</c:v>
                </c:pt>
                <c:pt idx="200">
                  <c:v>82.935389999999998</c:v>
                </c:pt>
                <c:pt idx="201">
                  <c:v>82.927769999999995</c:v>
                </c:pt>
                <c:pt idx="202">
                  <c:v>82.948930000000004</c:v>
                </c:pt>
                <c:pt idx="203">
                  <c:v>82.922240000000002</c:v>
                </c:pt>
                <c:pt idx="204">
                  <c:v>82.940439999999995</c:v>
                </c:pt>
                <c:pt idx="205">
                  <c:v>82.945250000000001</c:v>
                </c:pt>
                <c:pt idx="206">
                  <c:v>82.929349999999999</c:v>
                </c:pt>
                <c:pt idx="207">
                  <c:v>82.936019999999999</c:v>
                </c:pt>
                <c:pt idx="208">
                  <c:v>82.93168</c:v>
                </c:pt>
                <c:pt idx="209">
                  <c:v>82.933639999999997</c:v>
                </c:pt>
                <c:pt idx="210">
                  <c:v>82.928629999999998</c:v>
                </c:pt>
                <c:pt idx="211">
                  <c:v>82.938469999999995</c:v>
                </c:pt>
                <c:pt idx="212">
                  <c:v>82.93759</c:v>
                </c:pt>
                <c:pt idx="213">
                  <c:v>82.942279999999997</c:v>
                </c:pt>
                <c:pt idx="214">
                  <c:v>82.945840000000004</c:v>
                </c:pt>
                <c:pt idx="215">
                  <c:v>82.953729999999993</c:v>
                </c:pt>
                <c:pt idx="216">
                  <c:v>82.928600000000003</c:v>
                </c:pt>
                <c:pt idx="217">
                  <c:v>82.954849999999993</c:v>
                </c:pt>
                <c:pt idx="218">
                  <c:v>82.933679999999995</c:v>
                </c:pt>
                <c:pt idx="219">
                  <c:v>82.949529999999996</c:v>
                </c:pt>
                <c:pt idx="220">
                  <c:v>82.949160000000006</c:v>
                </c:pt>
                <c:pt idx="221">
                  <c:v>82.925399999999996</c:v>
                </c:pt>
                <c:pt idx="222">
                  <c:v>82.948890000000006</c:v>
                </c:pt>
                <c:pt idx="223">
                  <c:v>82.941879999999998</c:v>
                </c:pt>
                <c:pt idx="224">
                  <c:v>82.94117</c:v>
                </c:pt>
                <c:pt idx="225">
                  <c:v>82.950479999999999</c:v>
                </c:pt>
                <c:pt idx="226">
                  <c:v>82.939660000000003</c:v>
                </c:pt>
                <c:pt idx="227">
                  <c:v>82.960719999999995</c:v>
                </c:pt>
                <c:pt idx="228">
                  <c:v>82.964020000000005</c:v>
                </c:pt>
                <c:pt idx="229">
                  <c:v>82.953829999999996</c:v>
                </c:pt>
                <c:pt idx="230">
                  <c:v>82.962680000000006</c:v>
                </c:pt>
                <c:pt idx="231">
                  <c:v>82.965639999999993</c:v>
                </c:pt>
                <c:pt idx="232">
                  <c:v>82.958129999999997</c:v>
                </c:pt>
                <c:pt idx="233">
                  <c:v>82.960840000000005</c:v>
                </c:pt>
                <c:pt idx="234">
                  <c:v>82.943759999999997</c:v>
                </c:pt>
                <c:pt idx="235">
                  <c:v>82.967219999999998</c:v>
                </c:pt>
                <c:pt idx="236">
                  <c:v>82.965019999999996</c:v>
                </c:pt>
                <c:pt idx="237">
                  <c:v>82.956029999999998</c:v>
                </c:pt>
                <c:pt idx="238">
                  <c:v>82.954449999999994</c:v>
                </c:pt>
                <c:pt idx="239">
                  <c:v>82.953950000000006</c:v>
                </c:pt>
                <c:pt idx="240">
                  <c:v>82.96405</c:v>
                </c:pt>
                <c:pt idx="241">
                  <c:v>82.960089999999994</c:v>
                </c:pt>
                <c:pt idx="242">
                  <c:v>82.955669999999998</c:v>
                </c:pt>
                <c:pt idx="243">
                  <c:v>82.994050000000001</c:v>
                </c:pt>
                <c:pt idx="244">
                  <c:v>82.965149999999994</c:v>
                </c:pt>
                <c:pt idx="245">
                  <c:v>82.968940000000003</c:v>
                </c:pt>
                <c:pt idx="246">
                  <c:v>82.969579999999993</c:v>
                </c:pt>
                <c:pt idx="247">
                  <c:v>82.953959999999995</c:v>
                </c:pt>
                <c:pt idx="248">
                  <c:v>82.962810000000005</c:v>
                </c:pt>
                <c:pt idx="249">
                  <c:v>82.959249999999997</c:v>
                </c:pt>
                <c:pt idx="250">
                  <c:v>82.956540000000004</c:v>
                </c:pt>
                <c:pt idx="251">
                  <c:v>82.964039999999997</c:v>
                </c:pt>
                <c:pt idx="252">
                  <c:v>82.964410000000001</c:v>
                </c:pt>
                <c:pt idx="253">
                  <c:v>82.957250000000002</c:v>
                </c:pt>
                <c:pt idx="254">
                  <c:v>82.966629999999995</c:v>
                </c:pt>
                <c:pt idx="255">
                  <c:v>82.957890000000006</c:v>
                </c:pt>
                <c:pt idx="256">
                  <c:v>82.959389999999999</c:v>
                </c:pt>
                <c:pt idx="257">
                  <c:v>82.951480000000004</c:v>
                </c:pt>
                <c:pt idx="258">
                  <c:v>82.962050000000005</c:v>
                </c:pt>
                <c:pt idx="259">
                  <c:v>82.959969999999998</c:v>
                </c:pt>
                <c:pt idx="260">
                  <c:v>82.96772</c:v>
                </c:pt>
                <c:pt idx="261">
                  <c:v>82.96217</c:v>
                </c:pt>
                <c:pt idx="262">
                  <c:v>82.966359999999995</c:v>
                </c:pt>
                <c:pt idx="263">
                  <c:v>82.966499999999996</c:v>
                </c:pt>
                <c:pt idx="264">
                  <c:v>82.966130000000007</c:v>
                </c:pt>
                <c:pt idx="265">
                  <c:v>82.960229999999996</c:v>
                </c:pt>
                <c:pt idx="266">
                  <c:v>82.975239999999999</c:v>
                </c:pt>
                <c:pt idx="267">
                  <c:v>82.965369999999993</c:v>
                </c:pt>
                <c:pt idx="268">
                  <c:v>82.962299999999999</c:v>
                </c:pt>
                <c:pt idx="269">
                  <c:v>82.961600000000004</c:v>
                </c:pt>
                <c:pt idx="270">
                  <c:v>82.948629999999994</c:v>
                </c:pt>
                <c:pt idx="271">
                  <c:v>82.9559</c:v>
                </c:pt>
                <c:pt idx="272">
                  <c:v>82.975579999999994</c:v>
                </c:pt>
                <c:pt idx="273">
                  <c:v>82.969070000000002</c:v>
                </c:pt>
                <c:pt idx="274">
                  <c:v>82.979290000000006</c:v>
                </c:pt>
                <c:pt idx="275">
                  <c:v>82.96687</c:v>
                </c:pt>
                <c:pt idx="276">
                  <c:v>82.963179999999994</c:v>
                </c:pt>
                <c:pt idx="277">
                  <c:v>82.973619999999997</c:v>
                </c:pt>
                <c:pt idx="278">
                  <c:v>82.960080000000005</c:v>
                </c:pt>
                <c:pt idx="279">
                  <c:v>82.966629999999995</c:v>
                </c:pt>
                <c:pt idx="280">
                  <c:v>82.971419999999995</c:v>
                </c:pt>
                <c:pt idx="281">
                  <c:v>82.961799999999997</c:v>
                </c:pt>
                <c:pt idx="282">
                  <c:v>82.980530000000002</c:v>
                </c:pt>
                <c:pt idx="283">
                  <c:v>82.971260000000001</c:v>
                </c:pt>
                <c:pt idx="284">
                  <c:v>82.982500000000002</c:v>
                </c:pt>
                <c:pt idx="285">
                  <c:v>82.981750000000005</c:v>
                </c:pt>
                <c:pt idx="286">
                  <c:v>82.979050000000001</c:v>
                </c:pt>
                <c:pt idx="287">
                  <c:v>82.984340000000003</c:v>
                </c:pt>
                <c:pt idx="288">
                  <c:v>82.986059999999995</c:v>
                </c:pt>
                <c:pt idx="289">
                  <c:v>82.980509999999995</c:v>
                </c:pt>
                <c:pt idx="290">
                  <c:v>82.979060000000004</c:v>
                </c:pt>
                <c:pt idx="291">
                  <c:v>82.974969999999999</c:v>
                </c:pt>
                <c:pt idx="292">
                  <c:v>82.966229999999996</c:v>
                </c:pt>
                <c:pt idx="293">
                  <c:v>82.970920000000007</c:v>
                </c:pt>
                <c:pt idx="294">
                  <c:v>82.964889999999997</c:v>
                </c:pt>
                <c:pt idx="295">
                  <c:v>82.971149999999994</c:v>
                </c:pt>
                <c:pt idx="296">
                  <c:v>82.976979999999998</c:v>
                </c:pt>
                <c:pt idx="297">
                  <c:v>82.970410000000001</c:v>
                </c:pt>
                <c:pt idx="298">
                  <c:v>82.962299999999999</c:v>
                </c:pt>
                <c:pt idx="299">
                  <c:v>82.998800000000003</c:v>
                </c:pt>
                <c:pt idx="300">
                  <c:v>82.976929999999996</c:v>
                </c:pt>
                <c:pt idx="301">
                  <c:v>82.978899999999996</c:v>
                </c:pt>
                <c:pt idx="302">
                  <c:v>82.972999999999999</c:v>
                </c:pt>
                <c:pt idx="303">
                  <c:v>82.982470000000006</c:v>
                </c:pt>
                <c:pt idx="304">
                  <c:v>82.981489999999994</c:v>
                </c:pt>
                <c:pt idx="305">
                  <c:v>82.979640000000003</c:v>
                </c:pt>
                <c:pt idx="306">
                  <c:v>82.954030000000003</c:v>
                </c:pt>
                <c:pt idx="307">
                  <c:v>82.982590000000002</c:v>
                </c:pt>
                <c:pt idx="308">
                  <c:v>82.984780000000001</c:v>
                </c:pt>
                <c:pt idx="309">
                  <c:v>82.978759999999994</c:v>
                </c:pt>
                <c:pt idx="310">
                  <c:v>82.982320000000001</c:v>
                </c:pt>
                <c:pt idx="311">
                  <c:v>82.967330000000004</c:v>
                </c:pt>
                <c:pt idx="312">
                  <c:v>82.983940000000004</c:v>
                </c:pt>
                <c:pt idx="313">
                  <c:v>82.985190000000003</c:v>
                </c:pt>
                <c:pt idx="314">
                  <c:v>82.989220000000003</c:v>
                </c:pt>
                <c:pt idx="315">
                  <c:v>82.980630000000005</c:v>
                </c:pt>
                <c:pt idx="316">
                  <c:v>82.983339999999998</c:v>
                </c:pt>
                <c:pt idx="317">
                  <c:v>82.976910000000004</c:v>
                </c:pt>
                <c:pt idx="318">
                  <c:v>82.978909999999999</c:v>
                </c:pt>
                <c:pt idx="319">
                  <c:v>82.978660000000005</c:v>
                </c:pt>
                <c:pt idx="320">
                  <c:v>82.989249999999998</c:v>
                </c:pt>
                <c:pt idx="321">
                  <c:v>82.992789999999999</c:v>
                </c:pt>
                <c:pt idx="322">
                  <c:v>82.987639999999999</c:v>
                </c:pt>
                <c:pt idx="323">
                  <c:v>82.990710000000007</c:v>
                </c:pt>
                <c:pt idx="324">
                  <c:v>82.983419999999995</c:v>
                </c:pt>
                <c:pt idx="325">
                  <c:v>82.998450000000005</c:v>
                </c:pt>
                <c:pt idx="326">
                  <c:v>82.984679999999997</c:v>
                </c:pt>
                <c:pt idx="327">
                  <c:v>82.984790000000004</c:v>
                </c:pt>
                <c:pt idx="328">
                  <c:v>82.990319999999997</c:v>
                </c:pt>
                <c:pt idx="329">
                  <c:v>82.977900000000005</c:v>
                </c:pt>
                <c:pt idx="330">
                  <c:v>82.991910000000004</c:v>
                </c:pt>
                <c:pt idx="331">
                  <c:v>82.985280000000003</c:v>
                </c:pt>
                <c:pt idx="332">
                  <c:v>82.992260000000002</c:v>
                </c:pt>
                <c:pt idx="333">
                  <c:v>82.985410000000002</c:v>
                </c:pt>
                <c:pt idx="334">
                  <c:v>82.974689999999995</c:v>
                </c:pt>
                <c:pt idx="335">
                  <c:v>82.995729999999995</c:v>
                </c:pt>
                <c:pt idx="336">
                  <c:v>82.993279999999999</c:v>
                </c:pt>
                <c:pt idx="337">
                  <c:v>82.991659999999996</c:v>
                </c:pt>
                <c:pt idx="338">
                  <c:v>82.986599999999996</c:v>
                </c:pt>
                <c:pt idx="339">
                  <c:v>82.980950000000007</c:v>
                </c:pt>
                <c:pt idx="340">
                  <c:v>82.994879999999995</c:v>
                </c:pt>
                <c:pt idx="341">
                  <c:v>82.991900000000001</c:v>
                </c:pt>
                <c:pt idx="342">
                  <c:v>82.988349999999997</c:v>
                </c:pt>
                <c:pt idx="343">
                  <c:v>82.986239999999995</c:v>
                </c:pt>
                <c:pt idx="344">
                  <c:v>82.989220000000003</c:v>
                </c:pt>
                <c:pt idx="345">
                  <c:v>82.997450000000001</c:v>
                </c:pt>
                <c:pt idx="346">
                  <c:v>82.991410000000002</c:v>
                </c:pt>
                <c:pt idx="347">
                  <c:v>82.995369999999994</c:v>
                </c:pt>
                <c:pt idx="348">
                  <c:v>83.004819999999995</c:v>
                </c:pt>
                <c:pt idx="349">
                  <c:v>83.002840000000006</c:v>
                </c:pt>
                <c:pt idx="350">
                  <c:v>83.005560000000003</c:v>
                </c:pt>
                <c:pt idx="351">
                  <c:v>83.002960000000002</c:v>
                </c:pt>
                <c:pt idx="352">
                  <c:v>82.984650000000002</c:v>
                </c:pt>
                <c:pt idx="353">
                  <c:v>83.002979999999994</c:v>
                </c:pt>
                <c:pt idx="354">
                  <c:v>83.006169999999997</c:v>
                </c:pt>
                <c:pt idx="355">
                  <c:v>82.997069999999994</c:v>
                </c:pt>
                <c:pt idx="356">
                  <c:v>83</c:v>
                </c:pt>
                <c:pt idx="357">
                  <c:v>82.980689999999996</c:v>
                </c:pt>
                <c:pt idx="358">
                  <c:v>82.995930000000001</c:v>
                </c:pt>
                <c:pt idx="359">
                  <c:v>83.001109999999997</c:v>
                </c:pt>
                <c:pt idx="360">
                  <c:v>83.004180000000005</c:v>
                </c:pt>
                <c:pt idx="361">
                  <c:v>83.007859999999994</c:v>
                </c:pt>
                <c:pt idx="362">
                  <c:v>82.999979999999994</c:v>
                </c:pt>
                <c:pt idx="363">
                  <c:v>83.001609999999999</c:v>
                </c:pt>
                <c:pt idx="364">
                  <c:v>82.995819999999995</c:v>
                </c:pt>
                <c:pt idx="365">
                  <c:v>82.991979999999998</c:v>
                </c:pt>
                <c:pt idx="366">
                  <c:v>83.009219999999999</c:v>
                </c:pt>
                <c:pt idx="367">
                  <c:v>82.994439999999997</c:v>
                </c:pt>
                <c:pt idx="368">
                  <c:v>83.012079999999997</c:v>
                </c:pt>
                <c:pt idx="369">
                  <c:v>82.999989999999997</c:v>
                </c:pt>
                <c:pt idx="370">
                  <c:v>82.994829999999993</c:v>
                </c:pt>
                <c:pt idx="371">
                  <c:v>82.999769999999998</c:v>
                </c:pt>
                <c:pt idx="372">
                  <c:v>82.977630000000005</c:v>
                </c:pt>
                <c:pt idx="373">
                  <c:v>83.012540000000001</c:v>
                </c:pt>
                <c:pt idx="374">
                  <c:v>83.00591</c:v>
                </c:pt>
                <c:pt idx="375">
                  <c:v>83.001990000000006</c:v>
                </c:pt>
                <c:pt idx="376">
                  <c:v>83.011939999999996</c:v>
                </c:pt>
                <c:pt idx="377">
                  <c:v>82.997649999999993</c:v>
                </c:pt>
                <c:pt idx="378">
                  <c:v>83.007249999999999</c:v>
                </c:pt>
                <c:pt idx="379">
                  <c:v>83.004519999999999</c:v>
                </c:pt>
                <c:pt idx="380">
                  <c:v>83.002219999999994</c:v>
                </c:pt>
                <c:pt idx="381">
                  <c:v>83.013289999999998</c:v>
                </c:pt>
                <c:pt idx="382">
                  <c:v>83.013909999999996</c:v>
                </c:pt>
                <c:pt idx="383">
                  <c:v>83.006990000000002</c:v>
                </c:pt>
                <c:pt idx="384">
                  <c:v>83.018709999999999</c:v>
                </c:pt>
                <c:pt idx="385">
                  <c:v>82.99915</c:v>
                </c:pt>
                <c:pt idx="386">
                  <c:v>83.003829999999994</c:v>
                </c:pt>
                <c:pt idx="387">
                  <c:v>83.010189999999994</c:v>
                </c:pt>
                <c:pt idx="388">
                  <c:v>83.006299999999996</c:v>
                </c:pt>
                <c:pt idx="389">
                  <c:v>83.007630000000006</c:v>
                </c:pt>
                <c:pt idx="390">
                  <c:v>83.004069999999999</c:v>
                </c:pt>
                <c:pt idx="391">
                  <c:v>83.010930000000002</c:v>
                </c:pt>
                <c:pt idx="392">
                  <c:v>83.015739999999994</c:v>
                </c:pt>
                <c:pt idx="393">
                  <c:v>83.016620000000003</c:v>
                </c:pt>
                <c:pt idx="394">
                  <c:v>83.003680000000003</c:v>
                </c:pt>
                <c:pt idx="395">
                  <c:v>83.028679999999994</c:v>
                </c:pt>
                <c:pt idx="396">
                  <c:v>83.019059999999996</c:v>
                </c:pt>
                <c:pt idx="397">
                  <c:v>83.021379999999994</c:v>
                </c:pt>
                <c:pt idx="398">
                  <c:v>83.031480000000002</c:v>
                </c:pt>
                <c:pt idx="399">
                  <c:v>83.024240000000006</c:v>
                </c:pt>
                <c:pt idx="400">
                  <c:v>83.02646</c:v>
                </c:pt>
                <c:pt idx="401">
                  <c:v>83.020899999999997</c:v>
                </c:pt>
                <c:pt idx="402">
                  <c:v>83.009230000000002</c:v>
                </c:pt>
                <c:pt idx="403">
                  <c:v>83.010199999999998</c:v>
                </c:pt>
                <c:pt idx="404">
                  <c:v>83.019540000000006</c:v>
                </c:pt>
                <c:pt idx="405">
                  <c:v>83.01661</c:v>
                </c:pt>
                <c:pt idx="406">
                  <c:v>83.026920000000004</c:v>
                </c:pt>
                <c:pt idx="407">
                  <c:v>83.022139999999993</c:v>
                </c:pt>
                <c:pt idx="408">
                  <c:v>83.009209999999996</c:v>
                </c:pt>
                <c:pt idx="409">
                  <c:v>83.018810000000002</c:v>
                </c:pt>
                <c:pt idx="410">
                  <c:v>83.016480000000001</c:v>
                </c:pt>
                <c:pt idx="411">
                  <c:v>83.021010000000004</c:v>
                </c:pt>
                <c:pt idx="412">
                  <c:v>83.027159999999995</c:v>
                </c:pt>
                <c:pt idx="413">
                  <c:v>83.030370000000005</c:v>
                </c:pt>
                <c:pt idx="414">
                  <c:v>83.019549999999995</c:v>
                </c:pt>
                <c:pt idx="415">
                  <c:v>83.025189999999995</c:v>
                </c:pt>
                <c:pt idx="416">
                  <c:v>83.015079999999998</c:v>
                </c:pt>
                <c:pt idx="417">
                  <c:v>83.022009999999995</c:v>
                </c:pt>
                <c:pt idx="418">
                  <c:v>83.022260000000003</c:v>
                </c:pt>
                <c:pt idx="419">
                  <c:v>83.018299999999996</c:v>
                </c:pt>
                <c:pt idx="420">
                  <c:v>83.019670000000005</c:v>
                </c:pt>
                <c:pt idx="421">
                  <c:v>83.025790000000001</c:v>
                </c:pt>
                <c:pt idx="422">
                  <c:v>83.028379999999999</c:v>
                </c:pt>
                <c:pt idx="423">
                  <c:v>83.016689999999997</c:v>
                </c:pt>
                <c:pt idx="424">
                  <c:v>83.024199999999993</c:v>
                </c:pt>
                <c:pt idx="425">
                  <c:v>83.035150000000002</c:v>
                </c:pt>
                <c:pt idx="426">
                  <c:v>83.034199999999998</c:v>
                </c:pt>
                <c:pt idx="427">
                  <c:v>83.024699999999996</c:v>
                </c:pt>
                <c:pt idx="428">
                  <c:v>83.030720000000002</c:v>
                </c:pt>
                <c:pt idx="429">
                  <c:v>83.027910000000006</c:v>
                </c:pt>
                <c:pt idx="430">
                  <c:v>83.022859999999994</c:v>
                </c:pt>
                <c:pt idx="431">
                  <c:v>83.024680000000004</c:v>
                </c:pt>
                <c:pt idx="432">
                  <c:v>83.021739999999994</c:v>
                </c:pt>
                <c:pt idx="433">
                  <c:v>83.030100000000004</c:v>
                </c:pt>
                <c:pt idx="434">
                  <c:v>83.03</c:v>
                </c:pt>
                <c:pt idx="435">
                  <c:v>83.022589999999994</c:v>
                </c:pt>
                <c:pt idx="436">
                  <c:v>83.024820000000005</c:v>
                </c:pt>
                <c:pt idx="437">
                  <c:v>83.046220000000005</c:v>
                </c:pt>
                <c:pt idx="438">
                  <c:v>83.035769999999999</c:v>
                </c:pt>
                <c:pt idx="439">
                  <c:v>83.034310000000005</c:v>
                </c:pt>
                <c:pt idx="440">
                  <c:v>83.028880000000001</c:v>
                </c:pt>
                <c:pt idx="441">
                  <c:v>83.019289999999998</c:v>
                </c:pt>
                <c:pt idx="442">
                  <c:v>83.030469999999994</c:v>
                </c:pt>
                <c:pt idx="443">
                  <c:v>83.029889999999995</c:v>
                </c:pt>
                <c:pt idx="444">
                  <c:v>83.028279999999995</c:v>
                </c:pt>
                <c:pt idx="445">
                  <c:v>83.027150000000006</c:v>
                </c:pt>
                <c:pt idx="446">
                  <c:v>83.025779999999997</c:v>
                </c:pt>
                <c:pt idx="447">
                  <c:v>83.021270000000001</c:v>
                </c:pt>
                <c:pt idx="448">
                  <c:v>83.025279999999995</c:v>
                </c:pt>
                <c:pt idx="449">
                  <c:v>83.02619</c:v>
                </c:pt>
                <c:pt idx="450">
                  <c:v>83.03098</c:v>
                </c:pt>
                <c:pt idx="451">
                  <c:v>83.031819999999996</c:v>
                </c:pt>
                <c:pt idx="452">
                  <c:v>83.032700000000006</c:v>
                </c:pt>
                <c:pt idx="453">
                  <c:v>83.037850000000006</c:v>
                </c:pt>
                <c:pt idx="454">
                  <c:v>83.016810000000007</c:v>
                </c:pt>
                <c:pt idx="455">
                  <c:v>83.029719999999998</c:v>
                </c:pt>
                <c:pt idx="456">
                  <c:v>83.036280000000005</c:v>
                </c:pt>
                <c:pt idx="457">
                  <c:v>83.029110000000003</c:v>
                </c:pt>
                <c:pt idx="458">
                  <c:v>83.041430000000005</c:v>
                </c:pt>
                <c:pt idx="459">
                  <c:v>83.026809999999998</c:v>
                </c:pt>
                <c:pt idx="460">
                  <c:v>83.03501</c:v>
                </c:pt>
                <c:pt idx="461">
                  <c:v>83.038110000000003</c:v>
                </c:pt>
                <c:pt idx="462">
                  <c:v>83.029229999999998</c:v>
                </c:pt>
                <c:pt idx="463">
                  <c:v>83.031329999999997</c:v>
                </c:pt>
                <c:pt idx="464">
                  <c:v>83.032169999999994</c:v>
                </c:pt>
                <c:pt idx="465">
                  <c:v>83.046090000000007</c:v>
                </c:pt>
                <c:pt idx="466">
                  <c:v>83.038489999999996</c:v>
                </c:pt>
                <c:pt idx="467">
                  <c:v>83.033540000000002</c:v>
                </c:pt>
                <c:pt idx="468">
                  <c:v>83.037019999999998</c:v>
                </c:pt>
                <c:pt idx="469">
                  <c:v>83.037499999999994</c:v>
                </c:pt>
                <c:pt idx="470">
                  <c:v>83.046109999999999</c:v>
                </c:pt>
                <c:pt idx="471">
                  <c:v>83.030739999999994</c:v>
                </c:pt>
                <c:pt idx="472">
                  <c:v>83.024810000000002</c:v>
                </c:pt>
                <c:pt idx="473">
                  <c:v>83.042760000000001</c:v>
                </c:pt>
                <c:pt idx="474">
                  <c:v>83.046940000000006</c:v>
                </c:pt>
                <c:pt idx="475">
                  <c:v>83.044390000000007</c:v>
                </c:pt>
                <c:pt idx="476">
                  <c:v>83.053120000000007</c:v>
                </c:pt>
                <c:pt idx="477">
                  <c:v>83.031180000000006</c:v>
                </c:pt>
                <c:pt idx="478">
                  <c:v>83.045240000000007</c:v>
                </c:pt>
                <c:pt idx="479">
                  <c:v>83.042159999999996</c:v>
                </c:pt>
                <c:pt idx="480">
                  <c:v>83.050529999999995</c:v>
                </c:pt>
                <c:pt idx="481">
                  <c:v>83.044600000000003</c:v>
                </c:pt>
                <c:pt idx="482">
                  <c:v>83.015349999999998</c:v>
                </c:pt>
                <c:pt idx="483">
                  <c:v>83.039190000000005</c:v>
                </c:pt>
                <c:pt idx="484">
                  <c:v>83.039060000000006</c:v>
                </c:pt>
                <c:pt idx="485">
                  <c:v>83.051389999999998</c:v>
                </c:pt>
                <c:pt idx="486">
                  <c:v>83.049160000000001</c:v>
                </c:pt>
                <c:pt idx="487">
                  <c:v>83.055419999999998</c:v>
                </c:pt>
                <c:pt idx="488">
                  <c:v>83.044849999999997</c:v>
                </c:pt>
                <c:pt idx="489">
                  <c:v>83.038319999999999</c:v>
                </c:pt>
                <c:pt idx="490">
                  <c:v>83.036739999999995</c:v>
                </c:pt>
                <c:pt idx="491">
                  <c:v>83.042270000000002</c:v>
                </c:pt>
                <c:pt idx="492">
                  <c:v>83.043750000000003</c:v>
                </c:pt>
                <c:pt idx="493">
                  <c:v>83.037819999999996</c:v>
                </c:pt>
                <c:pt idx="494">
                  <c:v>83.046809999999994</c:v>
                </c:pt>
                <c:pt idx="495">
                  <c:v>83.025400000000005</c:v>
                </c:pt>
                <c:pt idx="496">
                  <c:v>83.048929999999999</c:v>
                </c:pt>
                <c:pt idx="497">
                  <c:v>83.044979999999995</c:v>
                </c:pt>
                <c:pt idx="498">
                  <c:v>83.043729999999996</c:v>
                </c:pt>
                <c:pt idx="499">
                  <c:v>83.049779999999998</c:v>
                </c:pt>
                <c:pt idx="500">
                  <c:v>83.034520000000001</c:v>
                </c:pt>
                <c:pt idx="501">
                  <c:v>83.043509999999998</c:v>
                </c:pt>
                <c:pt idx="502">
                  <c:v>83.051969999999997</c:v>
                </c:pt>
                <c:pt idx="503">
                  <c:v>83.052229999999994</c:v>
                </c:pt>
                <c:pt idx="504">
                  <c:v>83.045450000000002</c:v>
                </c:pt>
                <c:pt idx="505">
                  <c:v>83.06035</c:v>
                </c:pt>
                <c:pt idx="506">
                  <c:v>83.061809999999994</c:v>
                </c:pt>
                <c:pt idx="507">
                  <c:v>83.050880000000006</c:v>
                </c:pt>
                <c:pt idx="508">
                  <c:v>83.054540000000003</c:v>
                </c:pt>
                <c:pt idx="509">
                  <c:v>83.050020000000004</c:v>
                </c:pt>
                <c:pt idx="510">
                  <c:v>83.057900000000004</c:v>
                </c:pt>
                <c:pt idx="511">
                  <c:v>83.062569999999994</c:v>
                </c:pt>
                <c:pt idx="512">
                  <c:v>83.062309999999997</c:v>
                </c:pt>
                <c:pt idx="513">
                  <c:v>83.053100000000001</c:v>
                </c:pt>
                <c:pt idx="514">
                  <c:v>83.051100000000005</c:v>
                </c:pt>
                <c:pt idx="515">
                  <c:v>83.052220000000005</c:v>
                </c:pt>
                <c:pt idx="516">
                  <c:v>83.050610000000006</c:v>
                </c:pt>
                <c:pt idx="517">
                  <c:v>83.061809999999994</c:v>
                </c:pt>
                <c:pt idx="518">
                  <c:v>83.042739999999995</c:v>
                </c:pt>
                <c:pt idx="519">
                  <c:v>83.056529999999995</c:v>
                </c:pt>
                <c:pt idx="520">
                  <c:v>83.049639999999997</c:v>
                </c:pt>
                <c:pt idx="521">
                  <c:v>83.049260000000004</c:v>
                </c:pt>
                <c:pt idx="522">
                  <c:v>83.056880000000007</c:v>
                </c:pt>
                <c:pt idx="523">
                  <c:v>83.054429999999996</c:v>
                </c:pt>
                <c:pt idx="524">
                  <c:v>83.071399999999997</c:v>
                </c:pt>
                <c:pt idx="525">
                  <c:v>83.071269999999998</c:v>
                </c:pt>
                <c:pt idx="526">
                  <c:v>83.065730000000002</c:v>
                </c:pt>
                <c:pt idx="527">
                  <c:v>83.065010000000001</c:v>
                </c:pt>
                <c:pt idx="528">
                  <c:v>83.054169999999999</c:v>
                </c:pt>
                <c:pt idx="529">
                  <c:v>83.061440000000005</c:v>
                </c:pt>
                <c:pt idx="530">
                  <c:v>83.065010000000001</c:v>
                </c:pt>
                <c:pt idx="531">
                  <c:v>83.043340000000001</c:v>
                </c:pt>
                <c:pt idx="532">
                  <c:v>83.062169999999995</c:v>
                </c:pt>
                <c:pt idx="533">
                  <c:v>83.060699999999997</c:v>
                </c:pt>
                <c:pt idx="534">
                  <c:v>83.059209999999993</c:v>
                </c:pt>
                <c:pt idx="535">
                  <c:v>83.063770000000005</c:v>
                </c:pt>
                <c:pt idx="536">
                  <c:v>83.041120000000006</c:v>
                </c:pt>
                <c:pt idx="537">
                  <c:v>83.065849999999998</c:v>
                </c:pt>
                <c:pt idx="538">
                  <c:v>83.068929999999995</c:v>
                </c:pt>
                <c:pt idx="539">
                  <c:v>83.074969999999993</c:v>
                </c:pt>
                <c:pt idx="540">
                  <c:v>83.061170000000004</c:v>
                </c:pt>
                <c:pt idx="541">
                  <c:v>83.071160000000006</c:v>
                </c:pt>
                <c:pt idx="542">
                  <c:v>83.067319999999995</c:v>
                </c:pt>
                <c:pt idx="543">
                  <c:v>83.070779999999999</c:v>
                </c:pt>
                <c:pt idx="544">
                  <c:v>83.06044</c:v>
                </c:pt>
                <c:pt idx="545">
                  <c:v>83.057109999999994</c:v>
                </c:pt>
                <c:pt idx="546">
                  <c:v>83.065849999999998</c:v>
                </c:pt>
                <c:pt idx="547">
                  <c:v>83.063749999999999</c:v>
                </c:pt>
                <c:pt idx="548">
                  <c:v>83.060890000000001</c:v>
                </c:pt>
                <c:pt idx="549">
                  <c:v>83.054270000000002</c:v>
                </c:pt>
                <c:pt idx="550">
                  <c:v>83.069140000000004</c:v>
                </c:pt>
                <c:pt idx="551">
                  <c:v>83.062389999999994</c:v>
                </c:pt>
                <c:pt idx="552">
                  <c:v>83.063739999999996</c:v>
                </c:pt>
                <c:pt idx="553">
                  <c:v>83.062380000000005</c:v>
                </c:pt>
                <c:pt idx="554">
                  <c:v>83.068659999999994</c:v>
                </c:pt>
                <c:pt idx="555">
                  <c:v>83.072339999999997</c:v>
                </c:pt>
                <c:pt idx="556">
                  <c:v>83.077770000000001</c:v>
                </c:pt>
                <c:pt idx="557">
                  <c:v>83.076400000000007</c:v>
                </c:pt>
                <c:pt idx="558">
                  <c:v>83.07629</c:v>
                </c:pt>
                <c:pt idx="559">
                  <c:v>83.072239999999994</c:v>
                </c:pt>
                <c:pt idx="560">
                  <c:v>83.070620000000005</c:v>
                </c:pt>
                <c:pt idx="561">
                  <c:v>83.076999999999998</c:v>
                </c:pt>
                <c:pt idx="562">
                  <c:v>83.070989999999995</c:v>
                </c:pt>
                <c:pt idx="563">
                  <c:v>83.07835</c:v>
                </c:pt>
                <c:pt idx="564">
                  <c:v>83.074939999999998</c:v>
                </c:pt>
                <c:pt idx="565">
                  <c:v>83.077010000000001</c:v>
                </c:pt>
                <c:pt idx="566">
                  <c:v>83.087249999999997</c:v>
                </c:pt>
                <c:pt idx="567">
                  <c:v>83.073790000000002</c:v>
                </c:pt>
                <c:pt idx="568">
                  <c:v>83.071349999999995</c:v>
                </c:pt>
                <c:pt idx="569">
                  <c:v>83.077010000000001</c:v>
                </c:pt>
                <c:pt idx="570">
                  <c:v>83.080830000000006</c:v>
                </c:pt>
                <c:pt idx="571">
                  <c:v>83.084400000000002</c:v>
                </c:pt>
                <c:pt idx="572">
                  <c:v>83.072569999999999</c:v>
                </c:pt>
                <c:pt idx="573">
                  <c:v>83.064250000000001</c:v>
                </c:pt>
                <c:pt idx="574">
                  <c:v>83.079319999999996</c:v>
                </c:pt>
                <c:pt idx="575">
                  <c:v>83.084779999999995</c:v>
                </c:pt>
                <c:pt idx="576">
                  <c:v>83.082059999999998</c:v>
                </c:pt>
                <c:pt idx="577">
                  <c:v>83.087810000000005</c:v>
                </c:pt>
                <c:pt idx="578">
                  <c:v>83.080179999999999</c:v>
                </c:pt>
                <c:pt idx="579">
                  <c:v>83.078850000000003</c:v>
                </c:pt>
                <c:pt idx="580">
                  <c:v>83.078479999999999</c:v>
                </c:pt>
                <c:pt idx="581">
                  <c:v>83.080680000000001</c:v>
                </c:pt>
                <c:pt idx="582">
                  <c:v>83.078469999999996</c:v>
                </c:pt>
                <c:pt idx="583">
                  <c:v>83.082539999999995</c:v>
                </c:pt>
                <c:pt idx="584">
                  <c:v>83.090530000000001</c:v>
                </c:pt>
                <c:pt idx="585">
                  <c:v>83.088930000000005</c:v>
                </c:pt>
                <c:pt idx="586">
                  <c:v>83.092500000000001</c:v>
                </c:pt>
                <c:pt idx="587">
                  <c:v>83.087450000000004</c:v>
                </c:pt>
                <c:pt idx="588">
                  <c:v>83.081659999999999</c:v>
                </c:pt>
                <c:pt idx="589">
                  <c:v>83.072090000000003</c:v>
                </c:pt>
                <c:pt idx="590">
                  <c:v>83.072950000000006</c:v>
                </c:pt>
                <c:pt idx="591">
                  <c:v>83.090280000000007</c:v>
                </c:pt>
                <c:pt idx="592">
                  <c:v>83.089519999999993</c:v>
                </c:pt>
                <c:pt idx="593">
                  <c:v>83.090770000000006</c:v>
                </c:pt>
                <c:pt idx="594">
                  <c:v>83.091639999999998</c:v>
                </c:pt>
                <c:pt idx="595">
                  <c:v>83.0749</c:v>
                </c:pt>
                <c:pt idx="596">
                  <c:v>83.101969999999994</c:v>
                </c:pt>
                <c:pt idx="597">
                  <c:v>83.096689999999995</c:v>
                </c:pt>
                <c:pt idx="598">
                  <c:v>83.104399999999998</c:v>
                </c:pt>
                <c:pt idx="599">
                  <c:v>83.104050000000001</c:v>
                </c:pt>
                <c:pt idx="600">
                  <c:v>83.082530000000006</c:v>
                </c:pt>
                <c:pt idx="601">
                  <c:v>83.097170000000006</c:v>
                </c:pt>
                <c:pt idx="602">
                  <c:v>83.099739999999997</c:v>
                </c:pt>
                <c:pt idx="603">
                  <c:v>83.09545</c:v>
                </c:pt>
                <c:pt idx="604">
                  <c:v>83.102930000000001</c:v>
                </c:pt>
                <c:pt idx="605">
                  <c:v>83.091740000000001</c:v>
                </c:pt>
                <c:pt idx="606">
                  <c:v>83.091120000000004</c:v>
                </c:pt>
                <c:pt idx="607">
                  <c:v>83.127039999999994</c:v>
                </c:pt>
                <c:pt idx="608">
                  <c:v>83.115350000000007</c:v>
                </c:pt>
                <c:pt idx="609">
                  <c:v>83.107969999999995</c:v>
                </c:pt>
                <c:pt idx="610">
                  <c:v>83.109080000000006</c:v>
                </c:pt>
                <c:pt idx="611">
                  <c:v>83.111789999999999</c:v>
                </c:pt>
                <c:pt idx="612">
                  <c:v>83.130870000000002</c:v>
                </c:pt>
                <c:pt idx="613">
                  <c:v>83.101839999999996</c:v>
                </c:pt>
                <c:pt idx="614">
                  <c:v>83.104900000000001</c:v>
                </c:pt>
                <c:pt idx="615">
                  <c:v>83.115719999999996</c:v>
                </c:pt>
                <c:pt idx="616">
                  <c:v>83.108099999999993</c:v>
                </c:pt>
                <c:pt idx="617">
                  <c:v>83.112639999999999</c:v>
                </c:pt>
                <c:pt idx="618">
                  <c:v>83.113510000000005</c:v>
                </c:pt>
                <c:pt idx="619">
                  <c:v>83.111519999999999</c:v>
                </c:pt>
                <c:pt idx="620">
                  <c:v>83.114379999999997</c:v>
                </c:pt>
                <c:pt idx="621">
                  <c:v>83.103049999999996</c:v>
                </c:pt>
                <c:pt idx="622">
                  <c:v>83.101200000000006</c:v>
                </c:pt>
                <c:pt idx="623">
                  <c:v>83.089879999999994</c:v>
                </c:pt>
                <c:pt idx="624">
                  <c:v>83.113479999999996</c:v>
                </c:pt>
                <c:pt idx="625">
                  <c:v>83.102559999999997</c:v>
                </c:pt>
                <c:pt idx="626">
                  <c:v>83.109790000000004</c:v>
                </c:pt>
                <c:pt idx="627">
                  <c:v>83.099739999999997</c:v>
                </c:pt>
                <c:pt idx="628">
                  <c:v>83.093069999999997</c:v>
                </c:pt>
                <c:pt idx="629">
                  <c:v>83.114620000000002</c:v>
                </c:pt>
                <c:pt idx="630">
                  <c:v>83.103920000000002</c:v>
                </c:pt>
                <c:pt idx="631">
                  <c:v>83.109070000000003</c:v>
                </c:pt>
                <c:pt idx="632">
                  <c:v>83.104510000000005</c:v>
                </c:pt>
                <c:pt idx="633">
                  <c:v>83.093310000000002</c:v>
                </c:pt>
                <c:pt idx="634">
                  <c:v>83.119910000000004</c:v>
                </c:pt>
                <c:pt idx="635">
                  <c:v>83.10427</c:v>
                </c:pt>
                <c:pt idx="636">
                  <c:v>83.102069999999998</c:v>
                </c:pt>
                <c:pt idx="637">
                  <c:v>83.111900000000006</c:v>
                </c:pt>
                <c:pt idx="638">
                  <c:v>83.11927</c:v>
                </c:pt>
                <c:pt idx="639">
                  <c:v>83.120400000000004</c:v>
                </c:pt>
                <c:pt idx="640">
                  <c:v>83.115710000000007</c:v>
                </c:pt>
                <c:pt idx="641">
                  <c:v>83.109440000000006</c:v>
                </c:pt>
                <c:pt idx="642">
                  <c:v>83.111170000000001</c:v>
                </c:pt>
                <c:pt idx="643">
                  <c:v>83.111260000000001</c:v>
                </c:pt>
                <c:pt idx="644">
                  <c:v>83.114329999999995</c:v>
                </c:pt>
                <c:pt idx="645">
                  <c:v>83.108320000000006</c:v>
                </c:pt>
                <c:pt idx="646">
                  <c:v>83.097610000000003</c:v>
                </c:pt>
                <c:pt idx="647">
                  <c:v>83.105739999999997</c:v>
                </c:pt>
                <c:pt idx="648">
                  <c:v>83.109319999999997</c:v>
                </c:pt>
                <c:pt idx="649">
                  <c:v>83.109800000000007</c:v>
                </c:pt>
                <c:pt idx="650">
                  <c:v>83.110910000000004</c:v>
                </c:pt>
                <c:pt idx="651">
                  <c:v>83.087890000000002</c:v>
                </c:pt>
                <c:pt idx="652">
                  <c:v>83.101169999999996</c:v>
                </c:pt>
                <c:pt idx="653">
                  <c:v>83.105980000000002</c:v>
                </c:pt>
                <c:pt idx="654">
                  <c:v>83.116290000000006</c:v>
                </c:pt>
                <c:pt idx="655">
                  <c:v>83.0351</c:v>
                </c:pt>
                <c:pt idx="656">
                  <c:v>83.048649999999995</c:v>
                </c:pt>
                <c:pt idx="657">
                  <c:v>83.051990000000004</c:v>
                </c:pt>
                <c:pt idx="658">
                  <c:v>83.041759999999996</c:v>
                </c:pt>
                <c:pt idx="659">
                  <c:v>83.057519999999997</c:v>
                </c:pt>
                <c:pt idx="660">
                  <c:v>83.044929999999994</c:v>
                </c:pt>
                <c:pt idx="661">
                  <c:v>83.050749999999994</c:v>
                </c:pt>
                <c:pt idx="662">
                  <c:v>83.044319999999999</c:v>
                </c:pt>
                <c:pt idx="663">
                  <c:v>83.043340000000001</c:v>
                </c:pt>
                <c:pt idx="664">
                  <c:v>83.059709999999995</c:v>
                </c:pt>
                <c:pt idx="665">
                  <c:v>83.047650000000004</c:v>
                </c:pt>
                <c:pt idx="666">
                  <c:v>83.053210000000007</c:v>
                </c:pt>
                <c:pt idx="667">
                  <c:v>83.058580000000006</c:v>
                </c:pt>
                <c:pt idx="668">
                  <c:v>83.059569999999994</c:v>
                </c:pt>
                <c:pt idx="669">
                  <c:v>83.050740000000005</c:v>
                </c:pt>
                <c:pt idx="670">
                  <c:v>83.049610000000001</c:v>
                </c:pt>
                <c:pt idx="671">
                  <c:v>83.057479999999998</c:v>
                </c:pt>
                <c:pt idx="672">
                  <c:v>83.063159999999996</c:v>
                </c:pt>
                <c:pt idx="673">
                  <c:v>83.063159999999996</c:v>
                </c:pt>
                <c:pt idx="674">
                  <c:v>83.046779999999998</c:v>
                </c:pt>
                <c:pt idx="675">
                  <c:v>83.05292</c:v>
                </c:pt>
                <c:pt idx="676">
                  <c:v>83.043580000000006</c:v>
                </c:pt>
                <c:pt idx="677">
                  <c:v>83.042349999999999</c:v>
                </c:pt>
                <c:pt idx="678">
                  <c:v>83.12491</c:v>
                </c:pt>
                <c:pt idx="679">
                  <c:v>83.111620000000002</c:v>
                </c:pt>
                <c:pt idx="680">
                  <c:v>83.131169999999997</c:v>
                </c:pt>
                <c:pt idx="681">
                  <c:v>83.135490000000004</c:v>
                </c:pt>
                <c:pt idx="682">
                  <c:v>83.128219999999999</c:v>
                </c:pt>
                <c:pt idx="683">
                  <c:v>83.128460000000004</c:v>
                </c:pt>
                <c:pt idx="684">
                  <c:v>83.115440000000007</c:v>
                </c:pt>
                <c:pt idx="685">
                  <c:v>83.10942</c:v>
                </c:pt>
                <c:pt idx="686">
                  <c:v>83.113680000000002</c:v>
                </c:pt>
                <c:pt idx="687">
                  <c:v>83.118359999999996</c:v>
                </c:pt>
                <c:pt idx="688">
                  <c:v>83.119110000000006</c:v>
                </c:pt>
                <c:pt idx="689">
                  <c:v>83.118620000000007</c:v>
                </c:pt>
                <c:pt idx="690">
                  <c:v>83.119230000000002</c:v>
                </c:pt>
                <c:pt idx="691">
                  <c:v>83.116140000000001</c:v>
                </c:pt>
                <c:pt idx="692">
                  <c:v>83.11703</c:v>
                </c:pt>
                <c:pt idx="693">
                  <c:v>83.128969999999995</c:v>
                </c:pt>
                <c:pt idx="694">
                  <c:v>83.121700000000004</c:v>
                </c:pt>
                <c:pt idx="695">
                  <c:v>83.122169999999997</c:v>
                </c:pt>
                <c:pt idx="696">
                  <c:v>83.121579999999994</c:v>
                </c:pt>
                <c:pt idx="697">
                  <c:v>83.11591</c:v>
                </c:pt>
                <c:pt idx="698">
                  <c:v>83.123999999999995</c:v>
                </c:pt>
                <c:pt idx="699">
                  <c:v>83.122659999999996</c:v>
                </c:pt>
                <c:pt idx="700">
                  <c:v>83.125</c:v>
                </c:pt>
                <c:pt idx="701">
                  <c:v>83.1297</c:v>
                </c:pt>
                <c:pt idx="702">
                  <c:v>83.110470000000007</c:v>
                </c:pt>
                <c:pt idx="703">
                  <c:v>83.124629999999996</c:v>
                </c:pt>
                <c:pt idx="704">
                  <c:v>83.12079</c:v>
                </c:pt>
                <c:pt idx="705">
                  <c:v>83.134110000000007</c:v>
                </c:pt>
                <c:pt idx="706">
                  <c:v>83.134969999999996</c:v>
                </c:pt>
                <c:pt idx="707">
                  <c:v>83.108639999999994</c:v>
                </c:pt>
                <c:pt idx="708">
                  <c:v>83.125709999999998</c:v>
                </c:pt>
                <c:pt idx="709">
                  <c:v>83.132859999999994</c:v>
                </c:pt>
                <c:pt idx="710">
                  <c:v>83.137069999999994</c:v>
                </c:pt>
                <c:pt idx="711">
                  <c:v>83.133089999999996</c:v>
                </c:pt>
                <c:pt idx="712">
                  <c:v>83.118819999999999</c:v>
                </c:pt>
                <c:pt idx="713">
                  <c:v>83.139750000000006</c:v>
                </c:pt>
                <c:pt idx="714">
                  <c:v>83.132859999999994</c:v>
                </c:pt>
                <c:pt idx="715">
                  <c:v>83.131140000000002</c:v>
                </c:pt>
                <c:pt idx="716">
                  <c:v>83.139020000000002</c:v>
                </c:pt>
                <c:pt idx="717">
                  <c:v>83.147850000000005</c:v>
                </c:pt>
                <c:pt idx="718">
                  <c:v>83.143060000000006</c:v>
                </c:pt>
                <c:pt idx="719">
                  <c:v>83.142439999999993</c:v>
                </c:pt>
                <c:pt idx="720">
                  <c:v>83.136790000000005</c:v>
                </c:pt>
                <c:pt idx="721">
                  <c:v>83.131</c:v>
                </c:pt>
                <c:pt idx="722">
                  <c:v>83.137020000000007</c:v>
                </c:pt>
                <c:pt idx="723">
                  <c:v>83.132480000000001</c:v>
                </c:pt>
                <c:pt idx="724">
                  <c:v>83.134929999999997</c:v>
                </c:pt>
                <c:pt idx="725">
                  <c:v>83.134960000000007</c:v>
                </c:pt>
                <c:pt idx="726">
                  <c:v>83.131500000000003</c:v>
                </c:pt>
                <c:pt idx="727">
                  <c:v>83.145030000000006</c:v>
                </c:pt>
                <c:pt idx="728">
                  <c:v>83.144900000000007</c:v>
                </c:pt>
                <c:pt idx="729">
                  <c:v>83.138260000000002</c:v>
                </c:pt>
                <c:pt idx="730">
                  <c:v>83.136420000000001</c:v>
                </c:pt>
                <c:pt idx="731">
                  <c:v>83.137010000000004</c:v>
                </c:pt>
                <c:pt idx="732">
                  <c:v>83.13297</c:v>
                </c:pt>
                <c:pt idx="733">
                  <c:v>83.135159999999999</c:v>
                </c:pt>
                <c:pt idx="734">
                  <c:v>83.131749999999997</c:v>
                </c:pt>
                <c:pt idx="735">
                  <c:v>83.125450000000001</c:v>
                </c:pt>
                <c:pt idx="736">
                  <c:v>83.145020000000002</c:v>
                </c:pt>
                <c:pt idx="737">
                  <c:v>83.137110000000007</c:v>
                </c:pt>
                <c:pt idx="738">
                  <c:v>83.139700000000005</c:v>
                </c:pt>
                <c:pt idx="739">
                  <c:v>83.143169999999998</c:v>
                </c:pt>
                <c:pt idx="740">
                  <c:v>83.123869999999997</c:v>
                </c:pt>
                <c:pt idx="741">
                  <c:v>83.146469999999994</c:v>
                </c:pt>
                <c:pt idx="742">
                  <c:v>83.142889999999994</c:v>
                </c:pt>
                <c:pt idx="743">
                  <c:v>83.147080000000003</c:v>
                </c:pt>
                <c:pt idx="744">
                  <c:v>83.15213</c:v>
                </c:pt>
                <c:pt idx="745">
                  <c:v>83.131709999999998</c:v>
                </c:pt>
                <c:pt idx="746">
                  <c:v>83.145510000000002</c:v>
                </c:pt>
                <c:pt idx="747">
                  <c:v>83.145859999999999</c:v>
                </c:pt>
                <c:pt idx="748">
                  <c:v>83.143879999999996</c:v>
                </c:pt>
                <c:pt idx="749">
                  <c:v>83.155950000000004</c:v>
                </c:pt>
                <c:pt idx="750">
                  <c:v>83.134050000000002</c:v>
                </c:pt>
                <c:pt idx="751">
                  <c:v>83.158169999999998</c:v>
                </c:pt>
                <c:pt idx="752">
                  <c:v>83.152550000000005</c:v>
                </c:pt>
                <c:pt idx="753">
                  <c:v>83.147199999999998</c:v>
                </c:pt>
                <c:pt idx="754">
                  <c:v>83.144369999999995</c:v>
                </c:pt>
                <c:pt idx="755">
                  <c:v>83.152640000000005</c:v>
                </c:pt>
                <c:pt idx="756">
                  <c:v>83.146600000000007</c:v>
                </c:pt>
                <c:pt idx="757">
                  <c:v>83.149079999999998</c:v>
                </c:pt>
                <c:pt idx="758">
                  <c:v>83.142300000000006</c:v>
                </c:pt>
                <c:pt idx="759">
                  <c:v>83.144499999999994</c:v>
                </c:pt>
                <c:pt idx="760">
                  <c:v>83.151740000000004</c:v>
                </c:pt>
                <c:pt idx="761">
                  <c:v>83.144260000000003</c:v>
                </c:pt>
                <c:pt idx="762">
                  <c:v>83.145650000000003</c:v>
                </c:pt>
                <c:pt idx="763">
                  <c:v>83.141930000000002</c:v>
                </c:pt>
                <c:pt idx="764">
                  <c:v>83.141210000000001</c:v>
                </c:pt>
                <c:pt idx="765">
                  <c:v>83.144750000000002</c:v>
                </c:pt>
                <c:pt idx="766">
                  <c:v>83.149410000000003</c:v>
                </c:pt>
                <c:pt idx="767">
                  <c:v>83.140110000000007</c:v>
                </c:pt>
                <c:pt idx="768">
                  <c:v>83.142539999999997</c:v>
                </c:pt>
                <c:pt idx="769">
                  <c:v>83.153720000000007</c:v>
                </c:pt>
                <c:pt idx="770">
                  <c:v>83.145009999999999</c:v>
                </c:pt>
                <c:pt idx="771">
                  <c:v>83.145259999999993</c:v>
                </c:pt>
                <c:pt idx="772">
                  <c:v>83.143029999999996</c:v>
                </c:pt>
                <c:pt idx="773">
                  <c:v>83.149450000000002</c:v>
                </c:pt>
                <c:pt idx="774">
                  <c:v>83.153750000000002</c:v>
                </c:pt>
                <c:pt idx="775">
                  <c:v>83.150890000000004</c:v>
                </c:pt>
                <c:pt idx="776">
                  <c:v>83.163700000000006</c:v>
                </c:pt>
                <c:pt idx="777">
                  <c:v>83.151769999999999</c:v>
                </c:pt>
                <c:pt idx="778">
                  <c:v>83.148560000000003</c:v>
                </c:pt>
                <c:pt idx="779">
                  <c:v>83.155709999999999</c:v>
                </c:pt>
                <c:pt idx="780">
                  <c:v>83.151300000000006</c:v>
                </c:pt>
                <c:pt idx="781">
                  <c:v>83.155230000000003</c:v>
                </c:pt>
                <c:pt idx="782">
                  <c:v>83.151160000000004</c:v>
                </c:pt>
                <c:pt idx="783">
                  <c:v>83.125929999999997</c:v>
                </c:pt>
                <c:pt idx="784">
                  <c:v>83.155590000000004</c:v>
                </c:pt>
                <c:pt idx="785">
                  <c:v>83.152270000000001</c:v>
                </c:pt>
                <c:pt idx="786">
                  <c:v>83.152760000000001</c:v>
                </c:pt>
                <c:pt idx="787">
                  <c:v>83.156199999999998</c:v>
                </c:pt>
                <c:pt idx="788">
                  <c:v>83.133939999999996</c:v>
                </c:pt>
                <c:pt idx="789">
                  <c:v>83.156459999999996</c:v>
                </c:pt>
                <c:pt idx="790">
                  <c:v>83.153009999999995</c:v>
                </c:pt>
                <c:pt idx="791">
                  <c:v>83.141570000000002</c:v>
                </c:pt>
                <c:pt idx="792">
                  <c:v>83.136369999999999</c:v>
                </c:pt>
                <c:pt idx="793">
                  <c:v>83.130600000000001</c:v>
                </c:pt>
                <c:pt idx="794">
                  <c:v>83.158280000000005</c:v>
                </c:pt>
                <c:pt idx="795">
                  <c:v>83.150540000000007</c:v>
                </c:pt>
                <c:pt idx="796">
                  <c:v>83.142790000000005</c:v>
                </c:pt>
                <c:pt idx="797">
                  <c:v>83.145129999999995</c:v>
                </c:pt>
                <c:pt idx="798">
                  <c:v>83.130970000000005</c:v>
                </c:pt>
                <c:pt idx="799">
                  <c:v>83.142920000000004</c:v>
                </c:pt>
                <c:pt idx="800">
                  <c:v>83.144130000000004</c:v>
                </c:pt>
                <c:pt idx="801">
                  <c:v>83.154480000000007</c:v>
                </c:pt>
                <c:pt idx="802">
                  <c:v>83.140450000000001</c:v>
                </c:pt>
                <c:pt idx="803">
                  <c:v>83.131339999999994</c:v>
                </c:pt>
                <c:pt idx="804">
                  <c:v>83.142920000000004</c:v>
                </c:pt>
                <c:pt idx="805">
                  <c:v>83.141679999999994</c:v>
                </c:pt>
                <c:pt idx="806">
                  <c:v>83.147850000000005</c:v>
                </c:pt>
                <c:pt idx="807">
                  <c:v>83.156440000000003</c:v>
                </c:pt>
                <c:pt idx="808">
                  <c:v>83.161600000000007</c:v>
                </c:pt>
                <c:pt idx="809">
                  <c:v>83.156189999999995</c:v>
                </c:pt>
                <c:pt idx="810">
                  <c:v>83.147859999999994</c:v>
                </c:pt>
                <c:pt idx="811">
                  <c:v>83.157319999999999</c:v>
                </c:pt>
                <c:pt idx="812">
                  <c:v>83.162959999999998</c:v>
                </c:pt>
                <c:pt idx="813">
                  <c:v>83.165049999999994</c:v>
                </c:pt>
                <c:pt idx="814">
                  <c:v>83.158649999999994</c:v>
                </c:pt>
                <c:pt idx="815">
                  <c:v>83.150400000000005</c:v>
                </c:pt>
                <c:pt idx="816">
                  <c:v>83.126540000000006</c:v>
                </c:pt>
                <c:pt idx="817">
                  <c:v>83.145840000000007</c:v>
                </c:pt>
                <c:pt idx="818">
                  <c:v>83.15164</c:v>
                </c:pt>
                <c:pt idx="819">
                  <c:v>83.163200000000003</c:v>
                </c:pt>
                <c:pt idx="820">
                  <c:v>83.149919999999995</c:v>
                </c:pt>
                <c:pt idx="821">
                  <c:v>83.138980000000004</c:v>
                </c:pt>
                <c:pt idx="822">
                  <c:v>83.153869999999998</c:v>
                </c:pt>
                <c:pt idx="823">
                  <c:v>83.150540000000007</c:v>
                </c:pt>
                <c:pt idx="824">
                  <c:v>83.146209999999996</c:v>
                </c:pt>
                <c:pt idx="825">
                  <c:v>83.149410000000003</c:v>
                </c:pt>
                <c:pt idx="826">
                  <c:v>83.13588</c:v>
                </c:pt>
                <c:pt idx="827">
                  <c:v>83.143349999999998</c:v>
                </c:pt>
                <c:pt idx="828">
                  <c:v>83.149910000000006</c:v>
                </c:pt>
                <c:pt idx="829">
                  <c:v>83.155209999999997</c:v>
                </c:pt>
                <c:pt idx="830">
                  <c:v>83.150009999999995</c:v>
                </c:pt>
                <c:pt idx="831">
                  <c:v>83.159509999999997</c:v>
                </c:pt>
                <c:pt idx="832">
                  <c:v>83.153720000000007</c:v>
                </c:pt>
                <c:pt idx="833">
                  <c:v>83.157870000000003</c:v>
                </c:pt>
                <c:pt idx="834">
                  <c:v>83.137979999999999</c:v>
                </c:pt>
                <c:pt idx="835">
                  <c:v>83.149780000000007</c:v>
                </c:pt>
                <c:pt idx="836">
                  <c:v>83.148700000000005</c:v>
                </c:pt>
                <c:pt idx="837">
                  <c:v>83.152370000000005</c:v>
                </c:pt>
                <c:pt idx="838">
                  <c:v>83.155810000000002</c:v>
                </c:pt>
                <c:pt idx="839">
                  <c:v>83.135630000000006</c:v>
                </c:pt>
                <c:pt idx="840">
                  <c:v>83.154309999999995</c:v>
                </c:pt>
                <c:pt idx="841">
                  <c:v>83.149270000000001</c:v>
                </c:pt>
                <c:pt idx="842">
                  <c:v>83.151619999999994</c:v>
                </c:pt>
                <c:pt idx="843">
                  <c:v>83.145219999999995</c:v>
                </c:pt>
                <c:pt idx="844">
                  <c:v>83.138210000000001</c:v>
                </c:pt>
                <c:pt idx="845">
                  <c:v>83.149900000000002</c:v>
                </c:pt>
                <c:pt idx="846">
                  <c:v>83.152990000000003</c:v>
                </c:pt>
                <c:pt idx="847">
                  <c:v>83.155299999999997</c:v>
                </c:pt>
                <c:pt idx="848">
                  <c:v>83.149770000000004</c:v>
                </c:pt>
                <c:pt idx="849">
                  <c:v>83.136120000000005</c:v>
                </c:pt>
                <c:pt idx="850">
                  <c:v>83.150630000000007</c:v>
                </c:pt>
                <c:pt idx="851">
                  <c:v>83.148799999999994</c:v>
                </c:pt>
                <c:pt idx="852">
                  <c:v>83.144739999999999</c:v>
                </c:pt>
                <c:pt idx="853">
                  <c:v>83.146100000000004</c:v>
                </c:pt>
                <c:pt idx="854">
                  <c:v>83.149140000000003</c:v>
                </c:pt>
                <c:pt idx="855">
                  <c:v>83.146240000000006</c:v>
                </c:pt>
                <c:pt idx="856">
                  <c:v>83.143379999999993</c:v>
                </c:pt>
                <c:pt idx="857">
                  <c:v>83.152379999999994</c:v>
                </c:pt>
                <c:pt idx="858">
                  <c:v>83.162949999999995</c:v>
                </c:pt>
                <c:pt idx="859">
                  <c:v>83.157669999999996</c:v>
                </c:pt>
                <c:pt idx="860">
                  <c:v>83.151499999999999</c:v>
                </c:pt>
                <c:pt idx="861">
                  <c:v>83.155559999999994</c:v>
                </c:pt>
                <c:pt idx="862">
                  <c:v>83.154449999999997</c:v>
                </c:pt>
                <c:pt idx="863">
                  <c:v>83.172790000000006</c:v>
                </c:pt>
                <c:pt idx="864">
                  <c:v>83.172290000000004</c:v>
                </c:pt>
                <c:pt idx="865">
                  <c:v>83.170590000000004</c:v>
                </c:pt>
                <c:pt idx="866">
                  <c:v>83.158249999999995</c:v>
                </c:pt>
                <c:pt idx="867">
                  <c:v>83.14573</c:v>
                </c:pt>
                <c:pt idx="868">
                  <c:v>83.160849999999996</c:v>
                </c:pt>
                <c:pt idx="869">
                  <c:v>83.169960000000003</c:v>
                </c:pt>
                <c:pt idx="870">
                  <c:v>83.163340000000005</c:v>
                </c:pt>
                <c:pt idx="871">
                  <c:v>83.162580000000005</c:v>
                </c:pt>
                <c:pt idx="872">
                  <c:v>83.155799999999999</c:v>
                </c:pt>
                <c:pt idx="873">
                  <c:v>83.163960000000003</c:v>
                </c:pt>
                <c:pt idx="874">
                  <c:v>83.172809999999998</c:v>
                </c:pt>
                <c:pt idx="875">
                  <c:v>83.160240000000002</c:v>
                </c:pt>
                <c:pt idx="876">
                  <c:v>83.161469999999994</c:v>
                </c:pt>
                <c:pt idx="877">
                  <c:v>83.16122</c:v>
                </c:pt>
                <c:pt idx="878">
                  <c:v>83.162610000000001</c:v>
                </c:pt>
                <c:pt idx="879">
                  <c:v>83.164580000000001</c:v>
                </c:pt>
                <c:pt idx="880">
                  <c:v>83.167730000000006</c:v>
                </c:pt>
                <c:pt idx="881">
                  <c:v>83.163570000000007</c:v>
                </c:pt>
                <c:pt idx="882">
                  <c:v>83.167140000000003</c:v>
                </c:pt>
                <c:pt idx="883">
                  <c:v>83.153639999999996</c:v>
                </c:pt>
                <c:pt idx="884">
                  <c:v>83.159859999999995</c:v>
                </c:pt>
                <c:pt idx="885">
                  <c:v>83.167140000000003</c:v>
                </c:pt>
                <c:pt idx="886">
                  <c:v>83.174139999999994</c:v>
                </c:pt>
                <c:pt idx="887">
                  <c:v>83.174030000000002</c:v>
                </c:pt>
                <c:pt idx="888">
                  <c:v>83.181039999999996</c:v>
                </c:pt>
                <c:pt idx="889">
                  <c:v>83.16798</c:v>
                </c:pt>
                <c:pt idx="890">
                  <c:v>83.140929999999997</c:v>
                </c:pt>
                <c:pt idx="891">
                  <c:v>83.163920000000005</c:v>
                </c:pt>
                <c:pt idx="892">
                  <c:v>83.161580000000001</c:v>
                </c:pt>
                <c:pt idx="893">
                  <c:v>83.1648</c:v>
                </c:pt>
                <c:pt idx="894">
                  <c:v>83.163319999999999</c:v>
                </c:pt>
                <c:pt idx="895">
                  <c:v>83.168109999999999</c:v>
                </c:pt>
                <c:pt idx="896">
                  <c:v>83.166749999999993</c:v>
                </c:pt>
                <c:pt idx="897">
                  <c:v>83.165400000000005</c:v>
                </c:pt>
                <c:pt idx="898">
                  <c:v>83.174750000000003</c:v>
                </c:pt>
                <c:pt idx="899">
                  <c:v>83.179209999999998</c:v>
                </c:pt>
                <c:pt idx="900">
                  <c:v>83.171189999999996</c:v>
                </c:pt>
                <c:pt idx="901">
                  <c:v>83.174660000000003</c:v>
                </c:pt>
                <c:pt idx="902">
                  <c:v>83.173280000000005</c:v>
                </c:pt>
                <c:pt idx="903">
                  <c:v>83.160390000000007</c:v>
                </c:pt>
                <c:pt idx="904">
                  <c:v>83.152500000000003</c:v>
                </c:pt>
                <c:pt idx="905">
                  <c:v>83.16789</c:v>
                </c:pt>
                <c:pt idx="906">
                  <c:v>83.160880000000006</c:v>
                </c:pt>
                <c:pt idx="907">
                  <c:v>83.15925</c:v>
                </c:pt>
                <c:pt idx="908">
                  <c:v>83.167730000000006</c:v>
                </c:pt>
                <c:pt idx="909">
                  <c:v>83.15616</c:v>
                </c:pt>
                <c:pt idx="910">
                  <c:v>83.171700000000001</c:v>
                </c:pt>
                <c:pt idx="911">
                  <c:v>83.167370000000005</c:v>
                </c:pt>
                <c:pt idx="912">
                  <c:v>83.153739999999999</c:v>
                </c:pt>
                <c:pt idx="913">
                  <c:v>83.170699999999997</c:v>
                </c:pt>
                <c:pt idx="914">
                  <c:v>83.187299999999993</c:v>
                </c:pt>
                <c:pt idx="915">
                  <c:v>83.184719999999999</c:v>
                </c:pt>
                <c:pt idx="916">
                  <c:v>83.177840000000003</c:v>
                </c:pt>
                <c:pt idx="917">
                  <c:v>83.182509999999994</c:v>
                </c:pt>
                <c:pt idx="918">
                  <c:v>83.164779999999993</c:v>
                </c:pt>
                <c:pt idx="919">
                  <c:v>83.180899999999994</c:v>
                </c:pt>
                <c:pt idx="920">
                  <c:v>83.174850000000006</c:v>
                </c:pt>
                <c:pt idx="921">
                  <c:v>83.172910000000002</c:v>
                </c:pt>
                <c:pt idx="922">
                  <c:v>83.173649999999995</c:v>
                </c:pt>
                <c:pt idx="923">
                  <c:v>83.147300000000001</c:v>
                </c:pt>
                <c:pt idx="924">
                  <c:v>83.180279999999996</c:v>
                </c:pt>
                <c:pt idx="925">
                  <c:v>83.173410000000004</c:v>
                </c:pt>
                <c:pt idx="926">
                  <c:v>83.174270000000007</c:v>
                </c:pt>
                <c:pt idx="927">
                  <c:v>83.200209999999998</c:v>
                </c:pt>
                <c:pt idx="928">
                  <c:v>83.170209999999997</c:v>
                </c:pt>
                <c:pt idx="929">
                  <c:v>83.182389999999998</c:v>
                </c:pt>
                <c:pt idx="930">
                  <c:v>83.16713</c:v>
                </c:pt>
                <c:pt idx="931">
                  <c:v>83.174520000000001</c:v>
                </c:pt>
                <c:pt idx="932">
                  <c:v>83.186570000000003</c:v>
                </c:pt>
                <c:pt idx="933">
                  <c:v>83.178790000000006</c:v>
                </c:pt>
                <c:pt idx="934">
                  <c:v>83.176230000000004</c:v>
                </c:pt>
                <c:pt idx="935">
                  <c:v>83.158259999999999</c:v>
                </c:pt>
                <c:pt idx="936">
                  <c:v>83.140680000000003</c:v>
                </c:pt>
                <c:pt idx="937">
                  <c:v>83.151009999999999</c:v>
                </c:pt>
                <c:pt idx="938">
                  <c:v>83.155919999999995</c:v>
                </c:pt>
                <c:pt idx="939">
                  <c:v>83.146439999999998</c:v>
                </c:pt>
                <c:pt idx="940">
                  <c:v>83.15213</c:v>
                </c:pt>
                <c:pt idx="941">
                  <c:v>83.150400000000005</c:v>
                </c:pt>
                <c:pt idx="942">
                  <c:v>83.140190000000004</c:v>
                </c:pt>
                <c:pt idx="943">
                  <c:v>83.150009999999995</c:v>
                </c:pt>
                <c:pt idx="944">
                  <c:v>83.148309999999995</c:v>
                </c:pt>
                <c:pt idx="945">
                  <c:v>83.151020000000003</c:v>
                </c:pt>
                <c:pt idx="946">
                  <c:v>83.144490000000005</c:v>
                </c:pt>
                <c:pt idx="947">
                  <c:v>83.142409999999998</c:v>
                </c:pt>
                <c:pt idx="948">
                  <c:v>83.157060000000001</c:v>
                </c:pt>
                <c:pt idx="949">
                  <c:v>83.161240000000006</c:v>
                </c:pt>
                <c:pt idx="950">
                  <c:v>83.145629999999997</c:v>
                </c:pt>
                <c:pt idx="951">
                  <c:v>83.133669999999995</c:v>
                </c:pt>
                <c:pt idx="952">
                  <c:v>83.158770000000004</c:v>
                </c:pt>
                <c:pt idx="953">
                  <c:v>83.15213</c:v>
                </c:pt>
                <c:pt idx="954">
                  <c:v>83.154110000000003</c:v>
                </c:pt>
                <c:pt idx="955">
                  <c:v>83.152609999999996</c:v>
                </c:pt>
                <c:pt idx="956">
                  <c:v>83.138120000000001</c:v>
                </c:pt>
                <c:pt idx="957">
                  <c:v>83.159369999999996</c:v>
                </c:pt>
                <c:pt idx="958">
                  <c:v>83.140320000000003</c:v>
                </c:pt>
                <c:pt idx="959">
                  <c:v>83.148039999999995</c:v>
                </c:pt>
                <c:pt idx="960">
                  <c:v>83.153360000000006</c:v>
                </c:pt>
                <c:pt idx="961">
                  <c:v>83.133560000000003</c:v>
                </c:pt>
                <c:pt idx="962">
                  <c:v>83.145129999999995</c:v>
                </c:pt>
                <c:pt idx="963">
                  <c:v>83.141919999999999</c:v>
                </c:pt>
                <c:pt idx="964">
                  <c:v>83.135419999999996</c:v>
                </c:pt>
                <c:pt idx="965">
                  <c:v>83.142039999999994</c:v>
                </c:pt>
                <c:pt idx="966">
                  <c:v>83.144630000000006</c:v>
                </c:pt>
                <c:pt idx="967">
                  <c:v>83.146090000000001</c:v>
                </c:pt>
                <c:pt idx="968">
                  <c:v>83.150409999999994</c:v>
                </c:pt>
                <c:pt idx="969">
                  <c:v>83.148690000000002</c:v>
                </c:pt>
                <c:pt idx="970">
                  <c:v>83.147589999999994</c:v>
                </c:pt>
                <c:pt idx="971">
                  <c:v>83.150999999999996</c:v>
                </c:pt>
                <c:pt idx="972">
                  <c:v>83.142780000000002</c:v>
                </c:pt>
                <c:pt idx="973">
                  <c:v>83.13467</c:v>
                </c:pt>
                <c:pt idx="974">
                  <c:v>83.145629999999997</c:v>
                </c:pt>
                <c:pt idx="975">
                  <c:v>83.139589999999998</c:v>
                </c:pt>
                <c:pt idx="976">
                  <c:v>83.143630000000002</c:v>
                </c:pt>
                <c:pt idx="977">
                  <c:v>83.138720000000006</c:v>
                </c:pt>
                <c:pt idx="978">
                  <c:v>83.145849999999996</c:v>
                </c:pt>
                <c:pt idx="979">
                  <c:v>83.119659999999996</c:v>
                </c:pt>
                <c:pt idx="980">
                  <c:v>83.128389999999996</c:v>
                </c:pt>
                <c:pt idx="981">
                  <c:v>83.138599999999997</c:v>
                </c:pt>
                <c:pt idx="982">
                  <c:v>83.140199999999993</c:v>
                </c:pt>
                <c:pt idx="983">
                  <c:v>83.135300000000001</c:v>
                </c:pt>
                <c:pt idx="984">
                  <c:v>83.13467</c:v>
                </c:pt>
                <c:pt idx="985">
                  <c:v>83.133439999999993</c:v>
                </c:pt>
                <c:pt idx="986">
                  <c:v>83.134680000000003</c:v>
                </c:pt>
                <c:pt idx="987">
                  <c:v>83.138980000000004</c:v>
                </c:pt>
                <c:pt idx="988">
                  <c:v>83.136889999999994</c:v>
                </c:pt>
                <c:pt idx="989">
                  <c:v>83.127420000000001</c:v>
                </c:pt>
                <c:pt idx="990">
                  <c:v>83.125929999999997</c:v>
                </c:pt>
                <c:pt idx="991">
                  <c:v>83.130740000000003</c:v>
                </c:pt>
                <c:pt idx="992">
                  <c:v>83.140199999999993</c:v>
                </c:pt>
                <c:pt idx="993">
                  <c:v>83.130009999999999</c:v>
                </c:pt>
                <c:pt idx="994">
                  <c:v>83.119910000000004</c:v>
                </c:pt>
                <c:pt idx="995">
                  <c:v>83.131349999999998</c:v>
                </c:pt>
                <c:pt idx="996">
                  <c:v>83.133920000000003</c:v>
                </c:pt>
                <c:pt idx="997">
                  <c:v>83.128640000000004</c:v>
                </c:pt>
                <c:pt idx="998">
                  <c:v>83.122619999999998</c:v>
                </c:pt>
                <c:pt idx="999">
                  <c:v>83.121889999999993</c:v>
                </c:pt>
                <c:pt idx="1000">
                  <c:v>83.13552</c:v>
                </c:pt>
                <c:pt idx="1001">
                  <c:v>83.142300000000006</c:v>
                </c:pt>
                <c:pt idx="1002">
                  <c:v>83.12424</c:v>
                </c:pt>
                <c:pt idx="1003">
                  <c:v>83.133700000000005</c:v>
                </c:pt>
                <c:pt idx="1004">
                  <c:v>83.13185</c:v>
                </c:pt>
                <c:pt idx="1005">
                  <c:v>83.135310000000004</c:v>
                </c:pt>
                <c:pt idx="1006">
                  <c:v>83.131129999999999</c:v>
                </c:pt>
                <c:pt idx="1007">
                  <c:v>83.134810000000002</c:v>
                </c:pt>
                <c:pt idx="1008">
                  <c:v>83.136009999999999</c:v>
                </c:pt>
                <c:pt idx="1009">
                  <c:v>83.123130000000003</c:v>
                </c:pt>
                <c:pt idx="1010">
                  <c:v>83.130510000000001</c:v>
                </c:pt>
                <c:pt idx="1011">
                  <c:v>83.128529999999998</c:v>
                </c:pt>
                <c:pt idx="1012">
                  <c:v>83.118080000000006</c:v>
                </c:pt>
                <c:pt idx="1013">
                  <c:v>83.125699999999995</c:v>
                </c:pt>
                <c:pt idx="1014">
                  <c:v>83.122739999999993</c:v>
                </c:pt>
                <c:pt idx="1015">
                  <c:v>83.114509999999996</c:v>
                </c:pt>
                <c:pt idx="1016">
                  <c:v>83.129900000000006</c:v>
                </c:pt>
                <c:pt idx="1017">
                  <c:v>83.129779999999997</c:v>
                </c:pt>
                <c:pt idx="1018">
                  <c:v>83.130619999999993</c:v>
                </c:pt>
                <c:pt idx="1019">
                  <c:v>83.132329999999996</c:v>
                </c:pt>
                <c:pt idx="1020">
                  <c:v>83.129260000000002</c:v>
                </c:pt>
                <c:pt idx="1021">
                  <c:v>83.122150000000005</c:v>
                </c:pt>
                <c:pt idx="1022">
                  <c:v>83.123480000000001</c:v>
                </c:pt>
                <c:pt idx="1023">
                  <c:v>83.121160000000003</c:v>
                </c:pt>
                <c:pt idx="1024">
                  <c:v>83.120159999999998</c:v>
                </c:pt>
                <c:pt idx="1025">
                  <c:v>83.131990000000002</c:v>
                </c:pt>
                <c:pt idx="1026">
                  <c:v>83.119069999999994</c:v>
                </c:pt>
                <c:pt idx="1027">
                  <c:v>83.115369999999999</c:v>
                </c:pt>
                <c:pt idx="1028">
                  <c:v>83.112200000000001</c:v>
                </c:pt>
                <c:pt idx="1029">
                  <c:v>83.117829999999998</c:v>
                </c:pt>
                <c:pt idx="1030">
                  <c:v>83.123620000000003</c:v>
                </c:pt>
                <c:pt idx="1031">
                  <c:v>83.116339999999994</c:v>
                </c:pt>
                <c:pt idx="1032">
                  <c:v>83.126310000000004</c:v>
                </c:pt>
                <c:pt idx="1033">
                  <c:v>83.119550000000004</c:v>
                </c:pt>
                <c:pt idx="1034">
                  <c:v>83.123109999999997</c:v>
                </c:pt>
                <c:pt idx="1035">
                  <c:v>83.110439999999997</c:v>
                </c:pt>
                <c:pt idx="1036">
                  <c:v>83.121269999999996</c:v>
                </c:pt>
                <c:pt idx="1037">
                  <c:v>83.127920000000003</c:v>
                </c:pt>
                <c:pt idx="1038">
                  <c:v>83.125960000000006</c:v>
                </c:pt>
                <c:pt idx="1039">
                  <c:v>83.130030000000005</c:v>
                </c:pt>
                <c:pt idx="1040">
                  <c:v>83.097930000000005</c:v>
                </c:pt>
                <c:pt idx="1041">
                  <c:v>83.115009999999998</c:v>
                </c:pt>
                <c:pt idx="1042">
                  <c:v>83.120080000000002</c:v>
                </c:pt>
                <c:pt idx="1043">
                  <c:v>83.123840000000001</c:v>
                </c:pt>
                <c:pt idx="1044">
                  <c:v>83.120189999999994</c:v>
                </c:pt>
                <c:pt idx="1045">
                  <c:v>83.111829999999998</c:v>
                </c:pt>
                <c:pt idx="1046">
                  <c:v>83.114769999999993</c:v>
                </c:pt>
                <c:pt idx="1047">
                  <c:v>83.116479999999996</c:v>
                </c:pt>
                <c:pt idx="1048">
                  <c:v>83.106290000000001</c:v>
                </c:pt>
                <c:pt idx="1049">
                  <c:v>83.131510000000006</c:v>
                </c:pt>
                <c:pt idx="1050">
                  <c:v>83.124750000000006</c:v>
                </c:pt>
                <c:pt idx="1051">
                  <c:v>83.117220000000003</c:v>
                </c:pt>
                <c:pt idx="1052">
                  <c:v>83.120909999999995</c:v>
                </c:pt>
                <c:pt idx="1053">
                  <c:v>83.11833</c:v>
                </c:pt>
                <c:pt idx="1054">
                  <c:v>83.121790000000004</c:v>
                </c:pt>
                <c:pt idx="1055">
                  <c:v>83.125380000000007</c:v>
                </c:pt>
                <c:pt idx="1056">
                  <c:v>83.120819999999995</c:v>
                </c:pt>
                <c:pt idx="1057">
                  <c:v>83.113429999999994</c:v>
                </c:pt>
                <c:pt idx="1058">
                  <c:v>83.110969999999995</c:v>
                </c:pt>
                <c:pt idx="1059">
                  <c:v>83.121799999999993</c:v>
                </c:pt>
                <c:pt idx="1060">
                  <c:v>83.116870000000006</c:v>
                </c:pt>
                <c:pt idx="1061">
                  <c:v>83.105919999999998</c:v>
                </c:pt>
                <c:pt idx="1062">
                  <c:v>83.10127</c:v>
                </c:pt>
                <c:pt idx="1063">
                  <c:v>83.092039999999997</c:v>
                </c:pt>
                <c:pt idx="1064">
                  <c:v>83.107309999999998</c:v>
                </c:pt>
                <c:pt idx="1065">
                  <c:v>83.098050000000001</c:v>
                </c:pt>
                <c:pt idx="1066">
                  <c:v>83.10727</c:v>
                </c:pt>
                <c:pt idx="1067">
                  <c:v>83.100300000000004</c:v>
                </c:pt>
                <c:pt idx="1068">
                  <c:v>83.092039999999997</c:v>
                </c:pt>
                <c:pt idx="1069">
                  <c:v>83.106790000000004</c:v>
                </c:pt>
                <c:pt idx="1070">
                  <c:v>83.113420000000005</c:v>
                </c:pt>
                <c:pt idx="1071">
                  <c:v>83.095849999999999</c:v>
                </c:pt>
                <c:pt idx="1072">
                  <c:v>83.108530000000002</c:v>
                </c:pt>
                <c:pt idx="1073">
                  <c:v>83.098070000000007</c:v>
                </c:pt>
                <c:pt idx="1074">
                  <c:v>83.114059999999995</c:v>
                </c:pt>
                <c:pt idx="1075">
                  <c:v>83.105320000000006</c:v>
                </c:pt>
                <c:pt idx="1076">
                  <c:v>83.111859999999993</c:v>
                </c:pt>
                <c:pt idx="1077">
                  <c:v>83.118120000000005</c:v>
                </c:pt>
                <c:pt idx="1078">
                  <c:v>83.122159999999994</c:v>
                </c:pt>
                <c:pt idx="1079">
                  <c:v>83.1126</c:v>
                </c:pt>
                <c:pt idx="1080">
                  <c:v>83.116159999999994</c:v>
                </c:pt>
                <c:pt idx="1081">
                  <c:v>83.109750000000005</c:v>
                </c:pt>
                <c:pt idx="1082">
                  <c:v>83.118359999999996</c:v>
                </c:pt>
                <c:pt idx="1083">
                  <c:v>83.116380000000007</c:v>
                </c:pt>
                <c:pt idx="1084">
                  <c:v>83.113810000000001</c:v>
                </c:pt>
                <c:pt idx="1085">
                  <c:v>83.110609999999994</c:v>
                </c:pt>
                <c:pt idx="1086">
                  <c:v>83.096220000000002</c:v>
                </c:pt>
                <c:pt idx="1087">
                  <c:v>83.104979999999998</c:v>
                </c:pt>
                <c:pt idx="1088">
                  <c:v>83.105339999999998</c:v>
                </c:pt>
                <c:pt idx="1089">
                  <c:v>83.113569999999996</c:v>
                </c:pt>
                <c:pt idx="1090">
                  <c:v>83.127740000000003</c:v>
                </c:pt>
                <c:pt idx="1091">
                  <c:v>83.113550000000004</c:v>
                </c:pt>
                <c:pt idx="1092">
                  <c:v>83.112840000000006</c:v>
                </c:pt>
                <c:pt idx="1093">
                  <c:v>83.120980000000003</c:v>
                </c:pt>
                <c:pt idx="1094">
                  <c:v>83.116900000000001</c:v>
                </c:pt>
                <c:pt idx="1095">
                  <c:v>83.128330000000005</c:v>
                </c:pt>
                <c:pt idx="1096">
                  <c:v>83.104609999999994</c:v>
                </c:pt>
                <c:pt idx="1097">
                  <c:v>83.114059999999995</c:v>
                </c:pt>
                <c:pt idx="1098">
                  <c:v>83.113950000000003</c:v>
                </c:pt>
                <c:pt idx="1099">
                  <c:v>83.120350000000002</c:v>
                </c:pt>
                <c:pt idx="1100">
                  <c:v>83.124520000000004</c:v>
                </c:pt>
                <c:pt idx="1101">
                  <c:v>83.095979999999997</c:v>
                </c:pt>
                <c:pt idx="1102">
                  <c:v>83.114310000000003</c:v>
                </c:pt>
                <c:pt idx="1103">
                  <c:v>83.112350000000006</c:v>
                </c:pt>
                <c:pt idx="1104">
                  <c:v>83.125640000000004</c:v>
                </c:pt>
                <c:pt idx="1105">
                  <c:v>83.115579999999994</c:v>
                </c:pt>
                <c:pt idx="1106">
                  <c:v>83.110519999999994</c:v>
                </c:pt>
                <c:pt idx="1107">
                  <c:v>83.118269999999995</c:v>
                </c:pt>
                <c:pt idx="1108">
                  <c:v>83.109160000000003</c:v>
                </c:pt>
                <c:pt idx="1109">
                  <c:v>83.111230000000006</c:v>
                </c:pt>
                <c:pt idx="1110">
                  <c:v>83.112840000000006</c:v>
                </c:pt>
                <c:pt idx="1111">
                  <c:v>83.11345</c:v>
                </c:pt>
                <c:pt idx="1112">
                  <c:v>83.116169999999997</c:v>
                </c:pt>
                <c:pt idx="1113">
                  <c:v>83.11497</c:v>
                </c:pt>
                <c:pt idx="1114">
                  <c:v>83.121319999999997</c:v>
                </c:pt>
                <c:pt idx="1115">
                  <c:v>83.117779999999996</c:v>
                </c:pt>
                <c:pt idx="1116">
                  <c:v>83.109899999999996</c:v>
                </c:pt>
                <c:pt idx="1117">
                  <c:v>83.120360000000005</c:v>
                </c:pt>
                <c:pt idx="1118">
                  <c:v>83.112960000000001</c:v>
                </c:pt>
                <c:pt idx="1119">
                  <c:v>83.093890000000002</c:v>
                </c:pt>
                <c:pt idx="1120">
                  <c:v>83.108810000000005</c:v>
                </c:pt>
                <c:pt idx="1121">
                  <c:v>83.113820000000004</c:v>
                </c:pt>
                <c:pt idx="1122">
                  <c:v>83.106970000000004</c:v>
                </c:pt>
                <c:pt idx="1123">
                  <c:v>83.109669999999994</c:v>
                </c:pt>
                <c:pt idx="1124">
                  <c:v>83.097329999999999</c:v>
                </c:pt>
                <c:pt idx="1125">
                  <c:v>83.100530000000006</c:v>
                </c:pt>
                <c:pt idx="1126">
                  <c:v>83.107200000000006</c:v>
                </c:pt>
                <c:pt idx="1127">
                  <c:v>83.108919999999998</c:v>
                </c:pt>
                <c:pt idx="1128">
                  <c:v>83.111590000000007</c:v>
                </c:pt>
                <c:pt idx="1129">
                  <c:v>83.095249999999993</c:v>
                </c:pt>
                <c:pt idx="1130">
                  <c:v>83.10239</c:v>
                </c:pt>
                <c:pt idx="1131">
                  <c:v>83.114090000000004</c:v>
                </c:pt>
                <c:pt idx="1132">
                  <c:v>83.111999999999995</c:v>
                </c:pt>
                <c:pt idx="1133">
                  <c:v>83.107550000000003</c:v>
                </c:pt>
                <c:pt idx="1134">
                  <c:v>83.126999999999995</c:v>
                </c:pt>
                <c:pt idx="1135">
                  <c:v>83.122069999999994</c:v>
                </c:pt>
                <c:pt idx="1136">
                  <c:v>83.127859999999998</c:v>
                </c:pt>
                <c:pt idx="1137">
                  <c:v>83.128860000000003</c:v>
                </c:pt>
                <c:pt idx="1138">
                  <c:v>83.116650000000007</c:v>
                </c:pt>
                <c:pt idx="1139">
                  <c:v>83.130200000000002</c:v>
                </c:pt>
                <c:pt idx="1140">
                  <c:v>83.124430000000004</c:v>
                </c:pt>
                <c:pt idx="1141">
                  <c:v>83.117159999999998</c:v>
                </c:pt>
                <c:pt idx="1142">
                  <c:v>83.117639999999994</c:v>
                </c:pt>
                <c:pt idx="1143">
                  <c:v>83.120760000000004</c:v>
                </c:pt>
                <c:pt idx="1144">
                  <c:v>83.114810000000006</c:v>
                </c:pt>
                <c:pt idx="1145">
                  <c:v>83.112979999999993</c:v>
                </c:pt>
                <c:pt idx="1146">
                  <c:v>83.113349999999997</c:v>
                </c:pt>
                <c:pt idx="1147">
                  <c:v>83.088380000000001</c:v>
                </c:pt>
                <c:pt idx="1148">
                  <c:v>83.095889999999997</c:v>
                </c:pt>
                <c:pt idx="1149">
                  <c:v>83.108069999999998</c:v>
                </c:pt>
                <c:pt idx="1150">
                  <c:v>83.112499999999997</c:v>
                </c:pt>
                <c:pt idx="1151">
                  <c:v>83.098960000000005</c:v>
                </c:pt>
                <c:pt idx="1152">
                  <c:v>83.101150000000004</c:v>
                </c:pt>
                <c:pt idx="1153">
                  <c:v>83.112740000000002</c:v>
                </c:pt>
                <c:pt idx="1154">
                  <c:v>83.111260000000001</c:v>
                </c:pt>
                <c:pt idx="1155">
                  <c:v>83.106309999999993</c:v>
                </c:pt>
                <c:pt idx="1156">
                  <c:v>83.129589999999993</c:v>
                </c:pt>
                <c:pt idx="1157">
                  <c:v>83.106459999999998</c:v>
                </c:pt>
                <c:pt idx="1158">
                  <c:v>83.114739999999998</c:v>
                </c:pt>
                <c:pt idx="1159">
                  <c:v>83.126059999999995</c:v>
                </c:pt>
                <c:pt idx="1160">
                  <c:v>83.126019999999997</c:v>
                </c:pt>
                <c:pt idx="1161">
                  <c:v>83.117540000000005</c:v>
                </c:pt>
                <c:pt idx="1162">
                  <c:v>83.122110000000006</c:v>
                </c:pt>
                <c:pt idx="1163">
                  <c:v>83.11927</c:v>
                </c:pt>
                <c:pt idx="1164">
                  <c:v>83.134029999999996</c:v>
                </c:pt>
                <c:pt idx="1165">
                  <c:v>83.116209999999995</c:v>
                </c:pt>
                <c:pt idx="1166">
                  <c:v>83.114949999999993</c:v>
                </c:pt>
                <c:pt idx="1167">
                  <c:v>83.121110000000002</c:v>
                </c:pt>
                <c:pt idx="1168">
                  <c:v>83.120130000000003</c:v>
                </c:pt>
                <c:pt idx="1169">
                  <c:v>83.107569999999996</c:v>
                </c:pt>
                <c:pt idx="1170">
                  <c:v>83.107219999999998</c:v>
                </c:pt>
                <c:pt idx="1171">
                  <c:v>83.115099999999998</c:v>
                </c:pt>
                <c:pt idx="1172">
                  <c:v>83.115589999999997</c:v>
                </c:pt>
                <c:pt idx="1173">
                  <c:v>83.13758</c:v>
                </c:pt>
                <c:pt idx="1174">
                  <c:v>83.12285</c:v>
                </c:pt>
                <c:pt idx="1175">
                  <c:v>83.115210000000005</c:v>
                </c:pt>
                <c:pt idx="1176">
                  <c:v>83.137739999999994</c:v>
                </c:pt>
                <c:pt idx="1177">
                  <c:v>83.128739999999993</c:v>
                </c:pt>
                <c:pt idx="1178">
                  <c:v>83.132300000000001</c:v>
                </c:pt>
                <c:pt idx="1179">
                  <c:v>83.127499999999998</c:v>
                </c:pt>
                <c:pt idx="1180">
                  <c:v>83.116849999999999</c:v>
                </c:pt>
                <c:pt idx="1181">
                  <c:v>83.131069999999994</c:v>
                </c:pt>
                <c:pt idx="1182">
                  <c:v>83.124930000000006</c:v>
                </c:pt>
                <c:pt idx="1183">
                  <c:v>83.138959999999997</c:v>
                </c:pt>
                <c:pt idx="1184">
                  <c:v>83.125410000000002</c:v>
                </c:pt>
                <c:pt idx="1185">
                  <c:v>83.117540000000005</c:v>
                </c:pt>
                <c:pt idx="1186">
                  <c:v>83.120769999999993</c:v>
                </c:pt>
                <c:pt idx="1187">
                  <c:v>83.124939999999995</c:v>
                </c:pt>
                <c:pt idx="1188">
                  <c:v>83.114000000000004</c:v>
                </c:pt>
                <c:pt idx="1189">
                  <c:v>83.116929999999996</c:v>
                </c:pt>
                <c:pt idx="1190">
                  <c:v>83.113740000000007</c:v>
                </c:pt>
                <c:pt idx="1191">
                  <c:v>83.118769999999998</c:v>
                </c:pt>
                <c:pt idx="1192">
                  <c:v>83.121110000000002</c:v>
                </c:pt>
                <c:pt idx="1193">
                  <c:v>83.119529999999997</c:v>
                </c:pt>
                <c:pt idx="1194">
                  <c:v>83.123679999999993</c:v>
                </c:pt>
                <c:pt idx="1195">
                  <c:v>83.113479999999996</c:v>
                </c:pt>
                <c:pt idx="1196">
                  <c:v>83.118549999999999</c:v>
                </c:pt>
                <c:pt idx="1197">
                  <c:v>83.120490000000004</c:v>
                </c:pt>
                <c:pt idx="1198">
                  <c:v>83.102900000000005</c:v>
                </c:pt>
                <c:pt idx="1199">
                  <c:v>83.108559999999997</c:v>
                </c:pt>
                <c:pt idx="1200">
                  <c:v>83.120350000000002</c:v>
                </c:pt>
                <c:pt idx="1201">
                  <c:v>83.106840000000005</c:v>
                </c:pt>
                <c:pt idx="1202">
                  <c:v>83.113129999999998</c:v>
                </c:pt>
                <c:pt idx="1203">
                  <c:v>83.113230000000001</c:v>
                </c:pt>
                <c:pt idx="1204">
                  <c:v>83.129729999999995</c:v>
                </c:pt>
                <c:pt idx="1205">
                  <c:v>83.125690000000006</c:v>
                </c:pt>
                <c:pt idx="1206">
                  <c:v>83.114109999999997</c:v>
                </c:pt>
                <c:pt idx="1207">
                  <c:v>83.110050000000001</c:v>
                </c:pt>
                <c:pt idx="1208">
                  <c:v>83.119410000000002</c:v>
                </c:pt>
                <c:pt idx="1209">
                  <c:v>83.10369</c:v>
                </c:pt>
                <c:pt idx="1210">
                  <c:v>83.107709999999997</c:v>
                </c:pt>
                <c:pt idx="1211">
                  <c:v>83.10772</c:v>
                </c:pt>
                <c:pt idx="1212">
                  <c:v>83.108329999999995</c:v>
                </c:pt>
                <c:pt idx="1213">
                  <c:v>83.128140000000002</c:v>
                </c:pt>
                <c:pt idx="1214">
                  <c:v>83.124939999999995</c:v>
                </c:pt>
                <c:pt idx="1215">
                  <c:v>83.118669999999995</c:v>
                </c:pt>
                <c:pt idx="1216">
                  <c:v>83.098979999999997</c:v>
                </c:pt>
                <c:pt idx="1217">
                  <c:v>83.106610000000003</c:v>
                </c:pt>
                <c:pt idx="1218">
                  <c:v>83.107489999999999</c:v>
                </c:pt>
                <c:pt idx="1219">
                  <c:v>83.11412</c:v>
                </c:pt>
                <c:pt idx="1220">
                  <c:v>83.109570000000005</c:v>
                </c:pt>
                <c:pt idx="1221">
                  <c:v>83.087299999999999</c:v>
                </c:pt>
                <c:pt idx="1222">
                  <c:v>83.121719999999996</c:v>
                </c:pt>
                <c:pt idx="1223">
                  <c:v>83.107969999999995</c:v>
                </c:pt>
                <c:pt idx="1224">
                  <c:v>83.112660000000005</c:v>
                </c:pt>
                <c:pt idx="1225">
                  <c:v>83.108220000000003</c:v>
                </c:pt>
                <c:pt idx="1226">
                  <c:v>83.097759999999994</c:v>
                </c:pt>
                <c:pt idx="1227">
                  <c:v>83.114260000000002</c:v>
                </c:pt>
                <c:pt idx="1228">
                  <c:v>83.114350000000002</c:v>
                </c:pt>
                <c:pt idx="1229">
                  <c:v>83.131330000000005</c:v>
                </c:pt>
                <c:pt idx="1230">
                  <c:v>83.151150000000001</c:v>
                </c:pt>
                <c:pt idx="1231">
                  <c:v>83.136629999999997</c:v>
                </c:pt>
                <c:pt idx="1232">
                  <c:v>83.128770000000003</c:v>
                </c:pt>
                <c:pt idx="1233">
                  <c:v>83.148929999999993</c:v>
                </c:pt>
                <c:pt idx="1234">
                  <c:v>83.145269999999996</c:v>
                </c:pt>
                <c:pt idx="1235">
                  <c:v>83.139989999999997</c:v>
                </c:pt>
                <c:pt idx="1236">
                  <c:v>83.141189999999995</c:v>
                </c:pt>
                <c:pt idx="1237">
                  <c:v>83.129990000000006</c:v>
                </c:pt>
                <c:pt idx="1238">
                  <c:v>83.135530000000003</c:v>
                </c:pt>
                <c:pt idx="1239">
                  <c:v>83.118799999999993</c:v>
                </c:pt>
                <c:pt idx="1240">
                  <c:v>83.133579999999995</c:v>
                </c:pt>
                <c:pt idx="1241">
                  <c:v>83.140339999999995</c:v>
                </c:pt>
                <c:pt idx="1242">
                  <c:v>83.13579</c:v>
                </c:pt>
                <c:pt idx="1243">
                  <c:v>83.132099999999994</c:v>
                </c:pt>
                <c:pt idx="1244">
                  <c:v>83.121750000000006</c:v>
                </c:pt>
                <c:pt idx="1245">
                  <c:v>83.133459999999999</c:v>
                </c:pt>
                <c:pt idx="1246">
                  <c:v>83.130719999999997</c:v>
                </c:pt>
                <c:pt idx="1247">
                  <c:v>83.127039999999994</c:v>
                </c:pt>
                <c:pt idx="1248">
                  <c:v>83.126329999999996</c:v>
                </c:pt>
                <c:pt idx="1249">
                  <c:v>83.117689999999996</c:v>
                </c:pt>
                <c:pt idx="1250">
                  <c:v>83.134690000000006</c:v>
                </c:pt>
                <c:pt idx="1251">
                  <c:v>83.124849999999995</c:v>
                </c:pt>
                <c:pt idx="1252">
                  <c:v>83.122510000000005</c:v>
                </c:pt>
                <c:pt idx="1253">
                  <c:v>83.128029999999995</c:v>
                </c:pt>
                <c:pt idx="1254">
                  <c:v>83.132329999999996</c:v>
                </c:pt>
                <c:pt idx="1255">
                  <c:v>83.13297</c:v>
                </c:pt>
                <c:pt idx="1256">
                  <c:v>83.119799999999998</c:v>
                </c:pt>
                <c:pt idx="1257">
                  <c:v>83.133589999999998</c:v>
                </c:pt>
                <c:pt idx="1258">
                  <c:v>83.125249999999994</c:v>
                </c:pt>
                <c:pt idx="1259">
                  <c:v>83.129279999999994</c:v>
                </c:pt>
                <c:pt idx="1260">
                  <c:v>83.122540000000001</c:v>
                </c:pt>
                <c:pt idx="1261">
                  <c:v>83.125720000000001</c:v>
                </c:pt>
                <c:pt idx="1262">
                  <c:v>83.130260000000007</c:v>
                </c:pt>
                <c:pt idx="1263">
                  <c:v>83.133089999999996</c:v>
                </c:pt>
                <c:pt idx="1264">
                  <c:v>83.124700000000004</c:v>
                </c:pt>
                <c:pt idx="1265">
                  <c:v>83.120170000000002</c:v>
                </c:pt>
                <c:pt idx="1266">
                  <c:v>83.129149999999996</c:v>
                </c:pt>
                <c:pt idx="1267">
                  <c:v>83.110569999999996</c:v>
                </c:pt>
                <c:pt idx="1268">
                  <c:v>83.121899999999997</c:v>
                </c:pt>
                <c:pt idx="1269">
                  <c:v>83.123490000000004</c:v>
                </c:pt>
                <c:pt idx="1270">
                  <c:v>83.127539999999996</c:v>
                </c:pt>
                <c:pt idx="1271">
                  <c:v>83.127799999999993</c:v>
                </c:pt>
                <c:pt idx="1272">
                  <c:v>83.101969999999994</c:v>
                </c:pt>
                <c:pt idx="1273">
                  <c:v>83.115120000000005</c:v>
                </c:pt>
                <c:pt idx="1274">
                  <c:v>83.120670000000004</c:v>
                </c:pt>
                <c:pt idx="1275">
                  <c:v>83.110560000000007</c:v>
                </c:pt>
                <c:pt idx="1276">
                  <c:v>83.11797</c:v>
                </c:pt>
                <c:pt idx="1277">
                  <c:v>83.110320000000002</c:v>
                </c:pt>
                <c:pt idx="1278">
                  <c:v>83.12509</c:v>
                </c:pt>
                <c:pt idx="1279">
                  <c:v>83.123390000000001</c:v>
                </c:pt>
                <c:pt idx="1280">
                  <c:v>83.123890000000003</c:v>
                </c:pt>
                <c:pt idx="1281">
                  <c:v>83.116759999999999</c:v>
                </c:pt>
                <c:pt idx="1282">
                  <c:v>83.095359999999999</c:v>
                </c:pt>
                <c:pt idx="1283">
                  <c:v>83.111699999999999</c:v>
                </c:pt>
                <c:pt idx="1284">
                  <c:v>83.113919999999993</c:v>
                </c:pt>
                <c:pt idx="1285">
                  <c:v>83.115279999999998</c:v>
                </c:pt>
                <c:pt idx="1286">
                  <c:v>83.111580000000004</c:v>
                </c:pt>
                <c:pt idx="1287">
                  <c:v>83.116519999999994</c:v>
                </c:pt>
                <c:pt idx="1288">
                  <c:v>83.111220000000003</c:v>
                </c:pt>
                <c:pt idx="1289">
                  <c:v>83.114670000000004</c:v>
                </c:pt>
                <c:pt idx="1290">
                  <c:v>83.11515</c:v>
                </c:pt>
                <c:pt idx="1291">
                  <c:v>83.112440000000007</c:v>
                </c:pt>
                <c:pt idx="1292">
                  <c:v>83.10763</c:v>
                </c:pt>
                <c:pt idx="1293">
                  <c:v>83.121809999999996</c:v>
                </c:pt>
                <c:pt idx="1294">
                  <c:v>83.113190000000003</c:v>
                </c:pt>
                <c:pt idx="1295">
                  <c:v>83.112830000000002</c:v>
                </c:pt>
                <c:pt idx="1296">
                  <c:v>83.119600000000005</c:v>
                </c:pt>
                <c:pt idx="1297">
                  <c:v>83.120940000000004</c:v>
                </c:pt>
                <c:pt idx="1298">
                  <c:v>83.118250000000003</c:v>
                </c:pt>
                <c:pt idx="1299">
                  <c:v>83.118510000000001</c:v>
                </c:pt>
                <c:pt idx="1300">
                  <c:v>83.092640000000003</c:v>
                </c:pt>
                <c:pt idx="1301">
                  <c:v>83.115039999999993</c:v>
                </c:pt>
                <c:pt idx="1302">
                  <c:v>83.126360000000005</c:v>
                </c:pt>
                <c:pt idx="1303">
                  <c:v>83.112210000000005</c:v>
                </c:pt>
                <c:pt idx="1304">
                  <c:v>83.121200000000002</c:v>
                </c:pt>
                <c:pt idx="1305">
                  <c:v>83.110500000000002</c:v>
                </c:pt>
                <c:pt idx="1306">
                  <c:v>83.105689999999996</c:v>
                </c:pt>
                <c:pt idx="1307">
                  <c:v>83.106409999999997</c:v>
                </c:pt>
                <c:pt idx="1308">
                  <c:v>83.111230000000006</c:v>
                </c:pt>
                <c:pt idx="1309">
                  <c:v>83.116659999999996</c:v>
                </c:pt>
                <c:pt idx="1310">
                  <c:v>83.115039999999993</c:v>
                </c:pt>
                <c:pt idx="1311">
                  <c:v>83.110619999999997</c:v>
                </c:pt>
                <c:pt idx="1312">
                  <c:v>83.118629999999996</c:v>
                </c:pt>
                <c:pt idx="1313">
                  <c:v>83.114320000000006</c:v>
                </c:pt>
                <c:pt idx="1314">
                  <c:v>83.118250000000003</c:v>
                </c:pt>
                <c:pt idx="1315">
                  <c:v>83.119969999999995</c:v>
                </c:pt>
                <c:pt idx="1316">
                  <c:v>83.115530000000007</c:v>
                </c:pt>
                <c:pt idx="1317">
                  <c:v>83.107799999999997</c:v>
                </c:pt>
                <c:pt idx="1318">
                  <c:v>83.113709999999998</c:v>
                </c:pt>
                <c:pt idx="1319">
                  <c:v>83.108270000000005</c:v>
                </c:pt>
                <c:pt idx="1320">
                  <c:v>83.11994</c:v>
                </c:pt>
                <c:pt idx="1321">
                  <c:v>83.111869999999996</c:v>
                </c:pt>
                <c:pt idx="1322">
                  <c:v>83.11336</c:v>
                </c:pt>
                <c:pt idx="1323">
                  <c:v>83.097939999999994</c:v>
                </c:pt>
                <c:pt idx="1324">
                  <c:v>83.112979999999993</c:v>
                </c:pt>
                <c:pt idx="1325">
                  <c:v>83.118250000000003</c:v>
                </c:pt>
                <c:pt idx="1326">
                  <c:v>83.120230000000006</c:v>
                </c:pt>
                <c:pt idx="1327">
                  <c:v>83.118859999999998</c:v>
                </c:pt>
                <c:pt idx="1328">
                  <c:v>83.105829999999997</c:v>
                </c:pt>
                <c:pt idx="1329">
                  <c:v>83.116749999999996</c:v>
                </c:pt>
                <c:pt idx="1330">
                  <c:v>83.117050000000006</c:v>
                </c:pt>
                <c:pt idx="1331">
                  <c:v>83.123909999999995</c:v>
                </c:pt>
                <c:pt idx="1332">
                  <c:v>83.120959999999997</c:v>
                </c:pt>
                <c:pt idx="1333">
                  <c:v>83.111620000000002</c:v>
                </c:pt>
                <c:pt idx="1334">
                  <c:v>83.112210000000005</c:v>
                </c:pt>
                <c:pt idx="1335">
                  <c:v>83.105819999999994</c:v>
                </c:pt>
                <c:pt idx="1336">
                  <c:v>83.110039999999998</c:v>
                </c:pt>
                <c:pt idx="1337">
                  <c:v>83.115669999999994</c:v>
                </c:pt>
                <c:pt idx="1338">
                  <c:v>83.11542</c:v>
                </c:pt>
                <c:pt idx="1339">
                  <c:v>83.111490000000003</c:v>
                </c:pt>
                <c:pt idx="1340">
                  <c:v>83.110529999999997</c:v>
                </c:pt>
                <c:pt idx="1341">
                  <c:v>83.102519999999998</c:v>
                </c:pt>
                <c:pt idx="1342">
                  <c:v>83.116399999999999</c:v>
                </c:pt>
                <c:pt idx="1343">
                  <c:v>83.122579999999999</c:v>
                </c:pt>
                <c:pt idx="1344">
                  <c:v>83.111980000000003</c:v>
                </c:pt>
                <c:pt idx="1345">
                  <c:v>83.117159999999998</c:v>
                </c:pt>
                <c:pt idx="1346">
                  <c:v>83.098089999999999</c:v>
                </c:pt>
                <c:pt idx="1347">
                  <c:v>83.107939999999999</c:v>
                </c:pt>
                <c:pt idx="1348">
                  <c:v>83.121080000000006</c:v>
                </c:pt>
                <c:pt idx="1349">
                  <c:v>83.111599999999996</c:v>
                </c:pt>
                <c:pt idx="1350">
                  <c:v>83.106700000000004</c:v>
                </c:pt>
                <c:pt idx="1351">
                  <c:v>83.103980000000007</c:v>
                </c:pt>
                <c:pt idx="1352">
                  <c:v>83.1233</c:v>
                </c:pt>
                <c:pt idx="1353">
                  <c:v>83.117890000000003</c:v>
                </c:pt>
                <c:pt idx="1354">
                  <c:v>83.107420000000005</c:v>
                </c:pt>
                <c:pt idx="1355">
                  <c:v>83.107429999999994</c:v>
                </c:pt>
                <c:pt idx="1356">
                  <c:v>83.119110000000006</c:v>
                </c:pt>
                <c:pt idx="1357">
                  <c:v>83.11703</c:v>
                </c:pt>
                <c:pt idx="1358">
                  <c:v>83.105829999999997</c:v>
                </c:pt>
                <c:pt idx="1359">
                  <c:v>83.10669</c:v>
                </c:pt>
                <c:pt idx="1360">
                  <c:v>83.100040000000007</c:v>
                </c:pt>
                <c:pt idx="1361">
                  <c:v>83.121200000000002</c:v>
                </c:pt>
                <c:pt idx="1362">
                  <c:v>83.111969999999999</c:v>
                </c:pt>
                <c:pt idx="1363">
                  <c:v>83.116050000000001</c:v>
                </c:pt>
                <c:pt idx="1364">
                  <c:v>83.100300000000004</c:v>
                </c:pt>
                <c:pt idx="1365">
                  <c:v>83.110759999999999</c:v>
                </c:pt>
                <c:pt idx="1366">
                  <c:v>83.109899999999996</c:v>
                </c:pt>
                <c:pt idx="1367">
                  <c:v>83.100070000000002</c:v>
                </c:pt>
                <c:pt idx="1368">
                  <c:v>83.101889999999997</c:v>
                </c:pt>
                <c:pt idx="1369">
                  <c:v>83.092179999999999</c:v>
                </c:pt>
                <c:pt idx="1370">
                  <c:v>83.111490000000003</c:v>
                </c:pt>
                <c:pt idx="1371">
                  <c:v>83.116669999999999</c:v>
                </c:pt>
                <c:pt idx="1372">
                  <c:v>83.113829999999993</c:v>
                </c:pt>
                <c:pt idx="1373">
                  <c:v>83.122929999999997</c:v>
                </c:pt>
                <c:pt idx="1374">
                  <c:v>83.106930000000006</c:v>
                </c:pt>
                <c:pt idx="1375">
                  <c:v>83.113839999999996</c:v>
                </c:pt>
                <c:pt idx="1376">
                  <c:v>83.115160000000003</c:v>
                </c:pt>
                <c:pt idx="1377">
                  <c:v>83.120350000000002</c:v>
                </c:pt>
                <c:pt idx="1378">
                  <c:v>83.130439999999993</c:v>
                </c:pt>
                <c:pt idx="1379">
                  <c:v>83.118269999999995</c:v>
                </c:pt>
                <c:pt idx="1380">
                  <c:v>83.112970000000004</c:v>
                </c:pt>
                <c:pt idx="1381">
                  <c:v>83.10275</c:v>
                </c:pt>
                <c:pt idx="1382">
                  <c:v>83.115690000000001</c:v>
                </c:pt>
                <c:pt idx="1383">
                  <c:v>83.124759999999995</c:v>
                </c:pt>
                <c:pt idx="1384">
                  <c:v>83.123429999999999</c:v>
                </c:pt>
                <c:pt idx="1385">
                  <c:v>83.115669999999994</c:v>
                </c:pt>
                <c:pt idx="1386">
                  <c:v>83.120599999999996</c:v>
                </c:pt>
                <c:pt idx="1387">
                  <c:v>83.126850000000005</c:v>
                </c:pt>
                <c:pt idx="1388">
                  <c:v>83.132909999999995</c:v>
                </c:pt>
                <c:pt idx="1389">
                  <c:v>83.125029999999995</c:v>
                </c:pt>
                <c:pt idx="1390">
                  <c:v>83.118880000000004</c:v>
                </c:pt>
                <c:pt idx="1391">
                  <c:v>83.118340000000003</c:v>
                </c:pt>
                <c:pt idx="1392">
                  <c:v>83.119479999999996</c:v>
                </c:pt>
                <c:pt idx="1393">
                  <c:v>83.113479999999996</c:v>
                </c:pt>
                <c:pt idx="1394">
                  <c:v>83.119969999999995</c:v>
                </c:pt>
                <c:pt idx="1395">
                  <c:v>83.118989999999997</c:v>
                </c:pt>
                <c:pt idx="1396">
                  <c:v>83.131799999999998</c:v>
                </c:pt>
                <c:pt idx="1397">
                  <c:v>83.096599999999995</c:v>
                </c:pt>
                <c:pt idx="1398">
                  <c:v>83.109889999999993</c:v>
                </c:pt>
                <c:pt idx="1399">
                  <c:v>83.120009999999994</c:v>
                </c:pt>
                <c:pt idx="1400">
                  <c:v>83.11936</c:v>
                </c:pt>
                <c:pt idx="1401">
                  <c:v>83.109290000000001</c:v>
                </c:pt>
                <c:pt idx="1402">
                  <c:v>83.098179999999999</c:v>
                </c:pt>
                <c:pt idx="1403">
                  <c:v>83.116410000000002</c:v>
                </c:pt>
                <c:pt idx="1404">
                  <c:v>83.118880000000004</c:v>
                </c:pt>
                <c:pt idx="1405">
                  <c:v>83.125749999999996</c:v>
                </c:pt>
                <c:pt idx="1406">
                  <c:v>83.117279999999994</c:v>
                </c:pt>
                <c:pt idx="1407">
                  <c:v>83.124399999999994</c:v>
                </c:pt>
                <c:pt idx="1408">
                  <c:v>83.124549999999999</c:v>
                </c:pt>
                <c:pt idx="1409">
                  <c:v>83.115560000000002</c:v>
                </c:pt>
                <c:pt idx="1410">
                  <c:v>83.104479999999995</c:v>
                </c:pt>
                <c:pt idx="1411">
                  <c:v>83.117630000000005</c:v>
                </c:pt>
                <c:pt idx="1412">
                  <c:v>83.113339999999994</c:v>
                </c:pt>
                <c:pt idx="1413">
                  <c:v>83.113810000000001</c:v>
                </c:pt>
                <c:pt idx="1414">
                  <c:v>83.114540000000005</c:v>
                </c:pt>
                <c:pt idx="1415">
                  <c:v>83.118250000000003</c:v>
                </c:pt>
                <c:pt idx="1416">
                  <c:v>83.118600000000001</c:v>
                </c:pt>
                <c:pt idx="1417">
                  <c:v>83.117890000000003</c:v>
                </c:pt>
                <c:pt idx="1418">
                  <c:v>83.10866</c:v>
                </c:pt>
                <c:pt idx="1419">
                  <c:v>83.119119999999995</c:v>
                </c:pt>
                <c:pt idx="1420">
                  <c:v>83.11591</c:v>
                </c:pt>
                <c:pt idx="1421">
                  <c:v>83.110119999999995</c:v>
                </c:pt>
                <c:pt idx="1422">
                  <c:v>83.113820000000004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E20-4073-9B1C-3DE0132B3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018112"/>
        <c:axId val="1366012704"/>
      </c:scatterChart>
      <c:scatterChart>
        <c:scatterStyle val="lineMarker"/>
        <c:varyColors val="0"/>
        <c:ser>
          <c:idx val="1"/>
          <c:order val="1"/>
          <c:tx>
            <c:v>#2-SEU0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SRAM!$B$4:$B$428</c:f>
              <c:numCache>
                <c:formatCode>h:mm:ss;@</c:formatCode>
                <c:ptCount val="425"/>
                <c:pt idx="0">
                  <c:v>45816.796133449076</c:v>
                </c:pt>
                <c:pt idx="1">
                  <c:v>45816.796145138891</c:v>
                </c:pt>
                <c:pt idx="2">
                  <c:v>45816.796156620374</c:v>
                </c:pt>
                <c:pt idx="3">
                  <c:v>45816.796168194443</c:v>
                </c:pt>
                <c:pt idx="4">
                  <c:v>45816.796179837962</c:v>
                </c:pt>
                <c:pt idx="5">
                  <c:v>45816.796191388887</c:v>
                </c:pt>
                <c:pt idx="6">
                  <c:v>45816.796202916667</c:v>
                </c:pt>
                <c:pt idx="7">
                  <c:v>45816.796214513888</c:v>
                </c:pt>
                <c:pt idx="8">
                  <c:v>45816.796226122686</c:v>
                </c:pt>
                <c:pt idx="9">
                  <c:v>45816.796237650466</c:v>
                </c:pt>
                <c:pt idx="10">
                  <c:v>45816.796249189814</c:v>
                </c:pt>
                <c:pt idx="11">
                  <c:v>45816.796260798612</c:v>
                </c:pt>
                <c:pt idx="12">
                  <c:v>45816.796272349537</c:v>
                </c:pt>
                <c:pt idx="13">
                  <c:v>45816.796283935182</c:v>
                </c:pt>
                <c:pt idx="14">
                  <c:v>45816.796295497683</c:v>
                </c:pt>
                <c:pt idx="15">
                  <c:v>45816.796307546298</c:v>
                </c:pt>
                <c:pt idx="16">
                  <c:v>45816.796318645836</c:v>
                </c:pt>
                <c:pt idx="17">
                  <c:v>45816.796330277779</c:v>
                </c:pt>
                <c:pt idx="18">
                  <c:v>45816.796341805559</c:v>
                </c:pt>
                <c:pt idx="19">
                  <c:v>45816.796353356483</c:v>
                </c:pt>
                <c:pt idx="20">
                  <c:v>45816.79636497685</c:v>
                </c:pt>
                <c:pt idx="21">
                  <c:v>45816.796376828701</c:v>
                </c:pt>
                <c:pt idx="22">
                  <c:v>45816.796388148148</c:v>
                </c:pt>
                <c:pt idx="23">
                  <c:v>45816.79639974537</c:v>
                </c:pt>
                <c:pt idx="24">
                  <c:v>45816.796411226853</c:v>
                </c:pt>
                <c:pt idx="25">
                  <c:v>45816.796422905092</c:v>
                </c:pt>
                <c:pt idx="26">
                  <c:v>45816.79643440972</c:v>
                </c:pt>
                <c:pt idx="27">
                  <c:v>45816.796446006942</c:v>
                </c:pt>
                <c:pt idx="28">
                  <c:v>45816.796457592594</c:v>
                </c:pt>
                <c:pt idx="29">
                  <c:v>45816.79646917824</c:v>
                </c:pt>
                <c:pt idx="30">
                  <c:v>45816.796480682868</c:v>
                </c:pt>
                <c:pt idx="31">
                  <c:v>45816.796492337962</c:v>
                </c:pt>
                <c:pt idx="32">
                  <c:v>45816.796503877318</c:v>
                </c:pt>
                <c:pt idx="33">
                  <c:v>45816.79651565972</c:v>
                </c:pt>
                <c:pt idx="34">
                  <c:v>45816.796526979168</c:v>
                </c:pt>
                <c:pt idx="35">
                  <c:v>45816.796538645831</c:v>
                </c:pt>
                <c:pt idx="36">
                  <c:v>45816.796550196763</c:v>
                </c:pt>
                <c:pt idx="37">
                  <c:v>45816.796561782408</c:v>
                </c:pt>
                <c:pt idx="38">
                  <c:v>45816.79657337963</c:v>
                </c:pt>
                <c:pt idx="39">
                  <c:v>45816.796584942131</c:v>
                </c:pt>
                <c:pt idx="40">
                  <c:v>45816.796596481479</c:v>
                </c:pt>
                <c:pt idx="41">
                  <c:v>45816.796608055556</c:v>
                </c:pt>
                <c:pt idx="42">
                  <c:v>45816.79661957176</c:v>
                </c:pt>
                <c:pt idx="43">
                  <c:v>45816.796631203702</c:v>
                </c:pt>
                <c:pt idx="44">
                  <c:v>45816.796642789355</c:v>
                </c:pt>
                <c:pt idx="45">
                  <c:v>45816.796654375001</c:v>
                </c:pt>
                <c:pt idx="46">
                  <c:v>45816.796665960646</c:v>
                </c:pt>
                <c:pt idx="47">
                  <c:v>45816.796677442129</c:v>
                </c:pt>
                <c:pt idx="48">
                  <c:v>45816.796689074072</c:v>
                </c:pt>
                <c:pt idx="49">
                  <c:v>45816.796700671293</c:v>
                </c:pt>
                <c:pt idx="50">
                  <c:v>45816.796712164352</c:v>
                </c:pt>
                <c:pt idx="51">
                  <c:v>45816.796723784719</c:v>
                </c:pt>
                <c:pt idx="52">
                  <c:v>45816.796735289354</c:v>
                </c:pt>
                <c:pt idx="53">
                  <c:v>45816.796746921296</c:v>
                </c:pt>
                <c:pt idx="54">
                  <c:v>45816.796758530094</c:v>
                </c:pt>
                <c:pt idx="55">
                  <c:v>45816.796770358793</c:v>
                </c:pt>
                <c:pt idx="56">
                  <c:v>45816.796781655095</c:v>
                </c:pt>
                <c:pt idx="57">
                  <c:v>45816.796793553243</c:v>
                </c:pt>
                <c:pt idx="58">
                  <c:v>45816.796804756945</c:v>
                </c:pt>
                <c:pt idx="59">
                  <c:v>45816.796816666669</c:v>
                </c:pt>
                <c:pt idx="60">
                  <c:v>45816.79682797454</c:v>
                </c:pt>
                <c:pt idx="61">
                  <c:v>45816.796839479168</c:v>
                </c:pt>
                <c:pt idx="62">
                  <c:v>45816.796851122686</c:v>
                </c:pt>
                <c:pt idx="63">
                  <c:v>45816.796862847223</c:v>
                </c:pt>
                <c:pt idx="64">
                  <c:v>45816.79687421296</c:v>
                </c:pt>
                <c:pt idx="65">
                  <c:v>45816.796886145836</c:v>
                </c:pt>
                <c:pt idx="66">
                  <c:v>45816.79689740741</c:v>
                </c:pt>
                <c:pt idx="67">
                  <c:v>45816.796908946759</c:v>
                </c:pt>
                <c:pt idx="68">
                  <c:v>45816.796920567132</c:v>
                </c:pt>
                <c:pt idx="69">
                  <c:v>45816.796932337966</c:v>
                </c:pt>
                <c:pt idx="70">
                  <c:v>45816.79694375</c:v>
                </c:pt>
                <c:pt idx="71">
                  <c:v>45816.796955266203</c:v>
                </c:pt>
                <c:pt idx="72">
                  <c:v>45816.796966759262</c:v>
                </c:pt>
                <c:pt idx="73">
                  <c:v>45816.79697841435</c:v>
                </c:pt>
                <c:pt idx="74">
                  <c:v>45816.796990011571</c:v>
                </c:pt>
                <c:pt idx="75">
                  <c:v>45816.797001770836</c:v>
                </c:pt>
                <c:pt idx="76">
                  <c:v>45816.797013148149</c:v>
                </c:pt>
                <c:pt idx="77">
                  <c:v>45816.79702471065</c:v>
                </c:pt>
                <c:pt idx="78">
                  <c:v>45816.79703627315</c:v>
                </c:pt>
                <c:pt idx="79">
                  <c:v>45816.797047800923</c:v>
                </c:pt>
                <c:pt idx="80">
                  <c:v>45816.797059386576</c:v>
                </c:pt>
                <c:pt idx="81">
                  <c:v>45816.79707104167</c:v>
                </c:pt>
                <c:pt idx="82">
                  <c:v>45816.797082604164</c:v>
                </c:pt>
                <c:pt idx="83">
                  <c:v>45816.797094189817</c:v>
                </c:pt>
                <c:pt idx="84">
                  <c:v>45816.79710570602</c:v>
                </c:pt>
                <c:pt idx="85">
                  <c:v>45816.797117361108</c:v>
                </c:pt>
                <c:pt idx="86">
                  <c:v>45816.797128842591</c:v>
                </c:pt>
                <c:pt idx="87">
                  <c:v>45816.797140509261</c:v>
                </c:pt>
                <c:pt idx="88">
                  <c:v>45816.797152013889</c:v>
                </c:pt>
                <c:pt idx="89">
                  <c:v>45816.797163634263</c:v>
                </c:pt>
                <c:pt idx="90">
                  <c:v>45816.797175185187</c:v>
                </c:pt>
                <c:pt idx="91">
                  <c:v>45816.79718671296</c:v>
                </c:pt>
                <c:pt idx="92">
                  <c:v>45816.797198275461</c:v>
                </c:pt>
                <c:pt idx="93">
                  <c:v>45816.797210081022</c:v>
                </c:pt>
                <c:pt idx="94">
                  <c:v>45816.797221469904</c:v>
                </c:pt>
                <c:pt idx="95">
                  <c:v>45816.79723329861</c:v>
                </c:pt>
                <c:pt idx="96">
                  <c:v>45816.797244664354</c:v>
                </c:pt>
                <c:pt idx="97">
                  <c:v>45816.797256203703</c:v>
                </c:pt>
                <c:pt idx="98">
                  <c:v>45816.797267754628</c:v>
                </c:pt>
                <c:pt idx="99">
                  <c:v>45816.797279560182</c:v>
                </c:pt>
                <c:pt idx="100">
                  <c:v>45816.797290925926</c:v>
                </c:pt>
                <c:pt idx="101">
                  <c:v>45816.79730244213</c:v>
                </c:pt>
                <c:pt idx="102">
                  <c:v>45816.797314016207</c:v>
                </c:pt>
                <c:pt idx="103">
                  <c:v>45816.797325636573</c:v>
                </c:pt>
                <c:pt idx="104">
                  <c:v>45816.797337129632</c:v>
                </c:pt>
                <c:pt idx="105">
                  <c:v>45816.79734892361</c:v>
                </c:pt>
                <c:pt idx="106">
                  <c:v>45816.797360416669</c:v>
                </c:pt>
                <c:pt idx="107">
                  <c:v>45816.797371932873</c:v>
                </c:pt>
                <c:pt idx="108">
                  <c:v>45816.797383506942</c:v>
                </c:pt>
                <c:pt idx="109">
                  <c:v>45816.797395023146</c:v>
                </c:pt>
                <c:pt idx="110">
                  <c:v>45816.797406712962</c:v>
                </c:pt>
                <c:pt idx="111">
                  <c:v>45816.797418518516</c:v>
                </c:pt>
                <c:pt idx="112">
                  <c:v>45816.797429791666</c:v>
                </c:pt>
                <c:pt idx="113">
                  <c:v>45816.797441516203</c:v>
                </c:pt>
                <c:pt idx="114">
                  <c:v>45816.797452916668</c:v>
                </c:pt>
                <c:pt idx="115">
                  <c:v>45816.797464525465</c:v>
                </c:pt>
                <c:pt idx="116">
                  <c:v>45816.797476030093</c:v>
                </c:pt>
                <c:pt idx="117">
                  <c:v>45816.797487870368</c:v>
                </c:pt>
                <c:pt idx="118">
                  <c:v>45816.79749921296</c:v>
                </c:pt>
                <c:pt idx="119">
                  <c:v>45816.797510868055</c:v>
                </c:pt>
                <c:pt idx="120">
                  <c:v>45816.797522349538</c:v>
                </c:pt>
                <c:pt idx="121">
                  <c:v>45816.797533993056</c:v>
                </c:pt>
                <c:pt idx="122">
                  <c:v>45816.797545555557</c:v>
                </c:pt>
                <c:pt idx="123">
                  <c:v>45816.797557129627</c:v>
                </c:pt>
                <c:pt idx="124">
                  <c:v>45816.797568680558</c:v>
                </c:pt>
                <c:pt idx="125">
                  <c:v>45816.797580289349</c:v>
                </c:pt>
                <c:pt idx="126">
                  <c:v>45816.797591840281</c:v>
                </c:pt>
                <c:pt idx="127">
                  <c:v>45816.797603379629</c:v>
                </c:pt>
                <c:pt idx="128">
                  <c:v>45816.797614918978</c:v>
                </c:pt>
                <c:pt idx="129">
                  <c:v>45816.797626550928</c:v>
                </c:pt>
                <c:pt idx="130">
                  <c:v>45816.7976380787</c:v>
                </c:pt>
                <c:pt idx="131">
                  <c:v>45816.797649745371</c:v>
                </c:pt>
                <c:pt idx="132">
                  <c:v>45816.797661192133</c:v>
                </c:pt>
                <c:pt idx="133">
                  <c:v>45816.797672893517</c:v>
                </c:pt>
                <c:pt idx="134">
                  <c:v>45816.797684398145</c:v>
                </c:pt>
                <c:pt idx="135">
                  <c:v>45816.797696250003</c:v>
                </c:pt>
                <c:pt idx="136">
                  <c:v>45816.797707627316</c:v>
                </c:pt>
                <c:pt idx="137">
                  <c:v>45816.797719108799</c:v>
                </c:pt>
                <c:pt idx="138">
                  <c:v>45816.797730682869</c:v>
                </c:pt>
                <c:pt idx="139">
                  <c:v>45816.797742291667</c:v>
                </c:pt>
                <c:pt idx="140">
                  <c:v>45816.797753831015</c:v>
                </c:pt>
                <c:pt idx="141">
                  <c:v>45816.797765462965</c:v>
                </c:pt>
                <c:pt idx="142">
                  <c:v>45816.797777071763</c:v>
                </c:pt>
                <c:pt idx="143">
                  <c:v>45816.797788611111</c:v>
                </c:pt>
                <c:pt idx="144">
                  <c:v>45816.797800219909</c:v>
                </c:pt>
                <c:pt idx="145">
                  <c:v>45816.797811701392</c:v>
                </c:pt>
                <c:pt idx="146">
                  <c:v>45816.797823310182</c:v>
                </c:pt>
                <c:pt idx="147">
                  <c:v>45816.79783491898</c:v>
                </c:pt>
                <c:pt idx="148">
                  <c:v>45816.797846423608</c:v>
                </c:pt>
                <c:pt idx="149">
                  <c:v>45816.797858078702</c:v>
                </c:pt>
                <c:pt idx="150">
                  <c:v>45816.797869618058</c:v>
                </c:pt>
                <c:pt idx="151">
                  <c:v>45816.79788121528</c:v>
                </c:pt>
                <c:pt idx="152">
                  <c:v>45816.797892754628</c:v>
                </c:pt>
                <c:pt idx="153">
                  <c:v>45816.797904444444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  <c:extLst xmlns:c15="http://schemas.microsoft.com/office/drawing/2012/chart"/>
            </c:numRef>
          </c:xVal>
          <c:yVal>
            <c:numRef>
              <c:f>SRAM!$D$4:$D$428</c:f>
              <c:numCache>
                <c:formatCode>General</c:formatCode>
                <c:ptCount val="4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915</c:v>
                </c:pt>
                <c:pt idx="5">
                  <c:v>1073</c:v>
                </c:pt>
                <c:pt idx="6">
                  <c:v>826</c:v>
                </c:pt>
                <c:pt idx="7">
                  <c:v>1384</c:v>
                </c:pt>
                <c:pt idx="8">
                  <c:v>1358</c:v>
                </c:pt>
                <c:pt idx="9">
                  <c:v>1120</c:v>
                </c:pt>
                <c:pt idx="10">
                  <c:v>1120</c:v>
                </c:pt>
                <c:pt idx="11">
                  <c:v>1475</c:v>
                </c:pt>
                <c:pt idx="12">
                  <c:v>1179</c:v>
                </c:pt>
                <c:pt idx="13">
                  <c:v>1481</c:v>
                </c:pt>
                <c:pt idx="14">
                  <c:v>1803</c:v>
                </c:pt>
                <c:pt idx="15">
                  <c:v>1466</c:v>
                </c:pt>
                <c:pt idx="16">
                  <c:v>888</c:v>
                </c:pt>
                <c:pt idx="17">
                  <c:v>1019</c:v>
                </c:pt>
                <c:pt idx="18">
                  <c:v>1349</c:v>
                </c:pt>
                <c:pt idx="19">
                  <c:v>1988</c:v>
                </c:pt>
                <c:pt idx="20">
                  <c:v>1878</c:v>
                </c:pt>
                <c:pt idx="21">
                  <c:v>1574</c:v>
                </c:pt>
                <c:pt idx="22">
                  <c:v>1290</c:v>
                </c:pt>
                <c:pt idx="23">
                  <c:v>1485</c:v>
                </c:pt>
                <c:pt idx="24">
                  <c:v>1485</c:v>
                </c:pt>
                <c:pt idx="25">
                  <c:v>837</c:v>
                </c:pt>
                <c:pt idx="26">
                  <c:v>1017</c:v>
                </c:pt>
                <c:pt idx="27">
                  <c:v>1391</c:v>
                </c:pt>
                <c:pt idx="28">
                  <c:v>1202</c:v>
                </c:pt>
                <c:pt idx="29">
                  <c:v>1940</c:v>
                </c:pt>
                <c:pt idx="30">
                  <c:v>2006</c:v>
                </c:pt>
                <c:pt idx="31">
                  <c:v>1712</c:v>
                </c:pt>
                <c:pt idx="32">
                  <c:v>1556</c:v>
                </c:pt>
                <c:pt idx="33">
                  <c:v>1101</c:v>
                </c:pt>
                <c:pt idx="34">
                  <c:v>1570</c:v>
                </c:pt>
                <c:pt idx="35">
                  <c:v>1047</c:v>
                </c:pt>
                <c:pt idx="36">
                  <c:v>748</c:v>
                </c:pt>
                <c:pt idx="37">
                  <c:v>826</c:v>
                </c:pt>
                <c:pt idx="38">
                  <c:v>1168</c:v>
                </c:pt>
                <c:pt idx="39">
                  <c:v>1459</c:v>
                </c:pt>
                <c:pt idx="40">
                  <c:v>1384</c:v>
                </c:pt>
                <c:pt idx="41">
                  <c:v>1717</c:v>
                </c:pt>
                <c:pt idx="42">
                  <c:v>1717</c:v>
                </c:pt>
                <c:pt idx="43">
                  <c:v>1554</c:v>
                </c:pt>
                <c:pt idx="44">
                  <c:v>1594</c:v>
                </c:pt>
                <c:pt idx="45">
                  <c:v>1460</c:v>
                </c:pt>
                <c:pt idx="46">
                  <c:v>1423</c:v>
                </c:pt>
                <c:pt idx="47">
                  <c:v>1569</c:v>
                </c:pt>
                <c:pt idx="48">
                  <c:v>1328</c:v>
                </c:pt>
                <c:pt idx="49">
                  <c:v>1401</c:v>
                </c:pt>
                <c:pt idx="50">
                  <c:v>1783</c:v>
                </c:pt>
                <c:pt idx="51">
                  <c:v>1527</c:v>
                </c:pt>
                <c:pt idx="52">
                  <c:v>1527</c:v>
                </c:pt>
                <c:pt idx="53">
                  <c:v>1728</c:v>
                </c:pt>
                <c:pt idx="54">
                  <c:v>1441</c:v>
                </c:pt>
                <c:pt idx="55">
                  <c:v>1006</c:v>
                </c:pt>
                <c:pt idx="56">
                  <c:v>1298</c:v>
                </c:pt>
                <c:pt idx="57">
                  <c:v>1516</c:v>
                </c:pt>
                <c:pt idx="58">
                  <c:v>1713</c:v>
                </c:pt>
                <c:pt idx="59">
                  <c:v>1145</c:v>
                </c:pt>
                <c:pt idx="60">
                  <c:v>1223</c:v>
                </c:pt>
                <c:pt idx="61">
                  <c:v>1787</c:v>
                </c:pt>
                <c:pt idx="62">
                  <c:v>1584</c:v>
                </c:pt>
                <c:pt idx="63">
                  <c:v>1075</c:v>
                </c:pt>
                <c:pt idx="64">
                  <c:v>1877</c:v>
                </c:pt>
                <c:pt idx="65">
                  <c:v>1259</c:v>
                </c:pt>
                <c:pt idx="66">
                  <c:v>887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CE20-4073-9B1C-3DE0132B3A6C}"/>
            </c:ext>
          </c:extLst>
        </c:ser>
        <c:ser>
          <c:idx val="2"/>
          <c:order val="2"/>
          <c:tx>
            <c:v>#2-SEU1</c:v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square"/>
            <c:size val="3"/>
            <c:spPr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</a:ln>
              <a:effectLst/>
            </c:spPr>
          </c:marker>
          <c:xVal>
            <c:numRef>
              <c:f>SRAM!$B$4:$B$428</c:f>
              <c:numCache>
                <c:formatCode>h:mm:ss;@</c:formatCode>
                <c:ptCount val="425"/>
                <c:pt idx="0">
                  <c:v>45816.796133449076</c:v>
                </c:pt>
                <c:pt idx="1">
                  <c:v>45816.796145138891</c:v>
                </c:pt>
                <c:pt idx="2">
                  <c:v>45816.796156620374</c:v>
                </c:pt>
                <c:pt idx="3">
                  <c:v>45816.796168194443</c:v>
                </c:pt>
                <c:pt idx="4">
                  <c:v>45816.796179837962</c:v>
                </c:pt>
                <c:pt idx="5">
                  <c:v>45816.796191388887</c:v>
                </c:pt>
                <c:pt idx="6">
                  <c:v>45816.796202916667</c:v>
                </c:pt>
                <c:pt idx="7">
                  <c:v>45816.796214513888</c:v>
                </c:pt>
                <c:pt idx="8">
                  <c:v>45816.796226122686</c:v>
                </c:pt>
                <c:pt idx="9">
                  <c:v>45816.796237650466</c:v>
                </c:pt>
                <c:pt idx="10">
                  <c:v>45816.796249189814</c:v>
                </c:pt>
                <c:pt idx="11">
                  <c:v>45816.796260798612</c:v>
                </c:pt>
                <c:pt idx="12">
                  <c:v>45816.796272349537</c:v>
                </c:pt>
                <c:pt idx="13">
                  <c:v>45816.796283935182</c:v>
                </c:pt>
                <c:pt idx="14">
                  <c:v>45816.796295497683</c:v>
                </c:pt>
                <c:pt idx="15">
                  <c:v>45816.796307546298</c:v>
                </c:pt>
                <c:pt idx="16">
                  <c:v>45816.796318645836</c:v>
                </c:pt>
                <c:pt idx="17">
                  <c:v>45816.796330277779</c:v>
                </c:pt>
                <c:pt idx="18">
                  <c:v>45816.796341805559</c:v>
                </c:pt>
                <c:pt idx="19">
                  <c:v>45816.796353356483</c:v>
                </c:pt>
                <c:pt idx="20">
                  <c:v>45816.79636497685</c:v>
                </c:pt>
                <c:pt idx="21">
                  <c:v>45816.796376828701</c:v>
                </c:pt>
                <c:pt idx="22">
                  <c:v>45816.796388148148</c:v>
                </c:pt>
                <c:pt idx="23">
                  <c:v>45816.79639974537</c:v>
                </c:pt>
                <c:pt idx="24">
                  <c:v>45816.796411226853</c:v>
                </c:pt>
                <c:pt idx="25">
                  <c:v>45816.796422905092</c:v>
                </c:pt>
                <c:pt idx="26">
                  <c:v>45816.79643440972</c:v>
                </c:pt>
                <c:pt idx="27">
                  <c:v>45816.796446006942</c:v>
                </c:pt>
                <c:pt idx="28">
                  <c:v>45816.796457592594</c:v>
                </c:pt>
                <c:pt idx="29">
                  <c:v>45816.79646917824</c:v>
                </c:pt>
                <c:pt idx="30">
                  <c:v>45816.796480682868</c:v>
                </c:pt>
                <c:pt idx="31">
                  <c:v>45816.796492337962</c:v>
                </c:pt>
                <c:pt idx="32">
                  <c:v>45816.796503877318</c:v>
                </c:pt>
                <c:pt idx="33">
                  <c:v>45816.79651565972</c:v>
                </c:pt>
                <c:pt idx="34">
                  <c:v>45816.796526979168</c:v>
                </c:pt>
                <c:pt idx="35">
                  <c:v>45816.796538645831</c:v>
                </c:pt>
                <c:pt idx="36">
                  <c:v>45816.796550196763</c:v>
                </c:pt>
                <c:pt idx="37">
                  <c:v>45816.796561782408</c:v>
                </c:pt>
                <c:pt idx="38">
                  <c:v>45816.79657337963</c:v>
                </c:pt>
                <c:pt idx="39">
                  <c:v>45816.796584942131</c:v>
                </c:pt>
                <c:pt idx="40">
                  <c:v>45816.796596481479</c:v>
                </c:pt>
                <c:pt idx="41">
                  <c:v>45816.796608055556</c:v>
                </c:pt>
                <c:pt idx="42">
                  <c:v>45816.79661957176</c:v>
                </c:pt>
                <c:pt idx="43">
                  <c:v>45816.796631203702</c:v>
                </c:pt>
                <c:pt idx="44">
                  <c:v>45816.796642789355</c:v>
                </c:pt>
                <c:pt idx="45">
                  <c:v>45816.796654375001</c:v>
                </c:pt>
                <c:pt idx="46">
                  <c:v>45816.796665960646</c:v>
                </c:pt>
                <c:pt idx="47">
                  <c:v>45816.796677442129</c:v>
                </c:pt>
                <c:pt idx="48">
                  <c:v>45816.796689074072</c:v>
                </c:pt>
                <c:pt idx="49">
                  <c:v>45816.796700671293</c:v>
                </c:pt>
                <c:pt idx="50">
                  <c:v>45816.796712164352</c:v>
                </c:pt>
                <c:pt idx="51">
                  <c:v>45816.796723784719</c:v>
                </c:pt>
                <c:pt idx="52">
                  <c:v>45816.796735289354</c:v>
                </c:pt>
                <c:pt idx="53">
                  <c:v>45816.796746921296</c:v>
                </c:pt>
                <c:pt idx="54">
                  <c:v>45816.796758530094</c:v>
                </c:pt>
                <c:pt idx="55">
                  <c:v>45816.796770358793</c:v>
                </c:pt>
                <c:pt idx="56">
                  <c:v>45816.796781655095</c:v>
                </c:pt>
                <c:pt idx="57">
                  <c:v>45816.796793553243</c:v>
                </c:pt>
                <c:pt idx="58">
                  <c:v>45816.796804756945</c:v>
                </c:pt>
                <c:pt idx="59">
                  <c:v>45816.796816666669</c:v>
                </c:pt>
                <c:pt idx="60">
                  <c:v>45816.79682797454</c:v>
                </c:pt>
                <c:pt idx="61">
                  <c:v>45816.796839479168</c:v>
                </c:pt>
                <c:pt idx="62">
                  <c:v>45816.796851122686</c:v>
                </c:pt>
                <c:pt idx="63">
                  <c:v>45816.796862847223</c:v>
                </c:pt>
                <c:pt idx="64">
                  <c:v>45816.79687421296</c:v>
                </c:pt>
                <c:pt idx="65">
                  <c:v>45816.796886145836</c:v>
                </c:pt>
                <c:pt idx="66">
                  <c:v>45816.79689740741</c:v>
                </c:pt>
                <c:pt idx="67">
                  <c:v>45816.796908946759</c:v>
                </c:pt>
                <c:pt idx="68">
                  <c:v>45816.796920567132</c:v>
                </c:pt>
                <c:pt idx="69">
                  <c:v>45816.796932337966</c:v>
                </c:pt>
                <c:pt idx="70">
                  <c:v>45816.79694375</c:v>
                </c:pt>
                <c:pt idx="71">
                  <c:v>45816.796955266203</c:v>
                </c:pt>
                <c:pt idx="72">
                  <c:v>45816.796966759262</c:v>
                </c:pt>
                <c:pt idx="73">
                  <c:v>45816.79697841435</c:v>
                </c:pt>
                <c:pt idx="74">
                  <c:v>45816.796990011571</c:v>
                </c:pt>
                <c:pt idx="75">
                  <c:v>45816.797001770836</c:v>
                </c:pt>
                <c:pt idx="76">
                  <c:v>45816.797013148149</c:v>
                </c:pt>
                <c:pt idx="77">
                  <c:v>45816.79702471065</c:v>
                </c:pt>
                <c:pt idx="78">
                  <c:v>45816.79703627315</c:v>
                </c:pt>
                <c:pt idx="79">
                  <c:v>45816.797047800923</c:v>
                </c:pt>
                <c:pt idx="80">
                  <c:v>45816.797059386576</c:v>
                </c:pt>
                <c:pt idx="81">
                  <c:v>45816.79707104167</c:v>
                </c:pt>
                <c:pt idx="82">
                  <c:v>45816.797082604164</c:v>
                </c:pt>
                <c:pt idx="83">
                  <c:v>45816.797094189817</c:v>
                </c:pt>
                <c:pt idx="84">
                  <c:v>45816.79710570602</c:v>
                </c:pt>
                <c:pt idx="85">
                  <c:v>45816.797117361108</c:v>
                </c:pt>
                <c:pt idx="86">
                  <c:v>45816.797128842591</c:v>
                </c:pt>
                <c:pt idx="87">
                  <c:v>45816.797140509261</c:v>
                </c:pt>
                <c:pt idx="88">
                  <c:v>45816.797152013889</c:v>
                </c:pt>
                <c:pt idx="89">
                  <c:v>45816.797163634263</c:v>
                </c:pt>
                <c:pt idx="90">
                  <c:v>45816.797175185187</c:v>
                </c:pt>
                <c:pt idx="91">
                  <c:v>45816.79718671296</c:v>
                </c:pt>
                <c:pt idx="92">
                  <c:v>45816.797198275461</c:v>
                </c:pt>
                <c:pt idx="93">
                  <c:v>45816.797210081022</c:v>
                </c:pt>
                <c:pt idx="94">
                  <c:v>45816.797221469904</c:v>
                </c:pt>
                <c:pt idx="95">
                  <c:v>45816.79723329861</c:v>
                </c:pt>
                <c:pt idx="96">
                  <c:v>45816.797244664354</c:v>
                </c:pt>
                <c:pt idx="97">
                  <c:v>45816.797256203703</c:v>
                </c:pt>
                <c:pt idx="98">
                  <c:v>45816.797267754628</c:v>
                </c:pt>
                <c:pt idx="99">
                  <c:v>45816.797279560182</c:v>
                </c:pt>
                <c:pt idx="100">
                  <c:v>45816.797290925926</c:v>
                </c:pt>
                <c:pt idx="101">
                  <c:v>45816.79730244213</c:v>
                </c:pt>
                <c:pt idx="102">
                  <c:v>45816.797314016207</c:v>
                </c:pt>
                <c:pt idx="103">
                  <c:v>45816.797325636573</c:v>
                </c:pt>
                <c:pt idx="104">
                  <c:v>45816.797337129632</c:v>
                </c:pt>
                <c:pt idx="105">
                  <c:v>45816.79734892361</c:v>
                </c:pt>
                <c:pt idx="106">
                  <c:v>45816.797360416669</c:v>
                </c:pt>
                <c:pt idx="107">
                  <c:v>45816.797371932873</c:v>
                </c:pt>
                <c:pt idx="108">
                  <c:v>45816.797383506942</c:v>
                </c:pt>
                <c:pt idx="109">
                  <c:v>45816.797395023146</c:v>
                </c:pt>
                <c:pt idx="110">
                  <c:v>45816.797406712962</c:v>
                </c:pt>
                <c:pt idx="111">
                  <c:v>45816.797418518516</c:v>
                </c:pt>
                <c:pt idx="112">
                  <c:v>45816.797429791666</c:v>
                </c:pt>
                <c:pt idx="113">
                  <c:v>45816.797441516203</c:v>
                </c:pt>
                <c:pt idx="114">
                  <c:v>45816.797452916668</c:v>
                </c:pt>
                <c:pt idx="115">
                  <c:v>45816.797464525465</c:v>
                </c:pt>
                <c:pt idx="116">
                  <c:v>45816.797476030093</c:v>
                </c:pt>
                <c:pt idx="117">
                  <c:v>45816.797487870368</c:v>
                </c:pt>
                <c:pt idx="118">
                  <c:v>45816.79749921296</c:v>
                </c:pt>
                <c:pt idx="119">
                  <c:v>45816.797510868055</c:v>
                </c:pt>
                <c:pt idx="120">
                  <c:v>45816.797522349538</c:v>
                </c:pt>
                <c:pt idx="121">
                  <c:v>45816.797533993056</c:v>
                </c:pt>
                <c:pt idx="122">
                  <c:v>45816.797545555557</c:v>
                </c:pt>
                <c:pt idx="123">
                  <c:v>45816.797557129627</c:v>
                </c:pt>
                <c:pt idx="124">
                  <c:v>45816.797568680558</c:v>
                </c:pt>
                <c:pt idx="125">
                  <c:v>45816.797580289349</c:v>
                </c:pt>
                <c:pt idx="126">
                  <c:v>45816.797591840281</c:v>
                </c:pt>
                <c:pt idx="127">
                  <c:v>45816.797603379629</c:v>
                </c:pt>
                <c:pt idx="128">
                  <c:v>45816.797614918978</c:v>
                </c:pt>
                <c:pt idx="129">
                  <c:v>45816.797626550928</c:v>
                </c:pt>
                <c:pt idx="130">
                  <c:v>45816.7976380787</c:v>
                </c:pt>
                <c:pt idx="131">
                  <c:v>45816.797649745371</c:v>
                </c:pt>
                <c:pt idx="132">
                  <c:v>45816.797661192133</c:v>
                </c:pt>
                <c:pt idx="133">
                  <c:v>45816.797672893517</c:v>
                </c:pt>
                <c:pt idx="134">
                  <c:v>45816.797684398145</c:v>
                </c:pt>
                <c:pt idx="135">
                  <c:v>45816.797696250003</c:v>
                </c:pt>
                <c:pt idx="136">
                  <c:v>45816.797707627316</c:v>
                </c:pt>
                <c:pt idx="137">
                  <c:v>45816.797719108799</c:v>
                </c:pt>
                <c:pt idx="138">
                  <c:v>45816.797730682869</c:v>
                </c:pt>
                <c:pt idx="139">
                  <c:v>45816.797742291667</c:v>
                </c:pt>
                <c:pt idx="140">
                  <c:v>45816.797753831015</c:v>
                </c:pt>
                <c:pt idx="141">
                  <c:v>45816.797765462965</c:v>
                </c:pt>
                <c:pt idx="142">
                  <c:v>45816.797777071763</c:v>
                </c:pt>
                <c:pt idx="143">
                  <c:v>45816.797788611111</c:v>
                </c:pt>
                <c:pt idx="144">
                  <c:v>45816.797800219909</c:v>
                </c:pt>
                <c:pt idx="145">
                  <c:v>45816.797811701392</c:v>
                </c:pt>
                <c:pt idx="146">
                  <c:v>45816.797823310182</c:v>
                </c:pt>
                <c:pt idx="147">
                  <c:v>45816.79783491898</c:v>
                </c:pt>
                <c:pt idx="148">
                  <c:v>45816.797846423608</c:v>
                </c:pt>
                <c:pt idx="149">
                  <c:v>45816.797858078702</c:v>
                </c:pt>
                <c:pt idx="150">
                  <c:v>45816.797869618058</c:v>
                </c:pt>
                <c:pt idx="151">
                  <c:v>45816.79788121528</c:v>
                </c:pt>
                <c:pt idx="152">
                  <c:v>45816.797892754628</c:v>
                </c:pt>
                <c:pt idx="153">
                  <c:v>45816.797904444444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  <c:extLst xmlns:c15="http://schemas.microsoft.com/office/drawing/2012/chart"/>
            </c:numRef>
          </c:xVal>
          <c:yVal>
            <c:numRef>
              <c:f>SRAM!$E$4:$E$428</c:f>
              <c:numCache>
                <c:formatCode>General</c:formatCode>
                <c:ptCount val="4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1012</c:v>
                </c:pt>
                <c:pt idx="5">
                  <c:v>1905</c:v>
                </c:pt>
                <c:pt idx="6">
                  <c:v>1607</c:v>
                </c:pt>
                <c:pt idx="7">
                  <c:v>1587</c:v>
                </c:pt>
                <c:pt idx="8">
                  <c:v>1825</c:v>
                </c:pt>
                <c:pt idx="9">
                  <c:v>1525</c:v>
                </c:pt>
                <c:pt idx="10">
                  <c:v>1525</c:v>
                </c:pt>
                <c:pt idx="11">
                  <c:v>2213</c:v>
                </c:pt>
                <c:pt idx="12">
                  <c:v>2359</c:v>
                </c:pt>
                <c:pt idx="13">
                  <c:v>2178</c:v>
                </c:pt>
                <c:pt idx="14">
                  <c:v>2482</c:v>
                </c:pt>
                <c:pt idx="15">
                  <c:v>2382</c:v>
                </c:pt>
                <c:pt idx="16">
                  <c:v>1829</c:v>
                </c:pt>
                <c:pt idx="17">
                  <c:v>1655</c:v>
                </c:pt>
                <c:pt idx="18">
                  <c:v>2134</c:v>
                </c:pt>
                <c:pt idx="19">
                  <c:v>2300</c:v>
                </c:pt>
                <c:pt idx="20">
                  <c:v>2421</c:v>
                </c:pt>
                <c:pt idx="21">
                  <c:v>2658</c:v>
                </c:pt>
                <c:pt idx="22">
                  <c:v>1774</c:v>
                </c:pt>
                <c:pt idx="23">
                  <c:v>2094</c:v>
                </c:pt>
                <c:pt idx="24">
                  <c:v>2094</c:v>
                </c:pt>
                <c:pt idx="25">
                  <c:v>1525</c:v>
                </c:pt>
                <c:pt idx="26">
                  <c:v>1742</c:v>
                </c:pt>
                <c:pt idx="27">
                  <c:v>2367</c:v>
                </c:pt>
                <c:pt idx="28">
                  <c:v>2257</c:v>
                </c:pt>
                <c:pt idx="29">
                  <c:v>2189</c:v>
                </c:pt>
                <c:pt idx="30">
                  <c:v>3020</c:v>
                </c:pt>
                <c:pt idx="31">
                  <c:v>2302</c:v>
                </c:pt>
                <c:pt idx="32">
                  <c:v>2416</c:v>
                </c:pt>
                <c:pt idx="33">
                  <c:v>2018</c:v>
                </c:pt>
                <c:pt idx="34">
                  <c:v>1930</c:v>
                </c:pt>
                <c:pt idx="35">
                  <c:v>1486</c:v>
                </c:pt>
                <c:pt idx="36">
                  <c:v>1422</c:v>
                </c:pt>
                <c:pt idx="37">
                  <c:v>1193</c:v>
                </c:pt>
                <c:pt idx="38">
                  <c:v>2219</c:v>
                </c:pt>
                <c:pt idx="39">
                  <c:v>2063</c:v>
                </c:pt>
                <c:pt idx="40">
                  <c:v>1997</c:v>
                </c:pt>
                <c:pt idx="41">
                  <c:v>2816</c:v>
                </c:pt>
                <c:pt idx="42">
                  <c:v>2816</c:v>
                </c:pt>
                <c:pt idx="43">
                  <c:v>2412</c:v>
                </c:pt>
                <c:pt idx="44">
                  <c:v>2202</c:v>
                </c:pt>
                <c:pt idx="45">
                  <c:v>2443</c:v>
                </c:pt>
                <c:pt idx="46">
                  <c:v>1925</c:v>
                </c:pt>
                <c:pt idx="47">
                  <c:v>2708</c:v>
                </c:pt>
                <c:pt idx="48">
                  <c:v>2265</c:v>
                </c:pt>
                <c:pt idx="49">
                  <c:v>2062</c:v>
                </c:pt>
                <c:pt idx="50">
                  <c:v>2258</c:v>
                </c:pt>
                <c:pt idx="51">
                  <c:v>2255</c:v>
                </c:pt>
                <c:pt idx="52">
                  <c:v>2255</c:v>
                </c:pt>
                <c:pt idx="53">
                  <c:v>2678</c:v>
                </c:pt>
                <c:pt idx="54">
                  <c:v>2330</c:v>
                </c:pt>
                <c:pt idx="55">
                  <c:v>2016</c:v>
                </c:pt>
                <c:pt idx="56">
                  <c:v>2061</c:v>
                </c:pt>
                <c:pt idx="57">
                  <c:v>2433</c:v>
                </c:pt>
                <c:pt idx="58">
                  <c:v>2654</c:v>
                </c:pt>
                <c:pt idx="59">
                  <c:v>1418</c:v>
                </c:pt>
                <c:pt idx="60">
                  <c:v>2031</c:v>
                </c:pt>
                <c:pt idx="61">
                  <c:v>2428</c:v>
                </c:pt>
                <c:pt idx="62">
                  <c:v>1914</c:v>
                </c:pt>
                <c:pt idx="63">
                  <c:v>1768</c:v>
                </c:pt>
                <c:pt idx="64">
                  <c:v>2770</c:v>
                </c:pt>
                <c:pt idx="65">
                  <c:v>1862</c:v>
                </c:pt>
                <c:pt idx="66">
                  <c:v>1276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  <c:extLst xmlns:c15="http://schemas.microsoft.com/office/drawing/2012/chart"/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CE20-4073-9B1C-3DE0132B3A6C}"/>
            </c:ext>
          </c:extLst>
        </c:ser>
        <c:ser>
          <c:idx val="3"/>
          <c:order val="3"/>
          <c:tx>
            <c:v>#3-SEU0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SRAM!$B$4:$B$428</c:f>
              <c:numCache>
                <c:formatCode>h:mm:ss;@</c:formatCode>
                <c:ptCount val="425"/>
                <c:pt idx="0">
                  <c:v>45816.796133449076</c:v>
                </c:pt>
                <c:pt idx="1">
                  <c:v>45816.796145138891</c:v>
                </c:pt>
                <c:pt idx="2">
                  <c:v>45816.796156620374</c:v>
                </c:pt>
                <c:pt idx="3">
                  <c:v>45816.796168194443</c:v>
                </c:pt>
                <c:pt idx="4">
                  <c:v>45816.796179837962</c:v>
                </c:pt>
                <c:pt idx="5">
                  <c:v>45816.796191388887</c:v>
                </c:pt>
                <c:pt idx="6">
                  <c:v>45816.796202916667</c:v>
                </c:pt>
                <c:pt idx="7">
                  <c:v>45816.796214513888</c:v>
                </c:pt>
                <c:pt idx="8">
                  <c:v>45816.796226122686</c:v>
                </c:pt>
                <c:pt idx="9">
                  <c:v>45816.796237650466</c:v>
                </c:pt>
                <c:pt idx="10">
                  <c:v>45816.796249189814</c:v>
                </c:pt>
                <c:pt idx="11">
                  <c:v>45816.796260798612</c:v>
                </c:pt>
                <c:pt idx="12">
                  <c:v>45816.796272349537</c:v>
                </c:pt>
                <c:pt idx="13">
                  <c:v>45816.796283935182</c:v>
                </c:pt>
                <c:pt idx="14">
                  <c:v>45816.796295497683</c:v>
                </c:pt>
                <c:pt idx="15">
                  <c:v>45816.796307546298</c:v>
                </c:pt>
                <c:pt idx="16">
                  <c:v>45816.796318645836</c:v>
                </c:pt>
                <c:pt idx="17">
                  <c:v>45816.796330277779</c:v>
                </c:pt>
                <c:pt idx="18">
                  <c:v>45816.796341805559</c:v>
                </c:pt>
                <c:pt idx="19">
                  <c:v>45816.796353356483</c:v>
                </c:pt>
                <c:pt idx="20">
                  <c:v>45816.79636497685</c:v>
                </c:pt>
                <c:pt idx="21">
                  <c:v>45816.796376828701</c:v>
                </c:pt>
                <c:pt idx="22">
                  <c:v>45816.796388148148</c:v>
                </c:pt>
                <c:pt idx="23">
                  <c:v>45816.79639974537</c:v>
                </c:pt>
                <c:pt idx="24">
                  <c:v>45816.796411226853</c:v>
                </c:pt>
                <c:pt idx="25">
                  <c:v>45816.796422905092</c:v>
                </c:pt>
                <c:pt idx="26">
                  <c:v>45816.79643440972</c:v>
                </c:pt>
                <c:pt idx="27">
                  <c:v>45816.796446006942</c:v>
                </c:pt>
                <c:pt idx="28">
                  <c:v>45816.796457592594</c:v>
                </c:pt>
                <c:pt idx="29">
                  <c:v>45816.79646917824</c:v>
                </c:pt>
                <c:pt idx="30">
                  <c:v>45816.796480682868</c:v>
                </c:pt>
                <c:pt idx="31">
                  <c:v>45816.796492337962</c:v>
                </c:pt>
                <c:pt idx="32">
                  <c:v>45816.796503877318</c:v>
                </c:pt>
                <c:pt idx="33">
                  <c:v>45816.79651565972</c:v>
                </c:pt>
                <c:pt idx="34">
                  <c:v>45816.796526979168</c:v>
                </c:pt>
                <c:pt idx="35">
                  <c:v>45816.796538645831</c:v>
                </c:pt>
                <c:pt idx="36">
                  <c:v>45816.796550196763</c:v>
                </c:pt>
                <c:pt idx="37">
                  <c:v>45816.796561782408</c:v>
                </c:pt>
                <c:pt idx="38">
                  <c:v>45816.79657337963</c:v>
                </c:pt>
                <c:pt idx="39">
                  <c:v>45816.796584942131</c:v>
                </c:pt>
                <c:pt idx="40">
                  <c:v>45816.796596481479</c:v>
                </c:pt>
                <c:pt idx="41">
                  <c:v>45816.796608055556</c:v>
                </c:pt>
                <c:pt idx="42">
                  <c:v>45816.79661957176</c:v>
                </c:pt>
                <c:pt idx="43">
                  <c:v>45816.796631203702</c:v>
                </c:pt>
                <c:pt idx="44">
                  <c:v>45816.796642789355</c:v>
                </c:pt>
                <c:pt idx="45">
                  <c:v>45816.796654375001</c:v>
                </c:pt>
                <c:pt idx="46">
                  <c:v>45816.796665960646</c:v>
                </c:pt>
                <c:pt idx="47">
                  <c:v>45816.796677442129</c:v>
                </c:pt>
                <c:pt idx="48">
                  <c:v>45816.796689074072</c:v>
                </c:pt>
                <c:pt idx="49">
                  <c:v>45816.796700671293</c:v>
                </c:pt>
                <c:pt idx="50">
                  <c:v>45816.796712164352</c:v>
                </c:pt>
                <c:pt idx="51">
                  <c:v>45816.796723784719</c:v>
                </c:pt>
                <c:pt idx="52">
                  <c:v>45816.796735289354</c:v>
                </c:pt>
                <c:pt idx="53">
                  <c:v>45816.796746921296</c:v>
                </c:pt>
                <c:pt idx="54">
                  <c:v>45816.796758530094</c:v>
                </c:pt>
                <c:pt idx="55">
                  <c:v>45816.796770358793</c:v>
                </c:pt>
                <c:pt idx="56">
                  <c:v>45816.796781655095</c:v>
                </c:pt>
                <c:pt idx="57">
                  <c:v>45816.796793553243</c:v>
                </c:pt>
                <c:pt idx="58">
                  <c:v>45816.796804756945</c:v>
                </c:pt>
                <c:pt idx="59">
                  <c:v>45816.796816666669</c:v>
                </c:pt>
                <c:pt idx="60">
                  <c:v>45816.79682797454</c:v>
                </c:pt>
                <c:pt idx="61">
                  <c:v>45816.796839479168</c:v>
                </c:pt>
                <c:pt idx="62">
                  <c:v>45816.796851122686</c:v>
                </c:pt>
                <c:pt idx="63">
                  <c:v>45816.796862847223</c:v>
                </c:pt>
                <c:pt idx="64">
                  <c:v>45816.79687421296</c:v>
                </c:pt>
                <c:pt idx="65">
                  <c:v>45816.796886145836</c:v>
                </c:pt>
                <c:pt idx="66">
                  <c:v>45816.79689740741</c:v>
                </c:pt>
                <c:pt idx="67">
                  <c:v>45816.796908946759</c:v>
                </c:pt>
                <c:pt idx="68">
                  <c:v>45816.796920567132</c:v>
                </c:pt>
                <c:pt idx="69">
                  <c:v>45816.796932337966</c:v>
                </c:pt>
                <c:pt idx="70">
                  <c:v>45816.79694375</c:v>
                </c:pt>
                <c:pt idx="71">
                  <c:v>45816.796955266203</c:v>
                </c:pt>
                <c:pt idx="72">
                  <c:v>45816.796966759262</c:v>
                </c:pt>
                <c:pt idx="73">
                  <c:v>45816.79697841435</c:v>
                </c:pt>
                <c:pt idx="74">
                  <c:v>45816.796990011571</c:v>
                </c:pt>
                <c:pt idx="75">
                  <c:v>45816.797001770836</c:v>
                </c:pt>
                <c:pt idx="76">
                  <c:v>45816.797013148149</c:v>
                </c:pt>
                <c:pt idx="77">
                  <c:v>45816.79702471065</c:v>
                </c:pt>
                <c:pt idx="78">
                  <c:v>45816.79703627315</c:v>
                </c:pt>
                <c:pt idx="79">
                  <c:v>45816.797047800923</c:v>
                </c:pt>
                <c:pt idx="80">
                  <c:v>45816.797059386576</c:v>
                </c:pt>
                <c:pt idx="81">
                  <c:v>45816.79707104167</c:v>
                </c:pt>
                <c:pt idx="82">
                  <c:v>45816.797082604164</c:v>
                </c:pt>
                <c:pt idx="83">
                  <c:v>45816.797094189817</c:v>
                </c:pt>
                <c:pt idx="84">
                  <c:v>45816.79710570602</c:v>
                </c:pt>
                <c:pt idx="85">
                  <c:v>45816.797117361108</c:v>
                </c:pt>
                <c:pt idx="86">
                  <c:v>45816.797128842591</c:v>
                </c:pt>
                <c:pt idx="87">
                  <c:v>45816.797140509261</c:v>
                </c:pt>
                <c:pt idx="88">
                  <c:v>45816.797152013889</c:v>
                </c:pt>
                <c:pt idx="89">
                  <c:v>45816.797163634263</c:v>
                </c:pt>
                <c:pt idx="90">
                  <c:v>45816.797175185187</c:v>
                </c:pt>
                <c:pt idx="91">
                  <c:v>45816.79718671296</c:v>
                </c:pt>
                <c:pt idx="92">
                  <c:v>45816.797198275461</c:v>
                </c:pt>
                <c:pt idx="93">
                  <c:v>45816.797210081022</c:v>
                </c:pt>
                <c:pt idx="94">
                  <c:v>45816.797221469904</c:v>
                </c:pt>
                <c:pt idx="95">
                  <c:v>45816.79723329861</c:v>
                </c:pt>
                <c:pt idx="96">
                  <c:v>45816.797244664354</c:v>
                </c:pt>
                <c:pt idx="97">
                  <c:v>45816.797256203703</c:v>
                </c:pt>
                <c:pt idx="98">
                  <c:v>45816.797267754628</c:v>
                </c:pt>
                <c:pt idx="99">
                  <c:v>45816.797279560182</c:v>
                </c:pt>
                <c:pt idx="100">
                  <c:v>45816.797290925926</c:v>
                </c:pt>
                <c:pt idx="101">
                  <c:v>45816.79730244213</c:v>
                </c:pt>
                <c:pt idx="102">
                  <c:v>45816.797314016207</c:v>
                </c:pt>
                <c:pt idx="103">
                  <c:v>45816.797325636573</c:v>
                </c:pt>
                <c:pt idx="104">
                  <c:v>45816.797337129632</c:v>
                </c:pt>
                <c:pt idx="105">
                  <c:v>45816.79734892361</c:v>
                </c:pt>
                <c:pt idx="106">
                  <c:v>45816.797360416669</c:v>
                </c:pt>
                <c:pt idx="107">
                  <c:v>45816.797371932873</c:v>
                </c:pt>
                <c:pt idx="108">
                  <c:v>45816.797383506942</c:v>
                </c:pt>
                <c:pt idx="109">
                  <c:v>45816.797395023146</c:v>
                </c:pt>
                <c:pt idx="110">
                  <c:v>45816.797406712962</c:v>
                </c:pt>
                <c:pt idx="111">
                  <c:v>45816.797418518516</c:v>
                </c:pt>
                <c:pt idx="112">
                  <c:v>45816.797429791666</c:v>
                </c:pt>
                <c:pt idx="113">
                  <c:v>45816.797441516203</c:v>
                </c:pt>
                <c:pt idx="114">
                  <c:v>45816.797452916668</c:v>
                </c:pt>
                <c:pt idx="115">
                  <c:v>45816.797464525465</c:v>
                </c:pt>
                <c:pt idx="116">
                  <c:v>45816.797476030093</c:v>
                </c:pt>
                <c:pt idx="117">
                  <c:v>45816.797487870368</c:v>
                </c:pt>
                <c:pt idx="118">
                  <c:v>45816.79749921296</c:v>
                </c:pt>
                <c:pt idx="119">
                  <c:v>45816.797510868055</c:v>
                </c:pt>
                <c:pt idx="120">
                  <c:v>45816.797522349538</c:v>
                </c:pt>
                <c:pt idx="121">
                  <c:v>45816.797533993056</c:v>
                </c:pt>
                <c:pt idx="122">
                  <c:v>45816.797545555557</c:v>
                </c:pt>
                <c:pt idx="123">
                  <c:v>45816.797557129627</c:v>
                </c:pt>
                <c:pt idx="124">
                  <c:v>45816.797568680558</c:v>
                </c:pt>
                <c:pt idx="125">
                  <c:v>45816.797580289349</c:v>
                </c:pt>
                <c:pt idx="126">
                  <c:v>45816.797591840281</c:v>
                </c:pt>
                <c:pt idx="127">
                  <c:v>45816.797603379629</c:v>
                </c:pt>
                <c:pt idx="128">
                  <c:v>45816.797614918978</c:v>
                </c:pt>
                <c:pt idx="129">
                  <c:v>45816.797626550928</c:v>
                </c:pt>
                <c:pt idx="130">
                  <c:v>45816.7976380787</c:v>
                </c:pt>
                <c:pt idx="131">
                  <c:v>45816.797649745371</c:v>
                </c:pt>
                <c:pt idx="132">
                  <c:v>45816.797661192133</c:v>
                </c:pt>
                <c:pt idx="133">
                  <c:v>45816.797672893517</c:v>
                </c:pt>
                <c:pt idx="134">
                  <c:v>45816.797684398145</c:v>
                </c:pt>
                <c:pt idx="135">
                  <c:v>45816.797696250003</c:v>
                </c:pt>
                <c:pt idx="136">
                  <c:v>45816.797707627316</c:v>
                </c:pt>
                <c:pt idx="137">
                  <c:v>45816.797719108799</c:v>
                </c:pt>
                <c:pt idx="138">
                  <c:v>45816.797730682869</c:v>
                </c:pt>
                <c:pt idx="139">
                  <c:v>45816.797742291667</c:v>
                </c:pt>
                <c:pt idx="140">
                  <c:v>45816.797753831015</c:v>
                </c:pt>
                <c:pt idx="141">
                  <c:v>45816.797765462965</c:v>
                </c:pt>
                <c:pt idx="142">
                  <c:v>45816.797777071763</c:v>
                </c:pt>
                <c:pt idx="143">
                  <c:v>45816.797788611111</c:v>
                </c:pt>
                <c:pt idx="144">
                  <c:v>45816.797800219909</c:v>
                </c:pt>
                <c:pt idx="145">
                  <c:v>45816.797811701392</c:v>
                </c:pt>
                <c:pt idx="146">
                  <c:v>45816.797823310182</c:v>
                </c:pt>
                <c:pt idx="147">
                  <c:v>45816.79783491898</c:v>
                </c:pt>
                <c:pt idx="148">
                  <c:v>45816.797846423608</c:v>
                </c:pt>
                <c:pt idx="149">
                  <c:v>45816.797858078702</c:v>
                </c:pt>
                <c:pt idx="150">
                  <c:v>45816.797869618058</c:v>
                </c:pt>
                <c:pt idx="151">
                  <c:v>45816.79788121528</c:v>
                </c:pt>
                <c:pt idx="152">
                  <c:v>45816.797892754628</c:v>
                </c:pt>
                <c:pt idx="153">
                  <c:v>45816.797904444444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</c:numRef>
          </c:xVal>
          <c:yVal>
            <c:numRef>
              <c:f>SRAM!$G$4:$G$428</c:f>
              <c:numCache>
                <c:formatCode>General</c:formatCode>
                <c:ptCount val="4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1001</c:v>
                </c:pt>
                <c:pt idx="5">
                  <c:v>2705</c:v>
                </c:pt>
                <c:pt idx="6">
                  <c:v>1564</c:v>
                </c:pt>
                <c:pt idx="7">
                  <c:v>2134</c:v>
                </c:pt>
                <c:pt idx="8">
                  <c:v>2748</c:v>
                </c:pt>
                <c:pt idx="9">
                  <c:v>1621</c:v>
                </c:pt>
                <c:pt idx="10">
                  <c:v>1621</c:v>
                </c:pt>
                <c:pt idx="11">
                  <c:v>2600</c:v>
                </c:pt>
                <c:pt idx="12">
                  <c:v>2386</c:v>
                </c:pt>
                <c:pt idx="13">
                  <c:v>3035</c:v>
                </c:pt>
                <c:pt idx="14">
                  <c:v>2881</c:v>
                </c:pt>
                <c:pt idx="15">
                  <c:v>2671</c:v>
                </c:pt>
                <c:pt idx="16">
                  <c:v>2173</c:v>
                </c:pt>
                <c:pt idx="17">
                  <c:v>2194</c:v>
                </c:pt>
                <c:pt idx="18">
                  <c:v>1921</c:v>
                </c:pt>
                <c:pt idx="19">
                  <c:v>2073</c:v>
                </c:pt>
                <c:pt idx="20">
                  <c:v>1638</c:v>
                </c:pt>
                <c:pt idx="21">
                  <c:v>1686</c:v>
                </c:pt>
                <c:pt idx="22">
                  <c:v>140126</c:v>
                </c:pt>
                <c:pt idx="23">
                  <c:v>313901</c:v>
                </c:pt>
                <c:pt idx="24">
                  <c:v>313901</c:v>
                </c:pt>
                <c:pt idx="25">
                  <c:v>313683</c:v>
                </c:pt>
                <c:pt idx="26">
                  <c:v>313588</c:v>
                </c:pt>
                <c:pt idx="27">
                  <c:v>314169</c:v>
                </c:pt>
                <c:pt idx="28">
                  <c:v>313703</c:v>
                </c:pt>
                <c:pt idx="29">
                  <c:v>314383</c:v>
                </c:pt>
                <c:pt idx="30">
                  <c:v>314443</c:v>
                </c:pt>
                <c:pt idx="31">
                  <c:v>313611</c:v>
                </c:pt>
                <c:pt idx="32">
                  <c:v>313957</c:v>
                </c:pt>
                <c:pt idx="33">
                  <c:v>313816</c:v>
                </c:pt>
                <c:pt idx="34">
                  <c:v>313635</c:v>
                </c:pt>
                <c:pt idx="35">
                  <c:v>313393</c:v>
                </c:pt>
                <c:pt idx="36">
                  <c:v>29928</c:v>
                </c:pt>
                <c:pt idx="37">
                  <c:v>1468</c:v>
                </c:pt>
                <c:pt idx="38">
                  <c:v>1862</c:v>
                </c:pt>
                <c:pt idx="39">
                  <c:v>1837</c:v>
                </c:pt>
                <c:pt idx="40">
                  <c:v>2112</c:v>
                </c:pt>
                <c:pt idx="41">
                  <c:v>2574</c:v>
                </c:pt>
                <c:pt idx="42">
                  <c:v>2574</c:v>
                </c:pt>
                <c:pt idx="43">
                  <c:v>2424</c:v>
                </c:pt>
                <c:pt idx="44">
                  <c:v>3336</c:v>
                </c:pt>
                <c:pt idx="45">
                  <c:v>2427</c:v>
                </c:pt>
                <c:pt idx="46">
                  <c:v>1833</c:v>
                </c:pt>
                <c:pt idx="47">
                  <c:v>2674</c:v>
                </c:pt>
                <c:pt idx="48">
                  <c:v>1936</c:v>
                </c:pt>
                <c:pt idx="49">
                  <c:v>2887</c:v>
                </c:pt>
                <c:pt idx="50">
                  <c:v>2116</c:v>
                </c:pt>
                <c:pt idx="51">
                  <c:v>3013</c:v>
                </c:pt>
                <c:pt idx="52">
                  <c:v>3013</c:v>
                </c:pt>
                <c:pt idx="53">
                  <c:v>3245</c:v>
                </c:pt>
                <c:pt idx="54">
                  <c:v>2344</c:v>
                </c:pt>
                <c:pt idx="55">
                  <c:v>2300</c:v>
                </c:pt>
                <c:pt idx="56">
                  <c:v>2798</c:v>
                </c:pt>
                <c:pt idx="57">
                  <c:v>2707</c:v>
                </c:pt>
                <c:pt idx="58">
                  <c:v>1902</c:v>
                </c:pt>
                <c:pt idx="59">
                  <c:v>2252</c:v>
                </c:pt>
                <c:pt idx="60">
                  <c:v>2108</c:v>
                </c:pt>
                <c:pt idx="61">
                  <c:v>3002</c:v>
                </c:pt>
                <c:pt idx="62">
                  <c:v>2457</c:v>
                </c:pt>
                <c:pt idx="63">
                  <c:v>2481</c:v>
                </c:pt>
                <c:pt idx="64">
                  <c:v>3092</c:v>
                </c:pt>
                <c:pt idx="65">
                  <c:v>2170</c:v>
                </c:pt>
                <c:pt idx="66">
                  <c:v>1362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E20-4073-9B1C-3DE0132B3A6C}"/>
            </c:ext>
          </c:extLst>
        </c:ser>
        <c:ser>
          <c:idx val="4"/>
          <c:order val="4"/>
          <c:tx>
            <c:v>#3-SEU1</c:v>
          </c:tx>
          <c:spPr>
            <a:ln w="1905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SRAM!$B$4:$B$428</c:f>
              <c:numCache>
                <c:formatCode>h:mm:ss;@</c:formatCode>
                <c:ptCount val="425"/>
                <c:pt idx="0">
                  <c:v>45816.796133449076</c:v>
                </c:pt>
                <c:pt idx="1">
                  <c:v>45816.796145138891</c:v>
                </c:pt>
                <c:pt idx="2">
                  <c:v>45816.796156620374</c:v>
                </c:pt>
                <c:pt idx="3">
                  <c:v>45816.796168194443</c:v>
                </c:pt>
                <c:pt idx="4">
                  <c:v>45816.796179837962</c:v>
                </c:pt>
                <c:pt idx="5">
                  <c:v>45816.796191388887</c:v>
                </c:pt>
                <c:pt idx="6">
                  <c:v>45816.796202916667</c:v>
                </c:pt>
                <c:pt idx="7">
                  <c:v>45816.796214513888</c:v>
                </c:pt>
                <c:pt idx="8">
                  <c:v>45816.796226122686</c:v>
                </c:pt>
                <c:pt idx="9">
                  <c:v>45816.796237650466</c:v>
                </c:pt>
                <c:pt idx="10">
                  <c:v>45816.796249189814</c:v>
                </c:pt>
                <c:pt idx="11">
                  <c:v>45816.796260798612</c:v>
                </c:pt>
                <c:pt idx="12">
                  <c:v>45816.796272349537</c:v>
                </c:pt>
                <c:pt idx="13">
                  <c:v>45816.796283935182</c:v>
                </c:pt>
                <c:pt idx="14">
                  <c:v>45816.796295497683</c:v>
                </c:pt>
                <c:pt idx="15">
                  <c:v>45816.796307546298</c:v>
                </c:pt>
                <c:pt idx="16">
                  <c:v>45816.796318645836</c:v>
                </c:pt>
                <c:pt idx="17">
                  <c:v>45816.796330277779</c:v>
                </c:pt>
                <c:pt idx="18">
                  <c:v>45816.796341805559</c:v>
                </c:pt>
                <c:pt idx="19">
                  <c:v>45816.796353356483</c:v>
                </c:pt>
                <c:pt idx="20">
                  <c:v>45816.79636497685</c:v>
                </c:pt>
                <c:pt idx="21">
                  <c:v>45816.796376828701</c:v>
                </c:pt>
                <c:pt idx="22">
                  <c:v>45816.796388148148</c:v>
                </c:pt>
                <c:pt idx="23">
                  <c:v>45816.79639974537</c:v>
                </c:pt>
                <c:pt idx="24">
                  <c:v>45816.796411226853</c:v>
                </c:pt>
                <c:pt idx="25">
                  <c:v>45816.796422905092</c:v>
                </c:pt>
                <c:pt idx="26">
                  <c:v>45816.79643440972</c:v>
                </c:pt>
                <c:pt idx="27">
                  <c:v>45816.796446006942</c:v>
                </c:pt>
                <c:pt idx="28">
                  <c:v>45816.796457592594</c:v>
                </c:pt>
                <c:pt idx="29">
                  <c:v>45816.79646917824</c:v>
                </c:pt>
                <c:pt idx="30">
                  <c:v>45816.796480682868</c:v>
                </c:pt>
                <c:pt idx="31">
                  <c:v>45816.796492337962</c:v>
                </c:pt>
                <c:pt idx="32">
                  <c:v>45816.796503877318</c:v>
                </c:pt>
                <c:pt idx="33">
                  <c:v>45816.79651565972</c:v>
                </c:pt>
                <c:pt idx="34">
                  <c:v>45816.796526979168</c:v>
                </c:pt>
                <c:pt idx="35">
                  <c:v>45816.796538645831</c:v>
                </c:pt>
                <c:pt idx="36">
                  <c:v>45816.796550196763</c:v>
                </c:pt>
                <c:pt idx="37">
                  <c:v>45816.796561782408</c:v>
                </c:pt>
                <c:pt idx="38">
                  <c:v>45816.79657337963</c:v>
                </c:pt>
                <c:pt idx="39">
                  <c:v>45816.796584942131</c:v>
                </c:pt>
                <c:pt idx="40">
                  <c:v>45816.796596481479</c:v>
                </c:pt>
                <c:pt idx="41">
                  <c:v>45816.796608055556</c:v>
                </c:pt>
                <c:pt idx="42">
                  <c:v>45816.79661957176</c:v>
                </c:pt>
                <c:pt idx="43">
                  <c:v>45816.796631203702</c:v>
                </c:pt>
                <c:pt idx="44">
                  <c:v>45816.796642789355</c:v>
                </c:pt>
                <c:pt idx="45">
                  <c:v>45816.796654375001</c:v>
                </c:pt>
                <c:pt idx="46">
                  <c:v>45816.796665960646</c:v>
                </c:pt>
                <c:pt idx="47">
                  <c:v>45816.796677442129</c:v>
                </c:pt>
                <c:pt idx="48">
                  <c:v>45816.796689074072</c:v>
                </c:pt>
                <c:pt idx="49">
                  <c:v>45816.796700671293</c:v>
                </c:pt>
                <c:pt idx="50">
                  <c:v>45816.796712164352</c:v>
                </c:pt>
                <c:pt idx="51">
                  <c:v>45816.796723784719</c:v>
                </c:pt>
                <c:pt idx="52">
                  <c:v>45816.796735289354</c:v>
                </c:pt>
                <c:pt idx="53">
                  <c:v>45816.796746921296</c:v>
                </c:pt>
                <c:pt idx="54">
                  <c:v>45816.796758530094</c:v>
                </c:pt>
                <c:pt idx="55">
                  <c:v>45816.796770358793</c:v>
                </c:pt>
                <c:pt idx="56">
                  <c:v>45816.796781655095</c:v>
                </c:pt>
                <c:pt idx="57">
                  <c:v>45816.796793553243</c:v>
                </c:pt>
                <c:pt idx="58">
                  <c:v>45816.796804756945</c:v>
                </c:pt>
                <c:pt idx="59">
                  <c:v>45816.796816666669</c:v>
                </c:pt>
                <c:pt idx="60">
                  <c:v>45816.79682797454</c:v>
                </c:pt>
                <c:pt idx="61">
                  <c:v>45816.796839479168</c:v>
                </c:pt>
                <c:pt idx="62">
                  <c:v>45816.796851122686</c:v>
                </c:pt>
                <c:pt idx="63">
                  <c:v>45816.796862847223</c:v>
                </c:pt>
                <c:pt idx="64">
                  <c:v>45816.79687421296</c:v>
                </c:pt>
                <c:pt idx="65">
                  <c:v>45816.796886145836</c:v>
                </c:pt>
                <c:pt idx="66">
                  <c:v>45816.79689740741</c:v>
                </c:pt>
                <c:pt idx="67">
                  <c:v>45816.796908946759</c:v>
                </c:pt>
                <c:pt idx="68">
                  <c:v>45816.796920567132</c:v>
                </c:pt>
                <c:pt idx="69">
                  <c:v>45816.796932337966</c:v>
                </c:pt>
                <c:pt idx="70">
                  <c:v>45816.79694375</c:v>
                </c:pt>
                <c:pt idx="71">
                  <c:v>45816.796955266203</c:v>
                </c:pt>
                <c:pt idx="72">
                  <c:v>45816.796966759262</c:v>
                </c:pt>
                <c:pt idx="73">
                  <c:v>45816.79697841435</c:v>
                </c:pt>
                <c:pt idx="74">
                  <c:v>45816.796990011571</c:v>
                </c:pt>
                <c:pt idx="75">
                  <c:v>45816.797001770836</c:v>
                </c:pt>
                <c:pt idx="76">
                  <c:v>45816.797013148149</c:v>
                </c:pt>
                <c:pt idx="77">
                  <c:v>45816.79702471065</c:v>
                </c:pt>
                <c:pt idx="78">
                  <c:v>45816.79703627315</c:v>
                </c:pt>
                <c:pt idx="79">
                  <c:v>45816.797047800923</c:v>
                </c:pt>
                <c:pt idx="80">
                  <c:v>45816.797059386576</c:v>
                </c:pt>
                <c:pt idx="81">
                  <c:v>45816.79707104167</c:v>
                </c:pt>
                <c:pt idx="82">
                  <c:v>45816.797082604164</c:v>
                </c:pt>
                <c:pt idx="83">
                  <c:v>45816.797094189817</c:v>
                </c:pt>
                <c:pt idx="84">
                  <c:v>45816.79710570602</c:v>
                </c:pt>
                <c:pt idx="85">
                  <c:v>45816.797117361108</c:v>
                </c:pt>
                <c:pt idx="86">
                  <c:v>45816.797128842591</c:v>
                </c:pt>
                <c:pt idx="87">
                  <c:v>45816.797140509261</c:v>
                </c:pt>
                <c:pt idx="88">
                  <c:v>45816.797152013889</c:v>
                </c:pt>
                <c:pt idx="89">
                  <c:v>45816.797163634263</c:v>
                </c:pt>
                <c:pt idx="90">
                  <c:v>45816.797175185187</c:v>
                </c:pt>
                <c:pt idx="91">
                  <c:v>45816.79718671296</c:v>
                </c:pt>
                <c:pt idx="92">
                  <c:v>45816.797198275461</c:v>
                </c:pt>
                <c:pt idx="93">
                  <c:v>45816.797210081022</c:v>
                </c:pt>
                <c:pt idx="94">
                  <c:v>45816.797221469904</c:v>
                </c:pt>
                <c:pt idx="95">
                  <c:v>45816.79723329861</c:v>
                </c:pt>
                <c:pt idx="96">
                  <c:v>45816.797244664354</c:v>
                </c:pt>
                <c:pt idx="97">
                  <c:v>45816.797256203703</c:v>
                </c:pt>
                <c:pt idx="98">
                  <c:v>45816.797267754628</c:v>
                </c:pt>
                <c:pt idx="99">
                  <c:v>45816.797279560182</c:v>
                </c:pt>
                <c:pt idx="100">
                  <c:v>45816.797290925926</c:v>
                </c:pt>
                <c:pt idx="101">
                  <c:v>45816.79730244213</c:v>
                </c:pt>
                <c:pt idx="102">
                  <c:v>45816.797314016207</c:v>
                </c:pt>
                <c:pt idx="103">
                  <c:v>45816.797325636573</c:v>
                </c:pt>
                <c:pt idx="104">
                  <c:v>45816.797337129632</c:v>
                </c:pt>
                <c:pt idx="105">
                  <c:v>45816.79734892361</c:v>
                </c:pt>
                <c:pt idx="106">
                  <c:v>45816.797360416669</c:v>
                </c:pt>
                <c:pt idx="107">
                  <c:v>45816.797371932873</c:v>
                </c:pt>
                <c:pt idx="108">
                  <c:v>45816.797383506942</c:v>
                </c:pt>
                <c:pt idx="109">
                  <c:v>45816.797395023146</c:v>
                </c:pt>
                <c:pt idx="110">
                  <c:v>45816.797406712962</c:v>
                </c:pt>
                <c:pt idx="111">
                  <c:v>45816.797418518516</c:v>
                </c:pt>
                <c:pt idx="112">
                  <c:v>45816.797429791666</c:v>
                </c:pt>
                <c:pt idx="113">
                  <c:v>45816.797441516203</c:v>
                </c:pt>
                <c:pt idx="114">
                  <c:v>45816.797452916668</c:v>
                </c:pt>
                <c:pt idx="115">
                  <c:v>45816.797464525465</c:v>
                </c:pt>
                <c:pt idx="116">
                  <c:v>45816.797476030093</c:v>
                </c:pt>
                <c:pt idx="117">
                  <c:v>45816.797487870368</c:v>
                </c:pt>
                <c:pt idx="118">
                  <c:v>45816.79749921296</c:v>
                </c:pt>
                <c:pt idx="119">
                  <c:v>45816.797510868055</c:v>
                </c:pt>
                <c:pt idx="120">
                  <c:v>45816.797522349538</c:v>
                </c:pt>
                <c:pt idx="121">
                  <c:v>45816.797533993056</c:v>
                </c:pt>
                <c:pt idx="122">
                  <c:v>45816.797545555557</c:v>
                </c:pt>
                <c:pt idx="123">
                  <c:v>45816.797557129627</c:v>
                </c:pt>
                <c:pt idx="124">
                  <c:v>45816.797568680558</c:v>
                </c:pt>
                <c:pt idx="125">
                  <c:v>45816.797580289349</c:v>
                </c:pt>
                <c:pt idx="126">
                  <c:v>45816.797591840281</c:v>
                </c:pt>
                <c:pt idx="127">
                  <c:v>45816.797603379629</c:v>
                </c:pt>
                <c:pt idx="128">
                  <c:v>45816.797614918978</c:v>
                </c:pt>
                <c:pt idx="129">
                  <c:v>45816.797626550928</c:v>
                </c:pt>
                <c:pt idx="130">
                  <c:v>45816.7976380787</c:v>
                </c:pt>
                <c:pt idx="131">
                  <c:v>45816.797649745371</c:v>
                </c:pt>
                <c:pt idx="132">
                  <c:v>45816.797661192133</c:v>
                </c:pt>
                <c:pt idx="133">
                  <c:v>45816.797672893517</c:v>
                </c:pt>
                <c:pt idx="134">
                  <c:v>45816.797684398145</c:v>
                </c:pt>
                <c:pt idx="135">
                  <c:v>45816.797696250003</c:v>
                </c:pt>
                <c:pt idx="136">
                  <c:v>45816.797707627316</c:v>
                </c:pt>
                <c:pt idx="137">
                  <c:v>45816.797719108799</c:v>
                </c:pt>
                <c:pt idx="138">
                  <c:v>45816.797730682869</c:v>
                </c:pt>
                <c:pt idx="139">
                  <c:v>45816.797742291667</c:v>
                </c:pt>
                <c:pt idx="140">
                  <c:v>45816.797753831015</c:v>
                </c:pt>
                <c:pt idx="141">
                  <c:v>45816.797765462965</c:v>
                </c:pt>
                <c:pt idx="142">
                  <c:v>45816.797777071763</c:v>
                </c:pt>
                <c:pt idx="143">
                  <c:v>45816.797788611111</c:v>
                </c:pt>
                <c:pt idx="144">
                  <c:v>45816.797800219909</c:v>
                </c:pt>
                <c:pt idx="145">
                  <c:v>45816.797811701392</c:v>
                </c:pt>
                <c:pt idx="146">
                  <c:v>45816.797823310182</c:v>
                </c:pt>
                <c:pt idx="147">
                  <c:v>45816.79783491898</c:v>
                </c:pt>
                <c:pt idx="148">
                  <c:v>45816.797846423608</c:v>
                </c:pt>
                <c:pt idx="149">
                  <c:v>45816.797858078702</c:v>
                </c:pt>
                <c:pt idx="150">
                  <c:v>45816.797869618058</c:v>
                </c:pt>
                <c:pt idx="151">
                  <c:v>45816.79788121528</c:v>
                </c:pt>
                <c:pt idx="152">
                  <c:v>45816.797892754628</c:v>
                </c:pt>
                <c:pt idx="153">
                  <c:v>45816.797904444444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</c:numRef>
          </c:xVal>
          <c:yVal>
            <c:numRef>
              <c:f>SRAM!$H$4:$H$428</c:f>
              <c:numCache>
                <c:formatCode>General</c:formatCode>
                <c:ptCount val="4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1521</c:v>
                </c:pt>
                <c:pt idx="5">
                  <c:v>3171</c:v>
                </c:pt>
                <c:pt idx="6">
                  <c:v>2091</c:v>
                </c:pt>
                <c:pt idx="7">
                  <c:v>2941</c:v>
                </c:pt>
                <c:pt idx="8">
                  <c:v>3519</c:v>
                </c:pt>
                <c:pt idx="9">
                  <c:v>2136</c:v>
                </c:pt>
                <c:pt idx="10">
                  <c:v>2136</c:v>
                </c:pt>
                <c:pt idx="11">
                  <c:v>3444</c:v>
                </c:pt>
                <c:pt idx="12">
                  <c:v>3314</c:v>
                </c:pt>
                <c:pt idx="13">
                  <c:v>4243</c:v>
                </c:pt>
                <c:pt idx="14">
                  <c:v>3846</c:v>
                </c:pt>
                <c:pt idx="15">
                  <c:v>3691</c:v>
                </c:pt>
                <c:pt idx="16">
                  <c:v>3465</c:v>
                </c:pt>
                <c:pt idx="17">
                  <c:v>3494</c:v>
                </c:pt>
                <c:pt idx="18">
                  <c:v>3286</c:v>
                </c:pt>
                <c:pt idx="19">
                  <c:v>3069</c:v>
                </c:pt>
                <c:pt idx="20">
                  <c:v>2379</c:v>
                </c:pt>
                <c:pt idx="21">
                  <c:v>2583</c:v>
                </c:pt>
                <c:pt idx="22">
                  <c:v>2251</c:v>
                </c:pt>
                <c:pt idx="23">
                  <c:v>2511</c:v>
                </c:pt>
                <c:pt idx="24">
                  <c:v>2511</c:v>
                </c:pt>
                <c:pt idx="25">
                  <c:v>2028</c:v>
                </c:pt>
                <c:pt idx="26">
                  <c:v>2032</c:v>
                </c:pt>
                <c:pt idx="27">
                  <c:v>2963</c:v>
                </c:pt>
                <c:pt idx="28">
                  <c:v>2505</c:v>
                </c:pt>
                <c:pt idx="29">
                  <c:v>3202</c:v>
                </c:pt>
                <c:pt idx="30">
                  <c:v>3485</c:v>
                </c:pt>
                <c:pt idx="31">
                  <c:v>2397</c:v>
                </c:pt>
                <c:pt idx="32">
                  <c:v>2660</c:v>
                </c:pt>
                <c:pt idx="33">
                  <c:v>2285</c:v>
                </c:pt>
                <c:pt idx="34">
                  <c:v>2060</c:v>
                </c:pt>
                <c:pt idx="35">
                  <c:v>1860</c:v>
                </c:pt>
                <c:pt idx="36">
                  <c:v>2539</c:v>
                </c:pt>
                <c:pt idx="37">
                  <c:v>1777</c:v>
                </c:pt>
                <c:pt idx="38">
                  <c:v>2136</c:v>
                </c:pt>
                <c:pt idx="39">
                  <c:v>2591</c:v>
                </c:pt>
                <c:pt idx="40">
                  <c:v>2953</c:v>
                </c:pt>
                <c:pt idx="41">
                  <c:v>2829</c:v>
                </c:pt>
                <c:pt idx="42">
                  <c:v>2829</c:v>
                </c:pt>
                <c:pt idx="43">
                  <c:v>2955</c:v>
                </c:pt>
                <c:pt idx="44">
                  <c:v>4486</c:v>
                </c:pt>
                <c:pt idx="45">
                  <c:v>3208</c:v>
                </c:pt>
                <c:pt idx="46">
                  <c:v>2855</c:v>
                </c:pt>
                <c:pt idx="47">
                  <c:v>3776</c:v>
                </c:pt>
                <c:pt idx="48">
                  <c:v>2687</c:v>
                </c:pt>
                <c:pt idx="49">
                  <c:v>3829</c:v>
                </c:pt>
                <c:pt idx="50">
                  <c:v>2985</c:v>
                </c:pt>
                <c:pt idx="51">
                  <c:v>4464</c:v>
                </c:pt>
                <c:pt idx="52">
                  <c:v>4464</c:v>
                </c:pt>
                <c:pt idx="53">
                  <c:v>4533</c:v>
                </c:pt>
                <c:pt idx="54">
                  <c:v>2845</c:v>
                </c:pt>
                <c:pt idx="55">
                  <c:v>3337</c:v>
                </c:pt>
                <c:pt idx="56">
                  <c:v>4042</c:v>
                </c:pt>
                <c:pt idx="57">
                  <c:v>4200</c:v>
                </c:pt>
                <c:pt idx="58">
                  <c:v>2920</c:v>
                </c:pt>
                <c:pt idx="59">
                  <c:v>3168</c:v>
                </c:pt>
                <c:pt idx="60">
                  <c:v>2374</c:v>
                </c:pt>
                <c:pt idx="61">
                  <c:v>3968</c:v>
                </c:pt>
                <c:pt idx="62">
                  <c:v>3514</c:v>
                </c:pt>
                <c:pt idx="63">
                  <c:v>3661</c:v>
                </c:pt>
                <c:pt idx="64">
                  <c:v>3813</c:v>
                </c:pt>
                <c:pt idx="65">
                  <c:v>2786</c:v>
                </c:pt>
                <c:pt idx="66">
                  <c:v>1575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CE20-4073-9B1C-3DE0132B3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1925728"/>
        <c:axId val="1351924800"/>
        <c:extLst/>
      </c:scatterChart>
      <c:valAx>
        <c:axId val="1366018112"/>
        <c:scaling>
          <c:orientation val="minMax"/>
          <c:max val="45816.797048611086"/>
          <c:min val="45816.79600694440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400" b="1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hh:mm:ss;@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66012704"/>
        <c:crosses val="autoZero"/>
        <c:crossBetween val="midCat"/>
        <c:majorUnit val="3.4722222200000004E-4"/>
        <c:minorUnit val="1.1574074100000005E-5"/>
      </c:valAx>
      <c:valAx>
        <c:axId val="1366012704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 b="1"/>
                  <a:t>Current (mA)</a:t>
                </a:r>
                <a:endParaRPr lang="zh-TW" alt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66018112"/>
        <c:crosses val="autoZero"/>
        <c:crossBetween val="midCat"/>
        <c:majorUnit val="1"/>
        <c:minorUnit val="0.1"/>
      </c:valAx>
      <c:valAx>
        <c:axId val="1351924800"/>
        <c:scaling>
          <c:logBase val="10"/>
          <c:orientation val="minMax"/>
          <c:min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400" b="1"/>
                  <a:t>Upset Counts per Second</a:t>
                </a:r>
                <a:endParaRPr lang="zh-TW" altLang="en-US" sz="1400" b="1"/>
              </a:p>
            </c:rich>
          </c:tx>
          <c:layout>
            <c:manualLayout>
              <c:xMode val="edge"/>
              <c:yMode val="edge"/>
              <c:x val="0.94304236849032563"/>
              <c:y val="0.326913314215678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21925728"/>
        <c:crosses val="max"/>
        <c:crossBetween val="midCat"/>
      </c:valAx>
      <c:valAx>
        <c:axId val="1121925728"/>
        <c:scaling>
          <c:orientation val="minMax"/>
        </c:scaling>
        <c:delete val="1"/>
        <c:axPos val="b"/>
        <c:numFmt formatCode="h:mm:ss;@" sourceLinked="1"/>
        <c:majorTickMark val="out"/>
        <c:minorTickMark val="none"/>
        <c:tickLblPos val="nextTo"/>
        <c:crossAx val="1351924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712664065645231"/>
          <c:y val="0.14415060379129366"/>
          <c:w val="0.29710504627668205"/>
          <c:h val="0.30628436061323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b="1"/>
              <a:t>SRAM#2, LET=41.8, R175</a:t>
            </a:r>
            <a:endParaRPr lang="zh-TW" alt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 alt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03963736032047"/>
          <c:y val="0.11111725364454805"/>
          <c:w val="0.64842162133670678"/>
          <c:h val="0.74828023439907598"/>
        </c:manualLayout>
      </c:layout>
      <c:scatterChart>
        <c:scatterStyle val="lineMarker"/>
        <c:varyColors val="0"/>
        <c:ser>
          <c:idx val="0"/>
          <c:order val="0"/>
          <c:tx>
            <c:v>5V Current</c:v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Power!$C$2:$C$2000</c:f>
              <c:numCache>
                <c:formatCode>yyyy/m/d\ hh:mm:ss.0</c:formatCode>
                <c:ptCount val="1999"/>
                <c:pt idx="0">
                  <c:v>45817.155394328707</c:v>
                </c:pt>
                <c:pt idx="1">
                  <c:v>45817.155401585645</c:v>
                </c:pt>
                <c:pt idx="2">
                  <c:v>45817.155409004627</c:v>
                </c:pt>
                <c:pt idx="3">
                  <c:v>45817.15541634259</c:v>
                </c:pt>
                <c:pt idx="4">
                  <c:v>45817.155423634256</c:v>
                </c:pt>
                <c:pt idx="5">
                  <c:v>45817.155430960651</c:v>
                </c:pt>
                <c:pt idx="6">
                  <c:v>45817.15543820602</c:v>
                </c:pt>
                <c:pt idx="7">
                  <c:v>45817.155445509263</c:v>
                </c:pt>
                <c:pt idx="8">
                  <c:v>45817.155452905092</c:v>
                </c:pt>
                <c:pt idx="9">
                  <c:v>45817.155460208334</c:v>
                </c:pt>
                <c:pt idx="10">
                  <c:v>45817.155467511577</c:v>
                </c:pt>
                <c:pt idx="11">
                  <c:v>45817.155474837964</c:v>
                </c:pt>
                <c:pt idx="12">
                  <c:v>45817.155482210648</c:v>
                </c:pt>
                <c:pt idx="13">
                  <c:v>45817.155489537035</c:v>
                </c:pt>
                <c:pt idx="14">
                  <c:v>45817.155496898151</c:v>
                </c:pt>
                <c:pt idx="15">
                  <c:v>45817.155504247683</c:v>
                </c:pt>
                <c:pt idx="16">
                  <c:v>45817.155511597222</c:v>
                </c:pt>
                <c:pt idx="17">
                  <c:v>45817.15551892361</c:v>
                </c:pt>
                <c:pt idx="18">
                  <c:v>45817.155526134258</c:v>
                </c:pt>
                <c:pt idx="19">
                  <c:v>45817.15553340278</c:v>
                </c:pt>
                <c:pt idx="20">
                  <c:v>45817.155540752312</c:v>
                </c:pt>
                <c:pt idx="21">
                  <c:v>45817.15554803241</c:v>
                </c:pt>
                <c:pt idx="22">
                  <c:v>45817.155555370373</c:v>
                </c:pt>
                <c:pt idx="23">
                  <c:v>45817.155562638887</c:v>
                </c:pt>
                <c:pt idx="24">
                  <c:v>45817.155569930554</c:v>
                </c:pt>
                <c:pt idx="25">
                  <c:v>45817.155577233796</c:v>
                </c:pt>
                <c:pt idx="26">
                  <c:v>45817.155584525462</c:v>
                </c:pt>
                <c:pt idx="27">
                  <c:v>45817.155591863426</c:v>
                </c:pt>
                <c:pt idx="28">
                  <c:v>45817.15559923611</c:v>
                </c:pt>
                <c:pt idx="29">
                  <c:v>45817.155606493056</c:v>
                </c:pt>
                <c:pt idx="30">
                  <c:v>45817.155613796298</c:v>
                </c:pt>
                <c:pt idx="31">
                  <c:v>45817.15562109954</c:v>
                </c:pt>
                <c:pt idx="32">
                  <c:v>45817.155628391207</c:v>
                </c:pt>
                <c:pt idx="33">
                  <c:v>45817.155635914351</c:v>
                </c:pt>
                <c:pt idx="34">
                  <c:v>45817.155643206017</c:v>
                </c:pt>
                <c:pt idx="35">
                  <c:v>45817.155650578701</c:v>
                </c:pt>
                <c:pt idx="36">
                  <c:v>45817.15565789352</c:v>
                </c:pt>
                <c:pt idx="37">
                  <c:v>45817.155665196762</c:v>
                </c:pt>
                <c:pt idx="38">
                  <c:v>45817.155672511573</c:v>
                </c:pt>
                <c:pt idx="39">
                  <c:v>45817.155679780095</c:v>
                </c:pt>
                <c:pt idx="40">
                  <c:v>45817.155687071761</c:v>
                </c:pt>
                <c:pt idx="41">
                  <c:v>45817.155694363428</c:v>
                </c:pt>
                <c:pt idx="42">
                  <c:v>45817.155701678239</c:v>
                </c:pt>
                <c:pt idx="43">
                  <c:v>45817.155708923608</c:v>
                </c:pt>
                <c:pt idx="44">
                  <c:v>45817.155716261572</c:v>
                </c:pt>
                <c:pt idx="45">
                  <c:v>45817.155723564814</c:v>
                </c:pt>
                <c:pt idx="46">
                  <c:v>45817.155730868057</c:v>
                </c:pt>
                <c:pt idx="47">
                  <c:v>45817.155738634261</c:v>
                </c:pt>
                <c:pt idx="48">
                  <c:v>45817.155745983793</c:v>
                </c:pt>
                <c:pt idx="49">
                  <c:v>45817.155753287036</c:v>
                </c:pt>
                <c:pt idx="50">
                  <c:v>45817.155760543981</c:v>
                </c:pt>
                <c:pt idx="51">
                  <c:v>45817.155767870368</c:v>
                </c:pt>
                <c:pt idx="52">
                  <c:v>45817.155775150466</c:v>
                </c:pt>
                <c:pt idx="53">
                  <c:v>45817.155782488429</c:v>
                </c:pt>
                <c:pt idx="54">
                  <c:v>45817.155789814817</c:v>
                </c:pt>
                <c:pt idx="55">
                  <c:v>45817.155797164349</c:v>
                </c:pt>
                <c:pt idx="56">
                  <c:v>45817.15580443287</c:v>
                </c:pt>
                <c:pt idx="57">
                  <c:v>45817.15581178241</c:v>
                </c:pt>
                <c:pt idx="58">
                  <c:v>45817.155819236112</c:v>
                </c:pt>
                <c:pt idx="59">
                  <c:v>45817.155826689814</c:v>
                </c:pt>
                <c:pt idx="60">
                  <c:v>45817.155833900462</c:v>
                </c:pt>
                <c:pt idx="61">
                  <c:v>45817.155841284723</c:v>
                </c:pt>
                <c:pt idx="62">
                  <c:v>45817.155848587965</c:v>
                </c:pt>
                <c:pt idx="63">
                  <c:v>45817.155855972225</c:v>
                </c:pt>
                <c:pt idx="64">
                  <c:v>45817.155863344909</c:v>
                </c:pt>
                <c:pt idx="65">
                  <c:v>45817.155870601855</c:v>
                </c:pt>
                <c:pt idx="66">
                  <c:v>45817.155877928242</c:v>
                </c:pt>
                <c:pt idx="67">
                  <c:v>45817.155885185188</c:v>
                </c:pt>
                <c:pt idx="68">
                  <c:v>45817.155892499999</c:v>
                </c:pt>
                <c:pt idx="69">
                  <c:v>45817.155899814818</c:v>
                </c:pt>
                <c:pt idx="70">
                  <c:v>45817.155907129629</c:v>
                </c:pt>
                <c:pt idx="71">
                  <c:v>45817.155914374998</c:v>
                </c:pt>
                <c:pt idx="72">
                  <c:v>45817.155921655096</c:v>
                </c:pt>
                <c:pt idx="73">
                  <c:v>45817.155928958331</c:v>
                </c:pt>
                <c:pt idx="74">
                  <c:v>45817.155936261574</c:v>
                </c:pt>
                <c:pt idx="75">
                  <c:v>45817.155943530095</c:v>
                </c:pt>
                <c:pt idx="76">
                  <c:v>45817.155950914355</c:v>
                </c:pt>
                <c:pt idx="77">
                  <c:v>45817.155958310184</c:v>
                </c:pt>
                <c:pt idx="78">
                  <c:v>45817.155965694445</c:v>
                </c:pt>
                <c:pt idx="79">
                  <c:v>45817.155973009256</c:v>
                </c:pt>
                <c:pt idx="80">
                  <c:v>45817.155980428244</c:v>
                </c:pt>
                <c:pt idx="81">
                  <c:v>45817.155987858794</c:v>
                </c:pt>
                <c:pt idx="82">
                  <c:v>45817.155995335648</c:v>
                </c:pt>
                <c:pt idx="83">
                  <c:v>45817.156002696756</c:v>
                </c:pt>
                <c:pt idx="84">
                  <c:v>45817.156009988423</c:v>
                </c:pt>
                <c:pt idx="85">
                  <c:v>45817.156017291665</c:v>
                </c:pt>
                <c:pt idx="86">
                  <c:v>45817.156024548611</c:v>
                </c:pt>
                <c:pt idx="87">
                  <c:v>45817.156032002313</c:v>
                </c:pt>
                <c:pt idx="88">
                  <c:v>45817.156039247682</c:v>
                </c:pt>
                <c:pt idx="89">
                  <c:v>45817.156046585646</c:v>
                </c:pt>
                <c:pt idx="90">
                  <c:v>45817.156053969906</c:v>
                </c:pt>
                <c:pt idx="91">
                  <c:v>45817.156061261572</c:v>
                </c:pt>
                <c:pt idx="92">
                  <c:v>45817.156068553239</c:v>
                </c:pt>
                <c:pt idx="93">
                  <c:v>45817.156075960651</c:v>
                </c:pt>
                <c:pt idx="94">
                  <c:v>45817.156083368056</c:v>
                </c:pt>
                <c:pt idx="95">
                  <c:v>45817.156090891207</c:v>
                </c:pt>
                <c:pt idx="96">
                  <c:v>45817.156098518521</c:v>
                </c:pt>
                <c:pt idx="97">
                  <c:v>45817.156105868053</c:v>
                </c:pt>
                <c:pt idx="98">
                  <c:v>45817.156113229168</c:v>
                </c:pt>
                <c:pt idx="99">
                  <c:v>45817.156120532411</c:v>
                </c:pt>
                <c:pt idx="100">
                  <c:v>45817.156127847222</c:v>
                </c:pt>
                <c:pt idx="101">
                  <c:v>45817.156135081015</c:v>
                </c:pt>
                <c:pt idx="102">
                  <c:v>45817.156142395834</c:v>
                </c:pt>
                <c:pt idx="103">
                  <c:v>45817.156149722221</c:v>
                </c:pt>
                <c:pt idx="104">
                  <c:v>45817.156156967591</c:v>
                </c:pt>
                <c:pt idx="105">
                  <c:v>45817.156164270833</c:v>
                </c:pt>
                <c:pt idx="106">
                  <c:v>45817.156171562499</c:v>
                </c:pt>
                <c:pt idx="107">
                  <c:v>45817.156178865742</c:v>
                </c:pt>
                <c:pt idx="108">
                  <c:v>45817.156186134256</c:v>
                </c:pt>
                <c:pt idx="109">
                  <c:v>45817.156193437499</c:v>
                </c:pt>
                <c:pt idx="110">
                  <c:v>45817.156200729165</c:v>
                </c:pt>
                <c:pt idx="111">
                  <c:v>45817.156208148146</c:v>
                </c:pt>
                <c:pt idx="112">
                  <c:v>45817.156215451389</c:v>
                </c:pt>
                <c:pt idx="113">
                  <c:v>45817.156222685182</c:v>
                </c:pt>
                <c:pt idx="114">
                  <c:v>45817.156229976848</c:v>
                </c:pt>
                <c:pt idx="115">
                  <c:v>45817.156237361109</c:v>
                </c:pt>
                <c:pt idx="116">
                  <c:v>45817.156244675927</c:v>
                </c:pt>
                <c:pt idx="117">
                  <c:v>45817.156252025467</c:v>
                </c:pt>
                <c:pt idx="118">
                  <c:v>45817.156259317133</c:v>
                </c:pt>
                <c:pt idx="119">
                  <c:v>45817.156266608799</c:v>
                </c:pt>
                <c:pt idx="120">
                  <c:v>45817.156273900466</c:v>
                </c:pt>
                <c:pt idx="121">
                  <c:v>45817.156281180556</c:v>
                </c:pt>
                <c:pt idx="122">
                  <c:v>45817.156288460646</c:v>
                </c:pt>
                <c:pt idx="123">
                  <c:v>45817.156296168978</c:v>
                </c:pt>
                <c:pt idx="124">
                  <c:v>45817.156303506941</c:v>
                </c:pt>
                <c:pt idx="125">
                  <c:v>45817.15631082176</c:v>
                </c:pt>
                <c:pt idx="126">
                  <c:v>45817.156318113426</c:v>
                </c:pt>
                <c:pt idx="127">
                  <c:v>45817.156325428237</c:v>
                </c:pt>
                <c:pt idx="128">
                  <c:v>45817.156332673614</c:v>
                </c:pt>
                <c:pt idx="129">
                  <c:v>45817.15633996528</c:v>
                </c:pt>
                <c:pt idx="130">
                  <c:v>45817.156347268516</c:v>
                </c:pt>
                <c:pt idx="131">
                  <c:v>45817.156354687497</c:v>
                </c:pt>
                <c:pt idx="132">
                  <c:v>45817.156362199072</c:v>
                </c:pt>
                <c:pt idx="133">
                  <c:v>45817.156369687502</c:v>
                </c:pt>
                <c:pt idx="134">
                  <c:v>45817.156377013889</c:v>
                </c:pt>
                <c:pt idx="135">
                  <c:v>45817.156384351852</c:v>
                </c:pt>
                <c:pt idx="136">
                  <c:v>45817.156391979166</c:v>
                </c:pt>
                <c:pt idx="137">
                  <c:v>45817.156399340274</c:v>
                </c:pt>
                <c:pt idx="138">
                  <c:v>45817.156406655093</c:v>
                </c:pt>
                <c:pt idx="139">
                  <c:v>45817.156414363424</c:v>
                </c:pt>
                <c:pt idx="140">
                  <c:v>45817.15642190972</c:v>
                </c:pt>
                <c:pt idx="141">
                  <c:v>45817.156429780094</c:v>
                </c:pt>
                <c:pt idx="142">
                  <c:v>45817.156437118058</c:v>
                </c:pt>
                <c:pt idx="143">
                  <c:v>45817.156444375003</c:v>
                </c:pt>
                <c:pt idx="144">
                  <c:v>45817.156451689814</c:v>
                </c:pt>
                <c:pt idx="145">
                  <c:v>45817.156458958336</c:v>
                </c:pt>
                <c:pt idx="146">
                  <c:v>45817.156466261571</c:v>
                </c:pt>
                <c:pt idx="147">
                  <c:v>45817.15647357639</c:v>
                </c:pt>
                <c:pt idx="148">
                  <c:v>45817.156480798614</c:v>
                </c:pt>
                <c:pt idx="149">
                  <c:v>45817.156488136578</c:v>
                </c:pt>
                <c:pt idx="150">
                  <c:v>45817.156495439813</c:v>
                </c:pt>
                <c:pt idx="151">
                  <c:v>45817.156502696758</c:v>
                </c:pt>
                <c:pt idx="152">
                  <c:v>45817.156510208333</c:v>
                </c:pt>
                <c:pt idx="153">
                  <c:v>45817.156517858799</c:v>
                </c:pt>
                <c:pt idx="154">
                  <c:v>45817.156525289349</c:v>
                </c:pt>
                <c:pt idx="155">
                  <c:v>45817.156532592591</c:v>
                </c:pt>
                <c:pt idx="156">
                  <c:v>45817.156539918979</c:v>
                </c:pt>
                <c:pt idx="157">
                  <c:v>45817.156547615741</c:v>
                </c:pt>
                <c:pt idx="158">
                  <c:v>45817.156555138892</c:v>
                </c:pt>
                <c:pt idx="159">
                  <c:v>45817.156562372686</c:v>
                </c:pt>
                <c:pt idx="160">
                  <c:v>45817.156569722225</c:v>
                </c:pt>
                <c:pt idx="161">
                  <c:v>45817.156577048612</c:v>
                </c:pt>
                <c:pt idx="162">
                  <c:v>45817.156584305558</c:v>
                </c:pt>
                <c:pt idx="163">
                  <c:v>45817.156591585648</c:v>
                </c:pt>
                <c:pt idx="164">
                  <c:v>45817.156598877315</c:v>
                </c:pt>
                <c:pt idx="165">
                  <c:v>45817.15660628472</c:v>
                </c:pt>
                <c:pt idx="166">
                  <c:v>45817.156613865744</c:v>
                </c:pt>
                <c:pt idx="167">
                  <c:v>45817.156621168979</c:v>
                </c:pt>
                <c:pt idx="168">
                  <c:v>45817.156628750003</c:v>
                </c:pt>
                <c:pt idx="169">
                  <c:v>45817.156636377316</c:v>
                </c:pt>
                <c:pt idx="170">
                  <c:v>45817.156643784721</c:v>
                </c:pt>
                <c:pt idx="171">
                  <c:v>45817.156651157406</c:v>
                </c:pt>
                <c:pt idx="172">
                  <c:v>45817.156658483793</c:v>
                </c:pt>
                <c:pt idx="173">
                  <c:v>45817.156665775467</c:v>
                </c:pt>
                <c:pt idx="174">
                  <c:v>45817.156673090278</c:v>
                </c:pt>
                <c:pt idx="175">
                  <c:v>45817.156680821761</c:v>
                </c:pt>
                <c:pt idx="176">
                  <c:v>45817.156688113428</c:v>
                </c:pt>
                <c:pt idx="177">
                  <c:v>45817.156695393518</c:v>
                </c:pt>
                <c:pt idx="178">
                  <c:v>45817.156703043984</c:v>
                </c:pt>
                <c:pt idx="179">
                  <c:v>45817.156710347219</c:v>
                </c:pt>
                <c:pt idx="180">
                  <c:v>45817.15671761574</c:v>
                </c:pt>
                <c:pt idx="181">
                  <c:v>45817.156724918983</c:v>
                </c:pt>
                <c:pt idx="182">
                  <c:v>45817.156732222225</c:v>
                </c:pt>
                <c:pt idx="183">
                  <c:v>45817.156739502316</c:v>
                </c:pt>
                <c:pt idx="184">
                  <c:v>45817.156746805558</c:v>
                </c:pt>
                <c:pt idx="185">
                  <c:v>45817.156754131945</c:v>
                </c:pt>
                <c:pt idx="186">
                  <c:v>45817.156761388891</c:v>
                </c:pt>
                <c:pt idx="187">
                  <c:v>45817.156768703702</c:v>
                </c:pt>
                <c:pt idx="188">
                  <c:v>45817.156775960648</c:v>
                </c:pt>
                <c:pt idx="189">
                  <c:v>45817.156783321756</c:v>
                </c:pt>
                <c:pt idx="190">
                  <c:v>45817.156791111112</c:v>
                </c:pt>
                <c:pt idx="191">
                  <c:v>45817.156798506941</c:v>
                </c:pt>
                <c:pt idx="192">
                  <c:v>45817.156806168983</c:v>
                </c:pt>
                <c:pt idx="193">
                  <c:v>45817.156813472226</c:v>
                </c:pt>
                <c:pt idx="194">
                  <c:v>45817.156820775461</c:v>
                </c:pt>
                <c:pt idx="195">
                  <c:v>45817.156828101855</c:v>
                </c:pt>
                <c:pt idx="196">
                  <c:v>45817.156835347225</c:v>
                </c:pt>
                <c:pt idx="197">
                  <c:v>45817.15684265046</c:v>
                </c:pt>
                <c:pt idx="198">
                  <c:v>45817.156849918982</c:v>
                </c:pt>
                <c:pt idx="199">
                  <c:v>45817.156857199072</c:v>
                </c:pt>
                <c:pt idx="200">
                  <c:v>45817.15686451389</c:v>
                </c:pt>
                <c:pt idx="201">
                  <c:v>45817.156871863423</c:v>
                </c:pt>
                <c:pt idx="202">
                  <c:v>45817.156879641203</c:v>
                </c:pt>
                <c:pt idx="203">
                  <c:v>45817.15688707176</c:v>
                </c:pt>
                <c:pt idx="204">
                  <c:v>45817.156894398147</c:v>
                </c:pt>
                <c:pt idx="205">
                  <c:v>45817.156902025461</c:v>
                </c:pt>
                <c:pt idx="206">
                  <c:v>45817.156909293983</c:v>
                </c:pt>
                <c:pt idx="207">
                  <c:v>45817.15691662037</c:v>
                </c:pt>
                <c:pt idx="208">
                  <c:v>45817.156923969909</c:v>
                </c:pt>
                <c:pt idx="209">
                  <c:v>45817.15693125</c:v>
                </c:pt>
                <c:pt idx="210">
                  <c:v>45817.156938622684</c:v>
                </c:pt>
                <c:pt idx="211">
                  <c:v>45817.156946064817</c:v>
                </c:pt>
                <c:pt idx="212">
                  <c:v>45817.156953564816</c:v>
                </c:pt>
                <c:pt idx="213">
                  <c:v>45817.156960972221</c:v>
                </c:pt>
                <c:pt idx="214">
                  <c:v>45817.156968368057</c:v>
                </c:pt>
                <c:pt idx="215">
                  <c:v>45817.156975636572</c:v>
                </c:pt>
                <c:pt idx="216">
                  <c:v>45817.156982928238</c:v>
                </c:pt>
                <c:pt idx="217">
                  <c:v>45817.156990543983</c:v>
                </c:pt>
                <c:pt idx="218">
                  <c:v>45817.156997951388</c:v>
                </c:pt>
                <c:pt idx="219">
                  <c:v>45817.157005277775</c:v>
                </c:pt>
                <c:pt idx="220">
                  <c:v>45817.157012523145</c:v>
                </c:pt>
                <c:pt idx="221">
                  <c:v>45817.157019861108</c:v>
                </c:pt>
                <c:pt idx="222">
                  <c:v>45817.157027152774</c:v>
                </c:pt>
                <c:pt idx="223">
                  <c:v>45817.157034444448</c:v>
                </c:pt>
                <c:pt idx="224">
                  <c:v>45817.157041712962</c:v>
                </c:pt>
                <c:pt idx="225">
                  <c:v>45817.157049016205</c:v>
                </c:pt>
                <c:pt idx="226">
                  <c:v>45817.157056284719</c:v>
                </c:pt>
                <c:pt idx="227">
                  <c:v>45817.157064016203</c:v>
                </c:pt>
                <c:pt idx="228">
                  <c:v>45817.157071412039</c:v>
                </c:pt>
                <c:pt idx="229">
                  <c:v>45817.157078761571</c:v>
                </c:pt>
                <c:pt idx="230">
                  <c:v>45817.157086030093</c:v>
                </c:pt>
                <c:pt idx="231">
                  <c:v>45817.157093680558</c:v>
                </c:pt>
                <c:pt idx="232">
                  <c:v>45817.157100972225</c:v>
                </c:pt>
                <c:pt idx="233">
                  <c:v>45817.157108287036</c:v>
                </c:pt>
                <c:pt idx="234">
                  <c:v>45817.157115601854</c:v>
                </c:pt>
                <c:pt idx="235">
                  <c:v>45817.157122986115</c:v>
                </c:pt>
                <c:pt idx="236">
                  <c:v>45817.157130219908</c:v>
                </c:pt>
                <c:pt idx="237">
                  <c:v>45817.157137546295</c:v>
                </c:pt>
                <c:pt idx="238">
                  <c:v>45817.157144803241</c:v>
                </c:pt>
                <c:pt idx="239">
                  <c:v>45817.157152210646</c:v>
                </c:pt>
                <c:pt idx="240">
                  <c:v>45817.157159884257</c:v>
                </c:pt>
                <c:pt idx="241">
                  <c:v>45817.15716722222</c:v>
                </c:pt>
                <c:pt idx="242">
                  <c:v>45817.157174571759</c:v>
                </c:pt>
                <c:pt idx="243">
                  <c:v>45817.157182210649</c:v>
                </c:pt>
                <c:pt idx="244">
                  <c:v>45817.157189513891</c:v>
                </c:pt>
                <c:pt idx="245">
                  <c:v>45817.157197372682</c:v>
                </c:pt>
                <c:pt idx="246">
                  <c:v>45817.157204710646</c:v>
                </c:pt>
                <c:pt idx="247">
                  <c:v>45817.157212303238</c:v>
                </c:pt>
                <c:pt idx="248">
                  <c:v>45817.157219733796</c:v>
                </c:pt>
                <c:pt idx="249">
                  <c:v>45817.157227025462</c:v>
                </c:pt>
                <c:pt idx="250">
                  <c:v>45817.157234351849</c:v>
                </c:pt>
                <c:pt idx="251">
                  <c:v>45817.157241608795</c:v>
                </c:pt>
                <c:pt idx="252">
                  <c:v>45817.157249247684</c:v>
                </c:pt>
                <c:pt idx="253">
                  <c:v>45817.157256539351</c:v>
                </c:pt>
                <c:pt idx="254">
                  <c:v>45817.157263842593</c:v>
                </c:pt>
                <c:pt idx="255">
                  <c:v>45817.157271087963</c:v>
                </c:pt>
                <c:pt idx="256">
                  <c:v>45817.15727841435</c:v>
                </c:pt>
                <c:pt idx="257">
                  <c:v>45817.157285706016</c:v>
                </c:pt>
                <c:pt idx="258">
                  <c:v>45817.157292997683</c:v>
                </c:pt>
                <c:pt idx="259">
                  <c:v>45817.157300393519</c:v>
                </c:pt>
                <c:pt idx="260">
                  <c:v>45817.157307754627</c:v>
                </c:pt>
                <c:pt idx="261">
                  <c:v>45817.157315578705</c:v>
                </c:pt>
                <c:pt idx="262">
                  <c:v>45817.157322858795</c:v>
                </c:pt>
                <c:pt idx="263">
                  <c:v>45817.157330104164</c:v>
                </c:pt>
                <c:pt idx="264">
                  <c:v>45817.157337476849</c:v>
                </c:pt>
                <c:pt idx="265">
                  <c:v>45817.157344826388</c:v>
                </c:pt>
                <c:pt idx="266">
                  <c:v>45817.157352152775</c:v>
                </c:pt>
                <c:pt idx="267">
                  <c:v>45817.157359421297</c:v>
                </c:pt>
                <c:pt idx="268">
                  <c:v>45817.157366701387</c:v>
                </c:pt>
                <c:pt idx="269">
                  <c:v>45817.157374039351</c:v>
                </c:pt>
                <c:pt idx="270">
                  <c:v>45817.157381365738</c:v>
                </c:pt>
                <c:pt idx="271">
                  <c:v>45817.157388680556</c:v>
                </c:pt>
                <c:pt idx="272">
                  <c:v>45817.15739601852</c:v>
                </c:pt>
                <c:pt idx="273">
                  <c:v>45817.157403356483</c:v>
                </c:pt>
                <c:pt idx="274">
                  <c:v>45817.157410775464</c:v>
                </c:pt>
                <c:pt idx="275">
                  <c:v>45817.157418472219</c:v>
                </c:pt>
                <c:pt idx="276">
                  <c:v>45817.15742596065</c:v>
                </c:pt>
                <c:pt idx="277">
                  <c:v>45817.157433252316</c:v>
                </c:pt>
                <c:pt idx="278">
                  <c:v>45817.157440891206</c:v>
                </c:pt>
                <c:pt idx="279">
                  <c:v>45817.157448194448</c:v>
                </c:pt>
                <c:pt idx="280">
                  <c:v>45817.157455590277</c:v>
                </c:pt>
                <c:pt idx="281">
                  <c:v>45817.157462916664</c:v>
                </c:pt>
                <c:pt idx="282">
                  <c:v>45817.157470219907</c:v>
                </c:pt>
                <c:pt idx="283">
                  <c:v>45817.157477604167</c:v>
                </c:pt>
                <c:pt idx="284">
                  <c:v>45817.157485034724</c:v>
                </c:pt>
                <c:pt idx="285">
                  <c:v>45817.157492280094</c:v>
                </c:pt>
                <c:pt idx="286">
                  <c:v>45817.157499791669</c:v>
                </c:pt>
                <c:pt idx="287">
                  <c:v>45817.157507233795</c:v>
                </c:pt>
                <c:pt idx="288">
                  <c:v>45817.157514537037</c:v>
                </c:pt>
                <c:pt idx="289">
                  <c:v>45817.157521828703</c:v>
                </c:pt>
                <c:pt idx="290">
                  <c:v>45817.157529143522</c:v>
                </c:pt>
                <c:pt idx="291">
                  <c:v>45817.157536736115</c:v>
                </c:pt>
                <c:pt idx="292">
                  <c:v>45817.157544016205</c:v>
                </c:pt>
                <c:pt idx="293">
                  <c:v>45817.157551307871</c:v>
                </c:pt>
                <c:pt idx="294">
                  <c:v>45817.157558622683</c:v>
                </c:pt>
                <c:pt idx="295">
                  <c:v>45817.157566006943</c:v>
                </c:pt>
                <c:pt idx="296">
                  <c:v>45817.157573298609</c:v>
                </c:pt>
                <c:pt idx="297">
                  <c:v>45817.157580613428</c:v>
                </c:pt>
                <c:pt idx="298">
                  <c:v>45817.157587916663</c:v>
                </c:pt>
                <c:pt idx="299">
                  <c:v>45817.157595173609</c:v>
                </c:pt>
                <c:pt idx="300">
                  <c:v>45817.157602615742</c:v>
                </c:pt>
                <c:pt idx="301">
                  <c:v>45817.15760997685</c:v>
                </c:pt>
                <c:pt idx="302">
                  <c:v>45817.15761765046</c:v>
                </c:pt>
                <c:pt idx="303">
                  <c:v>45817.157624953703</c:v>
                </c:pt>
                <c:pt idx="304">
                  <c:v>45817.157632256945</c:v>
                </c:pt>
                <c:pt idx="305">
                  <c:v>45817.157639560188</c:v>
                </c:pt>
                <c:pt idx="306">
                  <c:v>45817.157646828702</c:v>
                </c:pt>
                <c:pt idx="307">
                  <c:v>45817.157654131945</c:v>
                </c:pt>
                <c:pt idx="308">
                  <c:v>45817.157661412035</c:v>
                </c:pt>
                <c:pt idx="309">
                  <c:v>45817.157668715277</c:v>
                </c:pt>
                <c:pt idx="310">
                  <c:v>45817.157676006944</c:v>
                </c:pt>
                <c:pt idx="311">
                  <c:v>45817.157683263889</c:v>
                </c:pt>
                <c:pt idx="312">
                  <c:v>45817.157690590277</c:v>
                </c:pt>
                <c:pt idx="313">
                  <c:v>45817.157697835646</c:v>
                </c:pt>
                <c:pt idx="314">
                  <c:v>45817.157705173609</c:v>
                </c:pt>
                <c:pt idx="315">
                  <c:v>45817.157712523149</c:v>
                </c:pt>
                <c:pt idx="316">
                  <c:v>45817.15771983796</c:v>
                </c:pt>
                <c:pt idx="317">
                  <c:v>45817.157727141202</c:v>
                </c:pt>
                <c:pt idx="318">
                  <c:v>45817.157734502318</c:v>
                </c:pt>
                <c:pt idx="319">
                  <c:v>45817.157742083335</c:v>
                </c:pt>
                <c:pt idx="320">
                  <c:v>45817.157749479164</c:v>
                </c:pt>
                <c:pt idx="321">
                  <c:v>45817.157756944442</c:v>
                </c:pt>
                <c:pt idx="322">
                  <c:v>45817.157764502314</c:v>
                </c:pt>
                <c:pt idx="323">
                  <c:v>45817.157771840277</c:v>
                </c:pt>
                <c:pt idx="324">
                  <c:v>45817.157779201392</c:v>
                </c:pt>
                <c:pt idx="325">
                  <c:v>45817.157786504627</c:v>
                </c:pt>
                <c:pt idx="326">
                  <c:v>45817.157793819446</c:v>
                </c:pt>
                <c:pt idx="327">
                  <c:v>45817.15780119213</c:v>
                </c:pt>
                <c:pt idx="328">
                  <c:v>45817.157808483797</c:v>
                </c:pt>
                <c:pt idx="329">
                  <c:v>45817.157815810184</c:v>
                </c:pt>
                <c:pt idx="330">
                  <c:v>45817.157823125002</c:v>
                </c:pt>
                <c:pt idx="331">
                  <c:v>45817.15783034722</c:v>
                </c:pt>
                <c:pt idx="332">
                  <c:v>45817.157837916668</c:v>
                </c:pt>
                <c:pt idx="333">
                  <c:v>45817.15784540509</c:v>
                </c:pt>
                <c:pt idx="334">
                  <c:v>45817.157852731485</c:v>
                </c:pt>
                <c:pt idx="335">
                  <c:v>45817.157860347223</c:v>
                </c:pt>
                <c:pt idx="336">
                  <c:v>45817.157867789349</c:v>
                </c:pt>
                <c:pt idx="337">
                  <c:v>45817.157875127312</c:v>
                </c:pt>
                <c:pt idx="338">
                  <c:v>45817.157882488427</c:v>
                </c:pt>
                <c:pt idx="339">
                  <c:v>45817.157889988426</c:v>
                </c:pt>
                <c:pt idx="340">
                  <c:v>45817.15789736111</c:v>
                </c:pt>
                <c:pt idx="341">
                  <c:v>45817.157904664353</c:v>
                </c:pt>
                <c:pt idx="342">
                  <c:v>45817.157912337963</c:v>
                </c:pt>
                <c:pt idx="343">
                  <c:v>45817.1579197338</c:v>
                </c:pt>
                <c:pt idx="344">
                  <c:v>45817.157927349537</c:v>
                </c:pt>
                <c:pt idx="345">
                  <c:v>45817.157934618059</c:v>
                </c:pt>
                <c:pt idx="346">
                  <c:v>45817.15794193287</c:v>
                </c:pt>
                <c:pt idx="347">
                  <c:v>45817.157949259257</c:v>
                </c:pt>
                <c:pt idx="348">
                  <c:v>45817.1579565625</c:v>
                </c:pt>
                <c:pt idx="349">
                  <c:v>45817.157963877318</c:v>
                </c:pt>
                <c:pt idx="350">
                  <c:v>45817.157971145833</c:v>
                </c:pt>
                <c:pt idx="351">
                  <c:v>45817.157978425923</c:v>
                </c:pt>
                <c:pt idx="352">
                  <c:v>45817.157985775462</c:v>
                </c:pt>
                <c:pt idx="353">
                  <c:v>45817.157993460649</c:v>
                </c:pt>
                <c:pt idx="354">
                  <c:v>45817.158000717594</c:v>
                </c:pt>
                <c:pt idx="355">
                  <c:v>45817.158008275466</c:v>
                </c:pt>
                <c:pt idx="356">
                  <c:v>45817.158015543981</c:v>
                </c:pt>
                <c:pt idx="357">
                  <c:v>45817.158022881944</c:v>
                </c:pt>
                <c:pt idx="358">
                  <c:v>45817.158030474537</c:v>
                </c:pt>
                <c:pt idx="359">
                  <c:v>45817.1580378125</c:v>
                </c:pt>
                <c:pt idx="360">
                  <c:v>45817.158045057869</c:v>
                </c:pt>
                <c:pt idx="361">
                  <c:v>45817.15805233796</c:v>
                </c:pt>
                <c:pt idx="362">
                  <c:v>45817.158059733796</c:v>
                </c:pt>
                <c:pt idx="363">
                  <c:v>45817.158067048615</c:v>
                </c:pt>
                <c:pt idx="364">
                  <c:v>45817.158074375002</c:v>
                </c:pt>
                <c:pt idx="365">
                  <c:v>45817.158081678244</c:v>
                </c:pt>
                <c:pt idx="366">
                  <c:v>45817.15808898148</c:v>
                </c:pt>
                <c:pt idx="367">
                  <c:v>45817.158096261577</c:v>
                </c:pt>
                <c:pt idx="368">
                  <c:v>45817.158103506947</c:v>
                </c:pt>
                <c:pt idx="369">
                  <c:v>45817.158110833334</c:v>
                </c:pt>
                <c:pt idx="370">
                  <c:v>45817.158118101848</c:v>
                </c:pt>
                <c:pt idx="371">
                  <c:v>45817.158125381946</c:v>
                </c:pt>
                <c:pt idx="372">
                  <c:v>45817.158132708333</c:v>
                </c:pt>
                <c:pt idx="373">
                  <c:v>45817.158139988423</c:v>
                </c:pt>
                <c:pt idx="374">
                  <c:v>45817.158147291666</c:v>
                </c:pt>
                <c:pt idx="375">
                  <c:v>45817.158154594908</c:v>
                </c:pt>
                <c:pt idx="376">
                  <c:v>45817.158162326392</c:v>
                </c:pt>
                <c:pt idx="377">
                  <c:v>45817.158169664355</c:v>
                </c:pt>
                <c:pt idx="378">
                  <c:v>45817.158177002311</c:v>
                </c:pt>
                <c:pt idx="379">
                  <c:v>45817.158184641201</c:v>
                </c:pt>
                <c:pt idx="380">
                  <c:v>45817.158191932867</c:v>
                </c:pt>
                <c:pt idx="381">
                  <c:v>45817.158199259262</c:v>
                </c:pt>
                <c:pt idx="382">
                  <c:v>45817.158206550928</c:v>
                </c:pt>
                <c:pt idx="383">
                  <c:v>45817.15821390046</c:v>
                </c:pt>
                <c:pt idx="384">
                  <c:v>45817.158221226855</c:v>
                </c:pt>
                <c:pt idx="385">
                  <c:v>45817.158228541666</c:v>
                </c:pt>
                <c:pt idx="386">
                  <c:v>45817.158235937502</c:v>
                </c:pt>
                <c:pt idx="387">
                  <c:v>45817.15824355324</c:v>
                </c:pt>
                <c:pt idx="388">
                  <c:v>45817.158250891203</c:v>
                </c:pt>
                <c:pt idx="389">
                  <c:v>45817.158258159725</c:v>
                </c:pt>
                <c:pt idx="390">
                  <c:v>45817.158265486112</c:v>
                </c:pt>
                <c:pt idx="391">
                  <c:v>45817.158273240741</c:v>
                </c:pt>
                <c:pt idx="392">
                  <c:v>45817.158280520831</c:v>
                </c:pt>
                <c:pt idx="393">
                  <c:v>45817.158287824073</c:v>
                </c:pt>
                <c:pt idx="394">
                  <c:v>45817.15829511574</c:v>
                </c:pt>
                <c:pt idx="395">
                  <c:v>45817.158302407406</c:v>
                </c:pt>
                <c:pt idx="396">
                  <c:v>45817.158309687497</c:v>
                </c:pt>
                <c:pt idx="397">
                  <c:v>45817.158316990739</c:v>
                </c:pt>
                <c:pt idx="398">
                  <c:v>45817.158324270837</c:v>
                </c:pt>
                <c:pt idx="399">
                  <c:v>45817.158331550927</c:v>
                </c:pt>
                <c:pt idx="400">
                  <c:v>45817.158339097223</c:v>
                </c:pt>
                <c:pt idx="401">
                  <c:v>45817.158346759257</c:v>
                </c:pt>
                <c:pt idx="402">
                  <c:v>45817.1583540625</c:v>
                </c:pt>
                <c:pt idx="403">
                  <c:v>45817.158361377318</c:v>
                </c:pt>
                <c:pt idx="404">
                  <c:v>45817.158369016201</c:v>
                </c:pt>
                <c:pt idx="405">
                  <c:v>45817.158376354164</c:v>
                </c:pt>
                <c:pt idx="406">
                  <c:v>45817.158383657406</c:v>
                </c:pt>
                <c:pt idx="407">
                  <c:v>45817.158390972225</c:v>
                </c:pt>
                <c:pt idx="408">
                  <c:v>45817.158398298612</c:v>
                </c:pt>
                <c:pt idx="409">
                  <c:v>45817.158405682872</c:v>
                </c:pt>
                <c:pt idx="410">
                  <c:v>45817.158413032404</c:v>
                </c:pt>
                <c:pt idx="411">
                  <c:v>45817.158420335647</c:v>
                </c:pt>
                <c:pt idx="412">
                  <c:v>45817.158427638889</c:v>
                </c:pt>
                <c:pt idx="413">
                  <c:v>45817.158435185185</c:v>
                </c:pt>
                <c:pt idx="414">
                  <c:v>45817.158442627318</c:v>
                </c:pt>
                <c:pt idx="415">
                  <c:v>45817.158449965274</c:v>
                </c:pt>
                <c:pt idx="416">
                  <c:v>45817.158457210651</c:v>
                </c:pt>
                <c:pt idx="417">
                  <c:v>45817.158464502318</c:v>
                </c:pt>
                <c:pt idx="418">
                  <c:v>45817.158472141207</c:v>
                </c:pt>
                <c:pt idx="419">
                  <c:v>45817.158479490739</c:v>
                </c:pt>
                <c:pt idx="420">
                  <c:v>45817.158486840279</c:v>
                </c:pt>
                <c:pt idx="421">
                  <c:v>45817.158494224539</c:v>
                </c:pt>
                <c:pt idx="422">
                  <c:v>45817.158501712962</c:v>
                </c:pt>
                <c:pt idx="423">
                  <c:v>45817.158509004628</c:v>
                </c:pt>
                <c:pt idx="424">
                  <c:v>45817.158516284719</c:v>
                </c:pt>
                <c:pt idx="425">
                  <c:v>45817.158523506943</c:v>
                </c:pt>
                <c:pt idx="426">
                  <c:v>45817.158531111112</c:v>
                </c:pt>
                <c:pt idx="427">
                  <c:v>45817.15853847222</c:v>
                </c:pt>
                <c:pt idx="428">
                  <c:v>45817.158545787039</c:v>
                </c:pt>
                <c:pt idx="429">
                  <c:v>45817.1585533912</c:v>
                </c:pt>
                <c:pt idx="430">
                  <c:v>45817.158561006945</c:v>
                </c:pt>
                <c:pt idx="431">
                  <c:v>45817.158568379629</c:v>
                </c:pt>
                <c:pt idx="432">
                  <c:v>45817.158575694448</c:v>
                </c:pt>
                <c:pt idx="433">
                  <c:v>45817.158582939817</c:v>
                </c:pt>
                <c:pt idx="434">
                  <c:v>45817.158590254629</c:v>
                </c:pt>
                <c:pt idx="435">
                  <c:v>45817.15859767361</c:v>
                </c:pt>
                <c:pt idx="436">
                  <c:v>45817.158604953707</c:v>
                </c:pt>
                <c:pt idx="437">
                  <c:v>45817.158612256942</c:v>
                </c:pt>
                <c:pt idx="438">
                  <c:v>45817.158619513888</c:v>
                </c:pt>
                <c:pt idx="439">
                  <c:v>45817.15862681713</c:v>
                </c:pt>
                <c:pt idx="440">
                  <c:v>45817.158634108797</c:v>
                </c:pt>
                <c:pt idx="441">
                  <c:v>45817.158641400463</c:v>
                </c:pt>
                <c:pt idx="442">
                  <c:v>45817.158648657409</c:v>
                </c:pt>
                <c:pt idx="443">
                  <c:v>45817.158656053238</c:v>
                </c:pt>
                <c:pt idx="444">
                  <c:v>45817.158663379632</c:v>
                </c:pt>
                <c:pt idx="445">
                  <c:v>45817.158670671299</c:v>
                </c:pt>
                <c:pt idx="446">
                  <c:v>45817.15867798611</c:v>
                </c:pt>
                <c:pt idx="447">
                  <c:v>45817.1586852662</c:v>
                </c:pt>
                <c:pt idx="448">
                  <c:v>45817.158692581019</c:v>
                </c:pt>
                <c:pt idx="449">
                  <c:v>45817.158699918982</c:v>
                </c:pt>
                <c:pt idx="450">
                  <c:v>45817.158707268522</c:v>
                </c:pt>
                <c:pt idx="451">
                  <c:v>45817.158714618054</c:v>
                </c:pt>
                <c:pt idx="452">
                  <c:v>45817.158721956017</c:v>
                </c:pt>
                <c:pt idx="453">
                  <c:v>45817.158729270835</c:v>
                </c:pt>
                <c:pt idx="454">
                  <c:v>45817.158736574071</c:v>
                </c:pt>
                <c:pt idx="455">
                  <c:v>45817.158743865744</c:v>
                </c:pt>
                <c:pt idx="456">
                  <c:v>45817.158751249997</c:v>
                </c:pt>
                <c:pt idx="457">
                  <c:v>45817.158758518519</c:v>
                </c:pt>
                <c:pt idx="458">
                  <c:v>45817.158765856482</c:v>
                </c:pt>
                <c:pt idx="459">
                  <c:v>45817.158773229166</c:v>
                </c:pt>
                <c:pt idx="460">
                  <c:v>45817.15878056713</c:v>
                </c:pt>
                <c:pt idx="461">
                  <c:v>45817.158787881941</c:v>
                </c:pt>
                <c:pt idx="462">
                  <c:v>45817.158795347219</c:v>
                </c:pt>
                <c:pt idx="463">
                  <c:v>45817.158802708334</c:v>
                </c:pt>
                <c:pt idx="464">
                  <c:v>45817.158810127316</c:v>
                </c:pt>
                <c:pt idx="465">
                  <c:v>45817.1588175</c:v>
                </c:pt>
                <c:pt idx="466">
                  <c:v>45817.158824907405</c:v>
                </c:pt>
                <c:pt idx="467">
                  <c:v>45817.158832280089</c:v>
                </c:pt>
                <c:pt idx="468">
                  <c:v>45817.158839560187</c:v>
                </c:pt>
              </c:numCache>
            </c:numRef>
          </c:xVal>
          <c:yVal>
            <c:numRef>
              <c:f>Power!$E$2:$E$2000</c:f>
              <c:numCache>
                <c:formatCode>General</c:formatCode>
                <c:ptCount val="1999"/>
                <c:pt idx="0">
                  <c:v>82.202259999999995</c:v>
                </c:pt>
                <c:pt idx="1">
                  <c:v>82.218350000000001</c:v>
                </c:pt>
                <c:pt idx="2">
                  <c:v>82.221689999999995</c:v>
                </c:pt>
                <c:pt idx="3">
                  <c:v>82.213080000000005</c:v>
                </c:pt>
                <c:pt idx="4">
                  <c:v>82.226969999999994</c:v>
                </c:pt>
                <c:pt idx="5">
                  <c:v>82.229299999999995</c:v>
                </c:pt>
                <c:pt idx="6">
                  <c:v>82.244069999999994</c:v>
                </c:pt>
                <c:pt idx="7">
                  <c:v>82.240750000000006</c:v>
                </c:pt>
                <c:pt idx="8">
                  <c:v>82.240989999999996</c:v>
                </c:pt>
                <c:pt idx="9">
                  <c:v>82.255539999999996</c:v>
                </c:pt>
                <c:pt idx="10">
                  <c:v>82.279030000000006</c:v>
                </c:pt>
                <c:pt idx="11">
                  <c:v>82.273489999999995</c:v>
                </c:pt>
                <c:pt idx="12">
                  <c:v>82.294420000000002</c:v>
                </c:pt>
                <c:pt idx="13">
                  <c:v>82.29119</c:v>
                </c:pt>
                <c:pt idx="14">
                  <c:v>82.296980000000005</c:v>
                </c:pt>
                <c:pt idx="15">
                  <c:v>82.305359999999993</c:v>
                </c:pt>
                <c:pt idx="16">
                  <c:v>82.290850000000006</c:v>
                </c:pt>
                <c:pt idx="17">
                  <c:v>82.303880000000007</c:v>
                </c:pt>
                <c:pt idx="18">
                  <c:v>82.311869999999999</c:v>
                </c:pt>
                <c:pt idx="19">
                  <c:v>82.32047</c:v>
                </c:pt>
                <c:pt idx="20">
                  <c:v>82.321460000000002</c:v>
                </c:pt>
                <c:pt idx="21">
                  <c:v>82.325509999999994</c:v>
                </c:pt>
                <c:pt idx="22">
                  <c:v>82.317040000000006</c:v>
                </c:pt>
                <c:pt idx="23">
                  <c:v>82.333770000000001</c:v>
                </c:pt>
                <c:pt idx="24">
                  <c:v>82.333629999999999</c:v>
                </c:pt>
                <c:pt idx="25">
                  <c:v>82.327950000000001</c:v>
                </c:pt>
                <c:pt idx="26">
                  <c:v>82.324129999999997</c:v>
                </c:pt>
                <c:pt idx="27">
                  <c:v>82.339029999999994</c:v>
                </c:pt>
                <c:pt idx="28">
                  <c:v>82.359470000000002</c:v>
                </c:pt>
                <c:pt idx="29">
                  <c:v>82.355040000000002</c:v>
                </c:pt>
                <c:pt idx="30">
                  <c:v>82.358980000000003</c:v>
                </c:pt>
                <c:pt idx="31">
                  <c:v>82.367230000000006</c:v>
                </c:pt>
                <c:pt idx="32">
                  <c:v>82.377420000000001</c:v>
                </c:pt>
                <c:pt idx="33">
                  <c:v>82.370509999999996</c:v>
                </c:pt>
                <c:pt idx="34">
                  <c:v>82.371520000000004</c:v>
                </c:pt>
                <c:pt idx="35">
                  <c:v>82.381230000000002</c:v>
                </c:pt>
                <c:pt idx="36">
                  <c:v>82.389089999999996</c:v>
                </c:pt>
                <c:pt idx="37">
                  <c:v>82.388360000000006</c:v>
                </c:pt>
                <c:pt idx="38">
                  <c:v>82.385679999999994</c:v>
                </c:pt>
                <c:pt idx="39">
                  <c:v>82.392430000000004</c:v>
                </c:pt>
                <c:pt idx="40">
                  <c:v>82.4041</c:v>
                </c:pt>
                <c:pt idx="41">
                  <c:v>82.412869999999998</c:v>
                </c:pt>
                <c:pt idx="42">
                  <c:v>82.417670000000001</c:v>
                </c:pt>
                <c:pt idx="43">
                  <c:v>82.431560000000005</c:v>
                </c:pt>
                <c:pt idx="44">
                  <c:v>82.437330000000003</c:v>
                </c:pt>
                <c:pt idx="45">
                  <c:v>82.428340000000006</c:v>
                </c:pt>
                <c:pt idx="46">
                  <c:v>82.426760000000002</c:v>
                </c:pt>
                <c:pt idx="47">
                  <c:v>82.422960000000003</c:v>
                </c:pt>
                <c:pt idx="48">
                  <c:v>82.424289999999999</c:v>
                </c:pt>
                <c:pt idx="49">
                  <c:v>82.414569999999998</c:v>
                </c:pt>
                <c:pt idx="50">
                  <c:v>82.437060000000002</c:v>
                </c:pt>
                <c:pt idx="51">
                  <c:v>82.448390000000003</c:v>
                </c:pt>
                <c:pt idx="52">
                  <c:v>82.451610000000002</c:v>
                </c:pt>
                <c:pt idx="53">
                  <c:v>82.451949999999997</c:v>
                </c:pt>
                <c:pt idx="54">
                  <c:v>82.440389999999994</c:v>
                </c:pt>
                <c:pt idx="55">
                  <c:v>82.472989999999996</c:v>
                </c:pt>
                <c:pt idx="56">
                  <c:v>82.489009999999993</c:v>
                </c:pt>
                <c:pt idx="57">
                  <c:v>82.477930000000001</c:v>
                </c:pt>
                <c:pt idx="58">
                  <c:v>82.486050000000006</c:v>
                </c:pt>
                <c:pt idx="59">
                  <c:v>82.476939999999999</c:v>
                </c:pt>
                <c:pt idx="60">
                  <c:v>82.496020000000001</c:v>
                </c:pt>
                <c:pt idx="61">
                  <c:v>82.512619999999998</c:v>
                </c:pt>
                <c:pt idx="62">
                  <c:v>82.523719999999997</c:v>
                </c:pt>
                <c:pt idx="63">
                  <c:v>82.515330000000006</c:v>
                </c:pt>
                <c:pt idx="64">
                  <c:v>82.522080000000003</c:v>
                </c:pt>
                <c:pt idx="65">
                  <c:v>82.530469999999994</c:v>
                </c:pt>
                <c:pt idx="66">
                  <c:v>82.53331</c:v>
                </c:pt>
                <c:pt idx="67">
                  <c:v>82.544979999999995</c:v>
                </c:pt>
                <c:pt idx="68">
                  <c:v>82.542879999999997</c:v>
                </c:pt>
                <c:pt idx="69">
                  <c:v>82.555700000000002</c:v>
                </c:pt>
                <c:pt idx="70">
                  <c:v>82.568100000000001</c:v>
                </c:pt>
                <c:pt idx="71">
                  <c:v>82.564179999999993</c:v>
                </c:pt>
                <c:pt idx="72">
                  <c:v>82.576840000000004</c:v>
                </c:pt>
                <c:pt idx="73">
                  <c:v>82.579539999999994</c:v>
                </c:pt>
                <c:pt idx="74">
                  <c:v>82.588509999999999</c:v>
                </c:pt>
                <c:pt idx="75">
                  <c:v>82.598619999999997</c:v>
                </c:pt>
                <c:pt idx="76">
                  <c:v>82.596180000000004</c:v>
                </c:pt>
                <c:pt idx="77">
                  <c:v>82.607990000000001</c:v>
                </c:pt>
                <c:pt idx="78">
                  <c:v>82.631209999999996</c:v>
                </c:pt>
                <c:pt idx="79">
                  <c:v>82.63073</c:v>
                </c:pt>
                <c:pt idx="80">
                  <c:v>82.637519999999995</c:v>
                </c:pt>
                <c:pt idx="81">
                  <c:v>82.644779999999997</c:v>
                </c:pt>
                <c:pt idx="82">
                  <c:v>82.631219999999999</c:v>
                </c:pt>
                <c:pt idx="83">
                  <c:v>82.655469999999994</c:v>
                </c:pt>
                <c:pt idx="84">
                  <c:v>82.672650000000004</c:v>
                </c:pt>
                <c:pt idx="85">
                  <c:v>82.670820000000006</c:v>
                </c:pt>
                <c:pt idx="86">
                  <c:v>82.680800000000005</c:v>
                </c:pt>
                <c:pt idx="87">
                  <c:v>82.668850000000006</c:v>
                </c:pt>
                <c:pt idx="88">
                  <c:v>82.700980000000001</c:v>
                </c:pt>
                <c:pt idx="89">
                  <c:v>82.696290000000005</c:v>
                </c:pt>
                <c:pt idx="90">
                  <c:v>82.706270000000004</c:v>
                </c:pt>
                <c:pt idx="91">
                  <c:v>82.714280000000002</c:v>
                </c:pt>
                <c:pt idx="92">
                  <c:v>82.722130000000007</c:v>
                </c:pt>
                <c:pt idx="93">
                  <c:v>82.721540000000005</c:v>
                </c:pt>
                <c:pt idx="94">
                  <c:v>82.731250000000003</c:v>
                </c:pt>
                <c:pt idx="95">
                  <c:v>82.747619999999998</c:v>
                </c:pt>
                <c:pt idx="96">
                  <c:v>82.742320000000007</c:v>
                </c:pt>
                <c:pt idx="97">
                  <c:v>82.760159999999999</c:v>
                </c:pt>
                <c:pt idx="98">
                  <c:v>82.76079</c:v>
                </c:pt>
                <c:pt idx="99">
                  <c:v>82.776399999999995</c:v>
                </c:pt>
                <c:pt idx="100">
                  <c:v>82.771230000000003</c:v>
                </c:pt>
                <c:pt idx="101">
                  <c:v>82.796449999999993</c:v>
                </c:pt>
                <c:pt idx="102">
                  <c:v>82.804559999999995</c:v>
                </c:pt>
                <c:pt idx="103">
                  <c:v>82.805800000000005</c:v>
                </c:pt>
                <c:pt idx="104">
                  <c:v>82.808899999999994</c:v>
                </c:pt>
                <c:pt idx="105">
                  <c:v>82.808760000000007</c:v>
                </c:pt>
                <c:pt idx="106">
                  <c:v>82.835470000000001</c:v>
                </c:pt>
                <c:pt idx="107">
                  <c:v>82.835939999999994</c:v>
                </c:pt>
                <c:pt idx="108">
                  <c:v>82.837800000000001</c:v>
                </c:pt>
                <c:pt idx="109">
                  <c:v>82.852909999999994</c:v>
                </c:pt>
                <c:pt idx="110">
                  <c:v>82.854399999999998</c:v>
                </c:pt>
                <c:pt idx="111">
                  <c:v>82.868170000000006</c:v>
                </c:pt>
                <c:pt idx="112">
                  <c:v>82.873840000000001</c:v>
                </c:pt>
                <c:pt idx="113">
                  <c:v>82.889830000000003</c:v>
                </c:pt>
                <c:pt idx="114">
                  <c:v>82.893280000000004</c:v>
                </c:pt>
                <c:pt idx="115">
                  <c:v>82.879859999999994</c:v>
                </c:pt>
                <c:pt idx="116">
                  <c:v>82.906809999999993</c:v>
                </c:pt>
                <c:pt idx="117">
                  <c:v>82.90992</c:v>
                </c:pt>
                <c:pt idx="118">
                  <c:v>82.922210000000007</c:v>
                </c:pt>
                <c:pt idx="119">
                  <c:v>82.926010000000005</c:v>
                </c:pt>
                <c:pt idx="120">
                  <c:v>82.918989999999994</c:v>
                </c:pt>
                <c:pt idx="121">
                  <c:v>82.951099999999997</c:v>
                </c:pt>
                <c:pt idx="122">
                  <c:v>82.956990000000005</c:v>
                </c:pt>
                <c:pt idx="123">
                  <c:v>82.977549999999994</c:v>
                </c:pt>
                <c:pt idx="124">
                  <c:v>82.981480000000005</c:v>
                </c:pt>
                <c:pt idx="125">
                  <c:v>82.995149999999995</c:v>
                </c:pt>
                <c:pt idx="126">
                  <c:v>82.992320000000007</c:v>
                </c:pt>
                <c:pt idx="127">
                  <c:v>83.003129999999999</c:v>
                </c:pt>
                <c:pt idx="128">
                  <c:v>83.018020000000007</c:v>
                </c:pt>
                <c:pt idx="129">
                  <c:v>83.024060000000006</c:v>
                </c:pt>
                <c:pt idx="130">
                  <c:v>83.026880000000006</c:v>
                </c:pt>
                <c:pt idx="131">
                  <c:v>83.042379999999994</c:v>
                </c:pt>
                <c:pt idx="132">
                  <c:v>83.050359999999998</c:v>
                </c:pt>
                <c:pt idx="133">
                  <c:v>83.035740000000004</c:v>
                </c:pt>
                <c:pt idx="134">
                  <c:v>83.043229999999994</c:v>
                </c:pt>
                <c:pt idx="135">
                  <c:v>83.075710000000001</c:v>
                </c:pt>
                <c:pt idx="136">
                  <c:v>83.087649999999996</c:v>
                </c:pt>
                <c:pt idx="137">
                  <c:v>83.091930000000005</c:v>
                </c:pt>
                <c:pt idx="138">
                  <c:v>83.083330000000004</c:v>
                </c:pt>
                <c:pt idx="139">
                  <c:v>83.102760000000004</c:v>
                </c:pt>
                <c:pt idx="140">
                  <c:v>83.103380000000001</c:v>
                </c:pt>
                <c:pt idx="141">
                  <c:v>83.111879999999999</c:v>
                </c:pt>
                <c:pt idx="142">
                  <c:v>83.120940000000004</c:v>
                </c:pt>
                <c:pt idx="143">
                  <c:v>83.143219999999999</c:v>
                </c:pt>
                <c:pt idx="144">
                  <c:v>83.137090000000001</c:v>
                </c:pt>
                <c:pt idx="145">
                  <c:v>83.146299999999997</c:v>
                </c:pt>
                <c:pt idx="146">
                  <c:v>83.141270000000006</c:v>
                </c:pt>
                <c:pt idx="147">
                  <c:v>83.174589999999995</c:v>
                </c:pt>
                <c:pt idx="148">
                  <c:v>83.166020000000003</c:v>
                </c:pt>
                <c:pt idx="149">
                  <c:v>83.178550000000001</c:v>
                </c:pt>
                <c:pt idx="150">
                  <c:v>83.205699999999993</c:v>
                </c:pt>
                <c:pt idx="151">
                  <c:v>83.185199999999995</c:v>
                </c:pt>
                <c:pt idx="152">
                  <c:v>83.204369999999997</c:v>
                </c:pt>
                <c:pt idx="153">
                  <c:v>83.211280000000002</c:v>
                </c:pt>
                <c:pt idx="154">
                  <c:v>83.227140000000006</c:v>
                </c:pt>
                <c:pt idx="155">
                  <c:v>83.231669999999994</c:v>
                </c:pt>
                <c:pt idx="156">
                  <c:v>83.238219999999998</c:v>
                </c:pt>
                <c:pt idx="157">
                  <c:v>83.253370000000004</c:v>
                </c:pt>
                <c:pt idx="158">
                  <c:v>83.258129999999994</c:v>
                </c:pt>
                <c:pt idx="159">
                  <c:v>83.264049999999997</c:v>
                </c:pt>
                <c:pt idx="160">
                  <c:v>83.274889999999999</c:v>
                </c:pt>
                <c:pt idx="161">
                  <c:v>83.284360000000007</c:v>
                </c:pt>
                <c:pt idx="162">
                  <c:v>83.286330000000007</c:v>
                </c:pt>
                <c:pt idx="163">
                  <c:v>83.293340000000001</c:v>
                </c:pt>
                <c:pt idx="164">
                  <c:v>83.303780000000003</c:v>
                </c:pt>
                <c:pt idx="165">
                  <c:v>83.307100000000005</c:v>
                </c:pt>
                <c:pt idx="166">
                  <c:v>83.331199999999995</c:v>
                </c:pt>
                <c:pt idx="167">
                  <c:v>83.330110000000005</c:v>
                </c:pt>
                <c:pt idx="168">
                  <c:v>83.339860000000002</c:v>
                </c:pt>
                <c:pt idx="169">
                  <c:v>83.327770000000001</c:v>
                </c:pt>
                <c:pt idx="170">
                  <c:v>83.349670000000003</c:v>
                </c:pt>
                <c:pt idx="171">
                  <c:v>83.363919999999993</c:v>
                </c:pt>
                <c:pt idx="172">
                  <c:v>83.362219999999994</c:v>
                </c:pt>
                <c:pt idx="173">
                  <c:v>83.368849999999995</c:v>
                </c:pt>
                <c:pt idx="174">
                  <c:v>83.370350000000002</c:v>
                </c:pt>
                <c:pt idx="175">
                  <c:v>83.400360000000006</c:v>
                </c:pt>
                <c:pt idx="176">
                  <c:v>83.40652</c:v>
                </c:pt>
                <c:pt idx="177">
                  <c:v>83.416960000000003</c:v>
                </c:pt>
                <c:pt idx="178">
                  <c:v>83.421629999999993</c:v>
                </c:pt>
                <c:pt idx="179">
                  <c:v>83.441450000000003</c:v>
                </c:pt>
                <c:pt idx="180">
                  <c:v>83.431970000000007</c:v>
                </c:pt>
                <c:pt idx="181">
                  <c:v>83.429519999999997</c:v>
                </c:pt>
                <c:pt idx="182">
                  <c:v>83.448830000000001</c:v>
                </c:pt>
                <c:pt idx="183">
                  <c:v>83.455259999999996</c:v>
                </c:pt>
                <c:pt idx="184">
                  <c:v>83.455340000000007</c:v>
                </c:pt>
                <c:pt idx="185">
                  <c:v>83.454880000000003</c:v>
                </c:pt>
                <c:pt idx="186">
                  <c:v>83.469399999999993</c:v>
                </c:pt>
                <c:pt idx="187">
                  <c:v>83.463009999999997</c:v>
                </c:pt>
                <c:pt idx="188">
                  <c:v>83.486500000000007</c:v>
                </c:pt>
                <c:pt idx="189">
                  <c:v>83.487110000000001</c:v>
                </c:pt>
                <c:pt idx="190">
                  <c:v>83.505189999999999</c:v>
                </c:pt>
                <c:pt idx="191">
                  <c:v>83.509010000000004</c:v>
                </c:pt>
                <c:pt idx="192">
                  <c:v>83.525099999999995</c:v>
                </c:pt>
                <c:pt idx="193">
                  <c:v>83.526480000000006</c:v>
                </c:pt>
                <c:pt idx="194">
                  <c:v>83.537049999999994</c:v>
                </c:pt>
                <c:pt idx="195">
                  <c:v>83.535690000000002</c:v>
                </c:pt>
                <c:pt idx="196">
                  <c:v>83.538520000000005</c:v>
                </c:pt>
                <c:pt idx="197">
                  <c:v>83.545929999999998</c:v>
                </c:pt>
                <c:pt idx="198">
                  <c:v>83.561800000000005</c:v>
                </c:pt>
                <c:pt idx="199">
                  <c:v>83.569280000000006</c:v>
                </c:pt>
                <c:pt idx="200">
                  <c:v>83.574579999999997</c:v>
                </c:pt>
                <c:pt idx="201">
                  <c:v>83.578400000000002</c:v>
                </c:pt>
                <c:pt idx="202">
                  <c:v>83.593170000000001</c:v>
                </c:pt>
                <c:pt idx="203">
                  <c:v>83.59196</c:v>
                </c:pt>
                <c:pt idx="204">
                  <c:v>83.613699999999994</c:v>
                </c:pt>
                <c:pt idx="205">
                  <c:v>83.604209999999995</c:v>
                </c:pt>
                <c:pt idx="206">
                  <c:v>83.622810000000001</c:v>
                </c:pt>
                <c:pt idx="207">
                  <c:v>83.631519999999995</c:v>
                </c:pt>
                <c:pt idx="208">
                  <c:v>83.633390000000006</c:v>
                </c:pt>
                <c:pt idx="209">
                  <c:v>83.636089999999996</c:v>
                </c:pt>
                <c:pt idx="210">
                  <c:v>83.64358</c:v>
                </c:pt>
                <c:pt idx="211">
                  <c:v>83.64949</c:v>
                </c:pt>
                <c:pt idx="212">
                  <c:v>83.655900000000003</c:v>
                </c:pt>
                <c:pt idx="213">
                  <c:v>83.667580000000001</c:v>
                </c:pt>
                <c:pt idx="214">
                  <c:v>83.673479999999998</c:v>
                </c:pt>
                <c:pt idx="215">
                  <c:v>83.676969999999997</c:v>
                </c:pt>
                <c:pt idx="216">
                  <c:v>83.680629999999994</c:v>
                </c:pt>
                <c:pt idx="217">
                  <c:v>83.697850000000003</c:v>
                </c:pt>
                <c:pt idx="218">
                  <c:v>83.682370000000006</c:v>
                </c:pt>
                <c:pt idx="219">
                  <c:v>83.694289999999995</c:v>
                </c:pt>
                <c:pt idx="220">
                  <c:v>83.719759999999994</c:v>
                </c:pt>
                <c:pt idx="221">
                  <c:v>83.714129999999997</c:v>
                </c:pt>
                <c:pt idx="222">
                  <c:v>83.7179</c:v>
                </c:pt>
                <c:pt idx="223">
                  <c:v>83.704009999999997</c:v>
                </c:pt>
                <c:pt idx="224">
                  <c:v>83.734020000000001</c:v>
                </c:pt>
                <c:pt idx="225">
                  <c:v>83.737570000000005</c:v>
                </c:pt>
                <c:pt idx="226">
                  <c:v>83.748440000000002</c:v>
                </c:pt>
                <c:pt idx="227">
                  <c:v>83.753349999999998</c:v>
                </c:pt>
                <c:pt idx="228">
                  <c:v>83.741500000000002</c:v>
                </c:pt>
                <c:pt idx="229">
                  <c:v>83.76688</c:v>
                </c:pt>
                <c:pt idx="230">
                  <c:v>83.76146</c:v>
                </c:pt>
                <c:pt idx="231">
                  <c:v>83.768590000000003</c:v>
                </c:pt>
                <c:pt idx="232">
                  <c:v>83.775859999999994</c:v>
                </c:pt>
                <c:pt idx="233">
                  <c:v>83.766390000000001</c:v>
                </c:pt>
                <c:pt idx="234">
                  <c:v>83.795280000000005</c:v>
                </c:pt>
                <c:pt idx="235">
                  <c:v>83.796260000000004</c:v>
                </c:pt>
                <c:pt idx="236">
                  <c:v>83.798599999999993</c:v>
                </c:pt>
                <c:pt idx="237">
                  <c:v>83.80771</c:v>
                </c:pt>
                <c:pt idx="238">
                  <c:v>83.807959999999994</c:v>
                </c:pt>
                <c:pt idx="239">
                  <c:v>83.806010000000001</c:v>
                </c:pt>
                <c:pt idx="240">
                  <c:v>83.82741</c:v>
                </c:pt>
                <c:pt idx="241">
                  <c:v>83.83493</c:v>
                </c:pt>
                <c:pt idx="242">
                  <c:v>83.834180000000003</c:v>
                </c:pt>
                <c:pt idx="243">
                  <c:v>83.831469999999996</c:v>
                </c:pt>
                <c:pt idx="244">
                  <c:v>83.841679999999997</c:v>
                </c:pt>
                <c:pt idx="245">
                  <c:v>83.850790000000003</c:v>
                </c:pt>
                <c:pt idx="246">
                  <c:v>83.845370000000003</c:v>
                </c:pt>
                <c:pt idx="247">
                  <c:v>83.858649999999997</c:v>
                </c:pt>
                <c:pt idx="248">
                  <c:v>83.851140000000001</c:v>
                </c:pt>
                <c:pt idx="249">
                  <c:v>83.855959999999996</c:v>
                </c:pt>
                <c:pt idx="250">
                  <c:v>83.871600000000001</c:v>
                </c:pt>
                <c:pt idx="251">
                  <c:v>83.873909999999995</c:v>
                </c:pt>
                <c:pt idx="252">
                  <c:v>83.882289999999998</c:v>
                </c:pt>
                <c:pt idx="253">
                  <c:v>83.881039999999999</c:v>
                </c:pt>
                <c:pt idx="254">
                  <c:v>83.884630000000001</c:v>
                </c:pt>
                <c:pt idx="255">
                  <c:v>83.893960000000007</c:v>
                </c:pt>
                <c:pt idx="256">
                  <c:v>83.915000000000006</c:v>
                </c:pt>
                <c:pt idx="257">
                  <c:v>83.906400000000005</c:v>
                </c:pt>
                <c:pt idx="258">
                  <c:v>83.90061</c:v>
                </c:pt>
                <c:pt idx="259">
                  <c:v>83.890270000000001</c:v>
                </c:pt>
                <c:pt idx="260">
                  <c:v>83.909210000000002</c:v>
                </c:pt>
                <c:pt idx="261">
                  <c:v>83.915750000000003</c:v>
                </c:pt>
                <c:pt idx="262">
                  <c:v>83.91722</c:v>
                </c:pt>
                <c:pt idx="263">
                  <c:v>83.930019999999999</c:v>
                </c:pt>
                <c:pt idx="264">
                  <c:v>83.916719999999998</c:v>
                </c:pt>
                <c:pt idx="265">
                  <c:v>83.932370000000006</c:v>
                </c:pt>
                <c:pt idx="266">
                  <c:v>83.939229999999995</c:v>
                </c:pt>
                <c:pt idx="267">
                  <c:v>83.949349999999995</c:v>
                </c:pt>
                <c:pt idx="268">
                  <c:v>83.949479999999994</c:v>
                </c:pt>
                <c:pt idx="269">
                  <c:v>83.940979999999996</c:v>
                </c:pt>
                <c:pt idx="270">
                  <c:v>83.955849999999998</c:v>
                </c:pt>
                <c:pt idx="271">
                  <c:v>83.966309999999993</c:v>
                </c:pt>
                <c:pt idx="272">
                  <c:v>83.967039999999997</c:v>
                </c:pt>
                <c:pt idx="273">
                  <c:v>83.964209999999994</c:v>
                </c:pt>
                <c:pt idx="274">
                  <c:v>83.961650000000006</c:v>
                </c:pt>
                <c:pt idx="275">
                  <c:v>83.971230000000006</c:v>
                </c:pt>
                <c:pt idx="276">
                  <c:v>83.974419999999995</c:v>
                </c:pt>
                <c:pt idx="277">
                  <c:v>83.955590000000001</c:v>
                </c:pt>
                <c:pt idx="278">
                  <c:v>83.978380000000001</c:v>
                </c:pt>
                <c:pt idx="279">
                  <c:v>83.977019999999996</c:v>
                </c:pt>
                <c:pt idx="280">
                  <c:v>83.977739999999997</c:v>
                </c:pt>
                <c:pt idx="281">
                  <c:v>83.998170000000002</c:v>
                </c:pt>
                <c:pt idx="282">
                  <c:v>83.974059999999994</c:v>
                </c:pt>
                <c:pt idx="283">
                  <c:v>83.991069999999993</c:v>
                </c:pt>
                <c:pt idx="284">
                  <c:v>83.991389999999996</c:v>
                </c:pt>
                <c:pt idx="285">
                  <c:v>83.994990000000001</c:v>
                </c:pt>
                <c:pt idx="286">
                  <c:v>83.996210000000005</c:v>
                </c:pt>
                <c:pt idx="287">
                  <c:v>84.004580000000004</c:v>
                </c:pt>
                <c:pt idx="288">
                  <c:v>84.010850000000005</c:v>
                </c:pt>
                <c:pt idx="289">
                  <c:v>84.010480000000001</c:v>
                </c:pt>
                <c:pt idx="290">
                  <c:v>84.016180000000006</c:v>
                </c:pt>
                <c:pt idx="291">
                  <c:v>84.020930000000007</c:v>
                </c:pt>
                <c:pt idx="292">
                  <c:v>84.014430000000004</c:v>
                </c:pt>
                <c:pt idx="293">
                  <c:v>84.021320000000003</c:v>
                </c:pt>
                <c:pt idx="294">
                  <c:v>84.023650000000004</c:v>
                </c:pt>
                <c:pt idx="295">
                  <c:v>84.027739999999994</c:v>
                </c:pt>
                <c:pt idx="296">
                  <c:v>84.020089999999996</c:v>
                </c:pt>
                <c:pt idx="297">
                  <c:v>84.016270000000006</c:v>
                </c:pt>
                <c:pt idx="298">
                  <c:v>84.022949999999994</c:v>
                </c:pt>
                <c:pt idx="299">
                  <c:v>84.029939999999996</c:v>
                </c:pt>
                <c:pt idx="300">
                  <c:v>84.02637</c:v>
                </c:pt>
                <c:pt idx="301">
                  <c:v>84.030919999999995</c:v>
                </c:pt>
                <c:pt idx="302">
                  <c:v>84.039770000000004</c:v>
                </c:pt>
                <c:pt idx="303">
                  <c:v>84.034620000000004</c:v>
                </c:pt>
                <c:pt idx="304">
                  <c:v>84.035089999999997</c:v>
                </c:pt>
                <c:pt idx="305">
                  <c:v>84.025260000000003</c:v>
                </c:pt>
                <c:pt idx="306">
                  <c:v>84.056550000000001</c:v>
                </c:pt>
                <c:pt idx="307">
                  <c:v>84.039580000000001</c:v>
                </c:pt>
                <c:pt idx="308">
                  <c:v>84.044709999999995</c:v>
                </c:pt>
                <c:pt idx="309">
                  <c:v>84.053820000000002</c:v>
                </c:pt>
                <c:pt idx="310">
                  <c:v>84.034989999999993</c:v>
                </c:pt>
                <c:pt idx="311">
                  <c:v>84.049030000000002</c:v>
                </c:pt>
                <c:pt idx="312">
                  <c:v>84.049750000000003</c:v>
                </c:pt>
                <c:pt idx="313">
                  <c:v>84.050610000000006</c:v>
                </c:pt>
                <c:pt idx="314">
                  <c:v>84.044589999999999</c:v>
                </c:pt>
                <c:pt idx="315">
                  <c:v>84.031400000000005</c:v>
                </c:pt>
                <c:pt idx="316">
                  <c:v>84.053579999999997</c:v>
                </c:pt>
                <c:pt idx="317">
                  <c:v>84.050250000000005</c:v>
                </c:pt>
                <c:pt idx="318">
                  <c:v>84.042349999999999</c:v>
                </c:pt>
                <c:pt idx="319">
                  <c:v>84.050370000000001</c:v>
                </c:pt>
                <c:pt idx="320">
                  <c:v>84.056759999999997</c:v>
                </c:pt>
                <c:pt idx="321">
                  <c:v>84.049729999999997</c:v>
                </c:pt>
                <c:pt idx="322">
                  <c:v>84.066950000000006</c:v>
                </c:pt>
                <c:pt idx="323">
                  <c:v>84.058959999999999</c:v>
                </c:pt>
                <c:pt idx="324">
                  <c:v>84.065870000000004</c:v>
                </c:pt>
                <c:pt idx="325">
                  <c:v>84.069670000000002</c:v>
                </c:pt>
                <c:pt idx="326">
                  <c:v>84.066109999999995</c:v>
                </c:pt>
                <c:pt idx="327">
                  <c:v>84.066119999999998</c:v>
                </c:pt>
                <c:pt idx="328">
                  <c:v>84.053910000000002</c:v>
                </c:pt>
                <c:pt idx="329">
                  <c:v>84.06523</c:v>
                </c:pt>
                <c:pt idx="330">
                  <c:v>84.073350000000005</c:v>
                </c:pt>
                <c:pt idx="331">
                  <c:v>84.066370000000006</c:v>
                </c:pt>
                <c:pt idx="332">
                  <c:v>84.065640000000002</c:v>
                </c:pt>
                <c:pt idx="333">
                  <c:v>84.059839999999994</c:v>
                </c:pt>
                <c:pt idx="334">
                  <c:v>84.066000000000003</c:v>
                </c:pt>
                <c:pt idx="335">
                  <c:v>84.077430000000007</c:v>
                </c:pt>
                <c:pt idx="336">
                  <c:v>84.073480000000004</c:v>
                </c:pt>
                <c:pt idx="337">
                  <c:v>84.071899999999999</c:v>
                </c:pt>
                <c:pt idx="338">
                  <c:v>84.077659999999995</c:v>
                </c:pt>
                <c:pt idx="339">
                  <c:v>84.088380000000001</c:v>
                </c:pt>
                <c:pt idx="340">
                  <c:v>84.072019999999995</c:v>
                </c:pt>
                <c:pt idx="341">
                  <c:v>84.075450000000004</c:v>
                </c:pt>
                <c:pt idx="342">
                  <c:v>84.083449999999999</c:v>
                </c:pt>
                <c:pt idx="343">
                  <c:v>84.09084</c:v>
                </c:pt>
                <c:pt idx="344">
                  <c:v>84.081739999999996</c:v>
                </c:pt>
                <c:pt idx="345">
                  <c:v>84.084469999999996</c:v>
                </c:pt>
                <c:pt idx="346">
                  <c:v>84.06671</c:v>
                </c:pt>
                <c:pt idx="347">
                  <c:v>84.085669999999993</c:v>
                </c:pt>
                <c:pt idx="348">
                  <c:v>84.087630000000004</c:v>
                </c:pt>
                <c:pt idx="349">
                  <c:v>84.093419999999995</c:v>
                </c:pt>
                <c:pt idx="350">
                  <c:v>84.092830000000006</c:v>
                </c:pt>
                <c:pt idx="351">
                  <c:v>84.076179999999994</c:v>
                </c:pt>
                <c:pt idx="352">
                  <c:v>84.095299999999995</c:v>
                </c:pt>
                <c:pt idx="353">
                  <c:v>84.098349999999996</c:v>
                </c:pt>
                <c:pt idx="354">
                  <c:v>84.095280000000002</c:v>
                </c:pt>
                <c:pt idx="355">
                  <c:v>84.09872</c:v>
                </c:pt>
                <c:pt idx="356">
                  <c:v>84.10745</c:v>
                </c:pt>
                <c:pt idx="357">
                  <c:v>84.096860000000007</c:v>
                </c:pt>
                <c:pt idx="358">
                  <c:v>84.088009999999997</c:v>
                </c:pt>
                <c:pt idx="359">
                  <c:v>84.096130000000002</c:v>
                </c:pt>
                <c:pt idx="360">
                  <c:v>84.087149999999994</c:v>
                </c:pt>
                <c:pt idx="361">
                  <c:v>84.088340000000002</c:v>
                </c:pt>
                <c:pt idx="362">
                  <c:v>84.087630000000004</c:v>
                </c:pt>
                <c:pt idx="363">
                  <c:v>84.084670000000003</c:v>
                </c:pt>
                <c:pt idx="364">
                  <c:v>84.097099999999998</c:v>
                </c:pt>
                <c:pt idx="365">
                  <c:v>84.091070000000002</c:v>
                </c:pt>
                <c:pt idx="366">
                  <c:v>84.101299999999995</c:v>
                </c:pt>
                <c:pt idx="367">
                  <c:v>84.098339999999993</c:v>
                </c:pt>
                <c:pt idx="368">
                  <c:v>84.103880000000004</c:v>
                </c:pt>
                <c:pt idx="369">
                  <c:v>84.086510000000004</c:v>
                </c:pt>
                <c:pt idx="370">
                  <c:v>84.099329999999995</c:v>
                </c:pt>
                <c:pt idx="371">
                  <c:v>84.098849999999999</c:v>
                </c:pt>
                <c:pt idx="372">
                  <c:v>84.101910000000004</c:v>
                </c:pt>
                <c:pt idx="373">
                  <c:v>84.105710000000002</c:v>
                </c:pt>
                <c:pt idx="374">
                  <c:v>84.088980000000006</c:v>
                </c:pt>
                <c:pt idx="375">
                  <c:v>84.103409999999997</c:v>
                </c:pt>
                <c:pt idx="376">
                  <c:v>84.099670000000003</c:v>
                </c:pt>
                <c:pt idx="377">
                  <c:v>84.11703</c:v>
                </c:pt>
                <c:pt idx="378">
                  <c:v>84.114689999999996</c:v>
                </c:pt>
                <c:pt idx="379">
                  <c:v>84.104849999999999</c:v>
                </c:pt>
                <c:pt idx="380">
                  <c:v>84.11309</c:v>
                </c:pt>
                <c:pt idx="381">
                  <c:v>84.117519999999999</c:v>
                </c:pt>
                <c:pt idx="382">
                  <c:v>84.09563</c:v>
                </c:pt>
                <c:pt idx="383">
                  <c:v>84.097380000000001</c:v>
                </c:pt>
                <c:pt idx="384">
                  <c:v>84.11224</c:v>
                </c:pt>
                <c:pt idx="385">
                  <c:v>84.107569999999996</c:v>
                </c:pt>
                <c:pt idx="386">
                  <c:v>84.114949999999993</c:v>
                </c:pt>
                <c:pt idx="387">
                  <c:v>84.086780000000005</c:v>
                </c:pt>
                <c:pt idx="388">
                  <c:v>84.103390000000005</c:v>
                </c:pt>
                <c:pt idx="389">
                  <c:v>84.101650000000006</c:v>
                </c:pt>
                <c:pt idx="390">
                  <c:v>84.106210000000004</c:v>
                </c:pt>
                <c:pt idx="391">
                  <c:v>84.107209999999995</c:v>
                </c:pt>
                <c:pt idx="392">
                  <c:v>84.092039999999997</c:v>
                </c:pt>
                <c:pt idx="393">
                  <c:v>84.110280000000003</c:v>
                </c:pt>
                <c:pt idx="394">
                  <c:v>84.112729999999999</c:v>
                </c:pt>
                <c:pt idx="395">
                  <c:v>84.111400000000003</c:v>
                </c:pt>
                <c:pt idx="396">
                  <c:v>84.100179999999995</c:v>
                </c:pt>
                <c:pt idx="397">
                  <c:v>84.104240000000004</c:v>
                </c:pt>
                <c:pt idx="398">
                  <c:v>84.103160000000003</c:v>
                </c:pt>
                <c:pt idx="399">
                  <c:v>84.103639999999999</c:v>
                </c:pt>
                <c:pt idx="400">
                  <c:v>84.107659999999996</c:v>
                </c:pt>
                <c:pt idx="401">
                  <c:v>84.102789999999999</c:v>
                </c:pt>
                <c:pt idx="402">
                  <c:v>84.09957</c:v>
                </c:pt>
                <c:pt idx="403">
                  <c:v>84.107820000000004</c:v>
                </c:pt>
                <c:pt idx="404">
                  <c:v>84.105980000000002</c:v>
                </c:pt>
                <c:pt idx="405">
                  <c:v>84.114599999999996</c:v>
                </c:pt>
                <c:pt idx="406">
                  <c:v>84.123069999999998</c:v>
                </c:pt>
                <c:pt idx="407">
                  <c:v>84.10718</c:v>
                </c:pt>
                <c:pt idx="408">
                  <c:v>84.106710000000007</c:v>
                </c:pt>
                <c:pt idx="409">
                  <c:v>84.113579999999999</c:v>
                </c:pt>
                <c:pt idx="410">
                  <c:v>84.102760000000004</c:v>
                </c:pt>
                <c:pt idx="411">
                  <c:v>84.116299999999995</c:v>
                </c:pt>
                <c:pt idx="412">
                  <c:v>84.104619999999997</c:v>
                </c:pt>
                <c:pt idx="413">
                  <c:v>84.112849999999995</c:v>
                </c:pt>
                <c:pt idx="414">
                  <c:v>84.102620000000002</c:v>
                </c:pt>
                <c:pt idx="415">
                  <c:v>84.089579999999998</c:v>
                </c:pt>
                <c:pt idx="416">
                  <c:v>84.111720000000005</c:v>
                </c:pt>
                <c:pt idx="417">
                  <c:v>84.110259999999997</c:v>
                </c:pt>
                <c:pt idx="418">
                  <c:v>84.114549999999994</c:v>
                </c:pt>
                <c:pt idx="419">
                  <c:v>84.123419999999996</c:v>
                </c:pt>
                <c:pt idx="420">
                  <c:v>84.109780000000001</c:v>
                </c:pt>
                <c:pt idx="421">
                  <c:v>84.110860000000002</c:v>
                </c:pt>
                <c:pt idx="422">
                  <c:v>84.109530000000007</c:v>
                </c:pt>
                <c:pt idx="423">
                  <c:v>84.112489999999994</c:v>
                </c:pt>
                <c:pt idx="424">
                  <c:v>84.115920000000003</c:v>
                </c:pt>
                <c:pt idx="425">
                  <c:v>84.113820000000004</c:v>
                </c:pt>
                <c:pt idx="426">
                  <c:v>84.104609999999994</c:v>
                </c:pt>
                <c:pt idx="427">
                  <c:v>84.107420000000005</c:v>
                </c:pt>
                <c:pt idx="428">
                  <c:v>84.103110000000001</c:v>
                </c:pt>
                <c:pt idx="429">
                  <c:v>84.110129999999998</c:v>
                </c:pt>
                <c:pt idx="430">
                  <c:v>84.112979999999993</c:v>
                </c:pt>
                <c:pt idx="431">
                  <c:v>84.125</c:v>
                </c:pt>
                <c:pt idx="432">
                  <c:v>84.114800000000002</c:v>
                </c:pt>
                <c:pt idx="433">
                  <c:v>84.10557</c:v>
                </c:pt>
                <c:pt idx="434">
                  <c:v>84.109639999999999</c:v>
                </c:pt>
                <c:pt idx="435">
                  <c:v>84.111850000000004</c:v>
                </c:pt>
                <c:pt idx="436">
                  <c:v>84.10633</c:v>
                </c:pt>
                <c:pt idx="437">
                  <c:v>84.105350000000001</c:v>
                </c:pt>
                <c:pt idx="438">
                  <c:v>84.121570000000006</c:v>
                </c:pt>
                <c:pt idx="439">
                  <c:v>84.11036</c:v>
                </c:pt>
                <c:pt idx="440">
                  <c:v>84.10915</c:v>
                </c:pt>
                <c:pt idx="441">
                  <c:v>84.113079999999997</c:v>
                </c:pt>
                <c:pt idx="442">
                  <c:v>84.114779999999996</c:v>
                </c:pt>
                <c:pt idx="443">
                  <c:v>84.111590000000007</c:v>
                </c:pt>
                <c:pt idx="444">
                  <c:v>84.130070000000003</c:v>
                </c:pt>
                <c:pt idx="445">
                  <c:v>84.119979999999998</c:v>
                </c:pt>
                <c:pt idx="446">
                  <c:v>84.125129999999999</c:v>
                </c:pt>
                <c:pt idx="447">
                  <c:v>84.119249999999994</c:v>
                </c:pt>
                <c:pt idx="448">
                  <c:v>84.116169999999997</c:v>
                </c:pt>
                <c:pt idx="449">
                  <c:v>84.115319999999997</c:v>
                </c:pt>
                <c:pt idx="450">
                  <c:v>84.127489999999995</c:v>
                </c:pt>
                <c:pt idx="451">
                  <c:v>84.120459999999994</c:v>
                </c:pt>
                <c:pt idx="452">
                  <c:v>84.120090000000005</c:v>
                </c:pt>
                <c:pt idx="453">
                  <c:v>101.92570000000001</c:v>
                </c:pt>
                <c:pt idx="454">
                  <c:v>102.04859999999999</c:v>
                </c:pt>
                <c:pt idx="455">
                  <c:v>102.06059999999999</c:v>
                </c:pt>
                <c:pt idx="456">
                  <c:v>102.0958</c:v>
                </c:pt>
                <c:pt idx="457">
                  <c:v>102.08110000000001</c:v>
                </c:pt>
                <c:pt idx="458">
                  <c:v>102.202</c:v>
                </c:pt>
                <c:pt idx="459">
                  <c:v>102.142</c:v>
                </c:pt>
                <c:pt idx="460">
                  <c:v>102.01739999999999</c:v>
                </c:pt>
                <c:pt idx="461">
                  <c:v>101.98820000000001</c:v>
                </c:pt>
                <c:pt idx="462">
                  <c:v>102.1005</c:v>
                </c:pt>
                <c:pt idx="463">
                  <c:v>102.1494</c:v>
                </c:pt>
                <c:pt idx="464">
                  <c:v>102.1281</c:v>
                </c:pt>
                <c:pt idx="465">
                  <c:v>102.1495</c:v>
                </c:pt>
                <c:pt idx="466">
                  <c:v>102.13639999999999</c:v>
                </c:pt>
                <c:pt idx="467">
                  <c:v>102.13930000000001</c:v>
                </c:pt>
                <c:pt idx="468">
                  <c:v>102.15430000000001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D7-490B-AB44-5C92DC78E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018112"/>
        <c:axId val="1366012704"/>
      </c:scatterChart>
      <c:scatterChart>
        <c:scatterStyle val="lineMarker"/>
        <c:varyColors val="0"/>
        <c:ser>
          <c:idx val="1"/>
          <c:order val="1"/>
          <c:tx>
            <c:v>#2-SEU0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3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SRAM!$B$4:$B$399</c:f>
              <c:numCache>
                <c:formatCode>h:mm:ss;@</c:formatCode>
                <c:ptCount val="396"/>
                <c:pt idx="0">
                  <c:v>45817.155963020836</c:v>
                </c:pt>
                <c:pt idx="1">
                  <c:v>45817.155974675923</c:v>
                </c:pt>
                <c:pt idx="2">
                  <c:v>45817.155986238424</c:v>
                </c:pt>
                <c:pt idx="3">
                  <c:v>45817.155997800925</c:v>
                </c:pt>
                <c:pt idx="4">
                  <c:v>45817.156009363425</c:v>
                </c:pt>
                <c:pt idx="5">
                  <c:v>45817.156020960647</c:v>
                </c:pt>
                <c:pt idx="6">
                  <c:v>45817.156032453706</c:v>
                </c:pt>
                <c:pt idx="7">
                  <c:v>45817.156044108793</c:v>
                </c:pt>
                <c:pt idx="8">
                  <c:v>45817.156055659725</c:v>
                </c:pt>
                <c:pt idx="9">
                  <c:v>45817.156067187498</c:v>
                </c:pt>
                <c:pt idx="10">
                  <c:v>45817.156078784719</c:v>
                </c:pt>
                <c:pt idx="11">
                  <c:v>45817.156090486111</c:v>
                </c:pt>
                <c:pt idx="12">
                  <c:v>45817.156101921297</c:v>
                </c:pt>
                <c:pt idx="13">
                  <c:v>45817.156113518518</c:v>
                </c:pt>
                <c:pt idx="14">
                  <c:v>45817.156125138892</c:v>
                </c:pt>
                <c:pt idx="15">
                  <c:v>45817.156136701386</c:v>
                </c:pt>
                <c:pt idx="16">
                  <c:v>45817.156148217589</c:v>
                </c:pt>
                <c:pt idx="17">
                  <c:v>45817.156203379629</c:v>
                </c:pt>
                <c:pt idx="18">
                  <c:v>45817.156203599538</c:v>
                </c:pt>
                <c:pt idx="19">
                  <c:v>45817.156203761573</c:v>
                </c:pt>
                <c:pt idx="20">
                  <c:v>45817.156203935185</c:v>
                </c:pt>
                <c:pt idx="21">
                  <c:v>45817.156206111111</c:v>
                </c:pt>
                <c:pt idx="22">
                  <c:v>45817.15621760417</c:v>
                </c:pt>
                <c:pt idx="23">
                  <c:v>45817.156229259257</c:v>
                </c:pt>
                <c:pt idx="24">
                  <c:v>45817.156240752316</c:v>
                </c:pt>
                <c:pt idx="25">
                  <c:v>45817.156252395835</c:v>
                </c:pt>
                <c:pt idx="26">
                  <c:v>45817.15626398148</c:v>
                </c:pt>
                <c:pt idx="27">
                  <c:v>45817.156275601854</c:v>
                </c:pt>
                <c:pt idx="28">
                  <c:v>45817.156287141202</c:v>
                </c:pt>
                <c:pt idx="29">
                  <c:v>45817.156298680558</c:v>
                </c:pt>
                <c:pt idx="30">
                  <c:v>45817.156310254628</c:v>
                </c:pt>
                <c:pt idx="31">
                  <c:v>45817.156321909722</c:v>
                </c:pt>
                <c:pt idx="32">
                  <c:v>45817.156333344908</c:v>
                </c:pt>
                <c:pt idx="33">
                  <c:v>45817.156344988427</c:v>
                </c:pt>
                <c:pt idx="34">
                  <c:v>45817.156356539352</c:v>
                </c:pt>
                <c:pt idx="35">
                  <c:v>45817.156368194446</c:v>
                </c:pt>
                <c:pt idx="36">
                  <c:v>45817.156379652777</c:v>
                </c:pt>
                <c:pt idx="37">
                  <c:v>45817.156391365737</c:v>
                </c:pt>
                <c:pt idx="38">
                  <c:v>45817.156402789355</c:v>
                </c:pt>
                <c:pt idx="39">
                  <c:v>45817.15641447917</c:v>
                </c:pt>
                <c:pt idx="40">
                  <c:v>45817.156426064816</c:v>
                </c:pt>
                <c:pt idx="41">
                  <c:v>45817.15643761574</c:v>
                </c:pt>
                <c:pt idx="42">
                  <c:v>45817.156449155096</c:v>
                </c:pt>
                <c:pt idx="43">
                  <c:v>45817.156460937498</c:v>
                </c:pt>
                <c:pt idx="44">
                  <c:v>45817.156472233793</c:v>
                </c:pt>
                <c:pt idx="45">
                  <c:v>45817.156483888888</c:v>
                </c:pt>
                <c:pt idx="46">
                  <c:v>45817.156495520831</c:v>
                </c:pt>
                <c:pt idx="47">
                  <c:v>45817.156507083331</c:v>
                </c:pt>
                <c:pt idx="48">
                  <c:v>45817.156518622687</c:v>
                </c:pt>
                <c:pt idx="49">
                  <c:v>45817.15653015046</c:v>
                </c:pt>
                <c:pt idx="50">
                  <c:v>45817.15654171296</c:v>
                </c:pt>
                <c:pt idx="51">
                  <c:v>45817.156553379631</c:v>
                </c:pt>
                <c:pt idx="52">
                  <c:v>45817.156564861114</c:v>
                </c:pt>
                <c:pt idx="53">
                  <c:v>45817.156576458336</c:v>
                </c:pt>
                <c:pt idx="54">
                  <c:v>45817.156588333331</c:v>
                </c:pt>
                <c:pt idx="55">
                  <c:v>45817.156599675924</c:v>
                </c:pt>
                <c:pt idx="56">
                  <c:v>45817.156611145831</c:v>
                </c:pt>
                <c:pt idx="57">
                  <c:v>45817.156622824077</c:v>
                </c:pt>
                <c:pt idx="58">
                  <c:v>45817.156634340281</c:v>
                </c:pt>
                <c:pt idx="59">
                  <c:v>45817.156645925927</c:v>
                </c:pt>
                <c:pt idx="60">
                  <c:v>45817.156657453706</c:v>
                </c:pt>
                <c:pt idx="61">
                  <c:v>45817.156669189812</c:v>
                </c:pt>
                <c:pt idx="62">
                  <c:v>45817.156680682871</c:v>
                </c:pt>
                <c:pt idx="63">
                  <c:v>45817.156692199074</c:v>
                </c:pt>
                <c:pt idx="64">
                  <c:v>45817.156703773151</c:v>
                </c:pt>
                <c:pt idx="65">
                  <c:v>45817.15671541667</c:v>
                </c:pt>
                <c:pt idx="66">
                  <c:v>45817.156726875</c:v>
                </c:pt>
                <c:pt idx="67">
                  <c:v>45817.156738506943</c:v>
                </c:pt>
                <c:pt idx="68">
                  <c:v>45817.156750127317</c:v>
                </c:pt>
                <c:pt idx="69">
                  <c:v>45817.156761712962</c:v>
                </c:pt>
                <c:pt idx="70">
                  <c:v>45817.156773263887</c:v>
                </c:pt>
                <c:pt idx="71">
                  <c:v>45817.15678484954</c:v>
                </c:pt>
                <c:pt idx="72">
                  <c:v>45817.156796388888</c:v>
                </c:pt>
                <c:pt idx="73">
                  <c:v>45817.156807951389</c:v>
                </c:pt>
                <c:pt idx="74">
                  <c:v>45817.156819490738</c:v>
                </c:pt>
                <c:pt idx="75">
                  <c:v>45817.156831076391</c:v>
                </c:pt>
                <c:pt idx="76">
                  <c:v>45817.156842615739</c:v>
                </c:pt>
                <c:pt idx="77">
                  <c:v>45817.156854305555</c:v>
                </c:pt>
                <c:pt idx="78">
                  <c:v>45817.156865879631</c:v>
                </c:pt>
                <c:pt idx="79">
                  <c:v>45817.156877442132</c:v>
                </c:pt>
                <c:pt idx="80">
                  <c:v>45817.156888912039</c:v>
                </c:pt>
                <c:pt idx="81">
                  <c:v>45817.156900729169</c:v>
                </c:pt>
                <c:pt idx="82">
                  <c:v>45817.156912326391</c:v>
                </c:pt>
                <c:pt idx="83">
                  <c:v>45817.15692371528</c:v>
                </c:pt>
                <c:pt idx="84">
                  <c:v>45817.156935312501</c:v>
                </c:pt>
                <c:pt idx="85">
                  <c:v>45817.156946805553</c:v>
                </c:pt>
                <c:pt idx="86">
                  <c:v>45817.156958425927</c:v>
                </c:pt>
                <c:pt idx="87">
                  <c:v>45817.156970046293</c:v>
                </c:pt>
                <c:pt idx="88">
                  <c:v>45817.156981527776</c:v>
                </c:pt>
                <c:pt idx="89">
                  <c:v>45817.156993229168</c:v>
                </c:pt>
                <c:pt idx="90">
                  <c:v>45817.157004652778</c:v>
                </c:pt>
                <c:pt idx="91">
                  <c:v>45817.157016354169</c:v>
                </c:pt>
                <c:pt idx="92">
                  <c:v>45817.157027893518</c:v>
                </c:pt>
                <c:pt idx="93">
                  <c:v>45817.157039432874</c:v>
                </c:pt>
                <c:pt idx="94">
                  <c:v>45817.157050937501</c:v>
                </c:pt>
                <c:pt idx="95">
                  <c:v>45817.157062650462</c:v>
                </c:pt>
                <c:pt idx="96">
                  <c:v>45817.157074409719</c:v>
                </c:pt>
                <c:pt idx="97">
                  <c:v>45817.15708571759</c:v>
                </c:pt>
                <c:pt idx="98">
                  <c:v>45817.157097233794</c:v>
                </c:pt>
                <c:pt idx="99">
                  <c:v>45817.157108888889</c:v>
                </c:pt>
                <c:pt idx="100">
                  <c:v>45817.157120451389</c:v>
                </c:pt>
                <c:pt idx="101">
                  <c:v>45817.157132048611</c:v>
                </c:pt>
                <c:pt idx="102">
                  <c:v>45817.157143530094</c:v>
                </c:pt>
                <c:pt idx="103">
                  <c:v>45817.157155162036</c:v>
                </c:pt>
                <c:pt idx="104">
                  <c:v>45817.157166736113</c:v>
                </c:pt>
                <c:pt idx="105">
                  <c:v>45817.157178344911</c:v>
                </c:pt>
                <c:pt idx="106">
                  <c:v>45817.157217523149</c:v>
                </c:pt>
                <c:pt idx="107">
                  <c:v>45817.157217789354</c:v>
                </c:pt>
                <c:pt idx="108">
                  <c:v>45817.15721798611</c:v>
                </c:pt>
                <c:pt idx="109">
                  <c:v>45817.157224594906</c:v>
                </c:pt>
                <c:pt idx="110">
                  <c:v>45817.15723621528</c:v>
                </c:pt>
                <c:pt idx="111">
                  <c:v>45817.157247835647</c:v>
                </c:pt>
                <c:pt idx="112">
                  <c:v>45817.157259525462</c:v>
                </c:pt>
                <c:pt idx="113">
                  <c:v>45817.157270891206</c:v>
                </c:pt>
                <c:pt idx="114">
                  <c:v>45817.157282430555</c:v>
                </c:pt>
                <c:pt idx="115">
                  <c:v>45817.157294108794</c:v>
                </c:pt>
                <c:pt idx="116">
                  <c:v>45817.157305659719</c:v>
                </c:pt>
                <c:pt idx="117">
                  <c:v>45817.157317280093</c:v>
                </c:pt>
                <c:pt idx="118">
                  <c:v>45817.157328831017</c:v>
                </c:pt>
                <c:pt idx="119">
                  <c:v>45817.157340370373</c:v>
                </c:pt>
                <c:pt idx="120">
                  <c:v>45817.157351909722</c:v>
                </c:pt>
                <c:pt idx="121">
                  <c:v>45817.157363483799</c:v>
                </c:pt>
                <c:pt idx="122">
                  <c:v>45817.157375011571</c:v>
                </c:pt>
                <c:pt idx="123">
                  <c:v>45817.15738665509</c:v>
                </c:pt>
                <c:pt idx="124">
                  <c:v>45817.157398229167</c:v>
                </c:pt>
                <c:pt idx="125">
                  <c:v>45817.157409768515</c:v>
                </c:pt>
                <c:pt idx="126">
                  <c:v>45817.157421365744</c:v>
                </c:pt>
                <c:pt idx="127">
                  <c:v>45817.15743295139</c:v>
                </c:pt>
                <c:pt idx="128">
                  <c:v>45817.157444780096</c:v>
                </c:pt>
                <c:pt idx="129">
                  <c:v>45817.157456099536</c:v>
                </c:pt>
                <c:pt idx="130">
                  <c:v>45817.157467650461</c:v>
                </c:pt>
                <c:pt idx="131">
                  <c:v>45817.157479224537</c:v>
                </c:pt>
                <c:pt idx="132">
                  <c:v>45817.157490810183</c:v>
                </c:pt>
                <c:pt idx="133">
                  <c:v>45817.15750238426</c:v>
                </c:pt>
                <c:pt idx="134">
                  <c:v>45817.15751391204</c:v>
                </c:pt>
                <c:pt idx="135">
                  <c:v>45817.157525601855</c:v>
                </c:pt>
                <c:pt idx="136">
                  <c:v>45817.157537129628</c:v>
                </c:pt>
                <c:pt idx="137">
                  <c:v>45817.157548761577</c:v>
                </c:pt>
                <c:pt idx="138">
                  <c:v>45817.15756028935</c:v>
                </c:pt>
                <c:pt idx="139">
                  <c:v>45817.157572152777</c:v>
                </c:pt>
                <c:pt idx="140">
                  <c:v>45817.157583460648</c:v>
                </c:pt>
                <c:pt idx="141">
                  <c:v>45817.157594965276</c:v>
                </c:pt>
                <c:pt idx="142">
                  <c:v>45817.157606608795</c:v>
                </c:pt>
                <c:pt idx="143">
                  <c:v>45817.157618182871</c:v>
                </c:pt>
                <c:pt idx="144">
                  <c:v>45817.157629849535</c:v>
                </c:pt>
                <c:pt idx="145">
                  <c:v>45817.157641284721</c:v>
                </c:pt>
                <c:pt idx="146">
                  <c:v>45817.157652812501</c:v>
                </c:pt>
                <c:pt idx="147">
                  <c:v>45817.157664421298</c:v>
                </c:pt>
                <c:pt idx="148">
                  <c:v>45817.157675983799</c:v>
                </c:pt>
                <c:pt idx="149">
                  <c:v>45817.157687581021</c:v>
                </c:pt>
                <c:pt idx="150">
                  <c:v>45817.157699166666</c:v>
                </c:pt>
                <c:pt idx="151">
                  <c:v>45817.157710833337</c:v>
                </c:pt>
                <c:pt idx="152">
                  <c:v>45817.157722303244</c:v>
                </c:pt>
                <c:pt idx="153">
                  <c:v>45817.157733900465</c:v>
                </c:pt>
                <c:pt idx="154">
                  <c:v>45817.157745416669</c:v>
                </c:pt>
                <c:pt idx="155">
                  <c:v>45817.157757060188</c:v>
                </c:pt>
                <c:pt idx="156">
                  <c:v>45817.157768622688</c:v>
                </c:pt>
                <c:pt idx="157">
                  <c:v>45817.157780173613</c:v>
                </c:pt>
                <c:pt idx="158">
                  <c:v>45817.157791701386</c:v>
                </c:pt>
                <c:pt idx="159">
                  <c:v>45817.157803344904</c:v>
                </c:pt>
                <c:pt idx="160">
                  <c:v>45817.157814918981</c:v>
                </c:pt>
                <c:pt idx="161">
                  <c:v>45817.157826481482</c:v>
                </c:pt>
                <c:pt idx="162">
                  <c:v>45817.157837986109</c:v>
                </c:pt>
                <c:pt idx="163">
                  <c:v>45817.157849629628</c:v>
                </c:pt>
                <c:pt idx="164">
                  <c:v>45817.157861250002</c:v>
                </c:pt>
                <c:pt idx="165">
                  <c:v>45817.157872754629</c:v>
                </c:pt>
                <c:pt idx="166">
                  <c:v>45817.157884375003</c:v>
                </c:pt>
                <c:pt idx="167">
                  <c:v>45817.157895891207</c:v>
                </c:pt>
                <c:pt idx="168">
                  <c:v>45817.157907511573</c:v>
                </c:pt>
                <c:pt idx="169">
                  <c:v>45817.157919131947</c:v>
                </c:pt>
                <c:pt idx="170">
                  <c:v>45817.157930578702</c:v>
                </c:pt>
                <c:pt idx="171">
                  <c:v>45817.157942268517</c:v>
                </c:pt>
                <c:pt idx="172">
                  <c:v>45817.15795375</c:v>
                </c:pt>
                <c:pt idx="173">
                  <c:v>45817.157965370374</c:v>
                </c:pt>
                <c:pt idx="174">
                  <c:v>45817.15797685185</c:v>
                </c:pt>
                <c:pt idx="175">
                  <c:v>45817.15798851852</c:v>
                </c:pt>
                <c:pt idx="176">
                  <c:v>45817.158000115742</c:v>
                </c:pt>
                <c:pt idx="177">
                  <c:v>45817.158011689811</c:v>
                </c:pt>
                <c:pt idx="178">
                  <c:v>45817.158023252312</c:v>
                </c:pt>
                <c:pt idx="179">
                  <c:v>45817.158034826389</c:v>
                </c:pt>
                <c:pt idx="180">
                  <c:v>45817.158046412034</c:v>
                </c:pt>
                <c:pt idx="181">
                  <c:v>45817.158057997687</c:v>
                </c:pt>
                <c:pt idx="182">
                  <c:v>45817.158069583333</c:v>
                </c:pt>
                <c:pt idx="183">
                  <c:v>45817.15808119213</c:v>
                </c:pt>
                <c:pt idx="184">
                  <c:v>45817.158092708334</c:v>
                </c:pt>
                <c:pt idx="185">
                  <c:v>45817.15810429398</c:v>
                </c:pt>
                <c:pt idx="186">
                  <c:v>45817.158115798615</c:v>
                </c:pt>
                <c:pt idx="187">
                  <c:v>45817.158127361108</c:v>
                </c:pt>
                <c:pt idx="188">
                  <c:v>45817.158139085652</c:v>
                </c:pt>
                <c:pt idx="189">
                  <c:v>45817.158150520831</c:v>
                </c:pt>
                <c:pt idx="190">
                  <c:v>45817.15816204861</c:v>
                </c:pt>
                <c:pt idx="191">
                  <c:v>45817.15817372685</c:v>
                </c:pt>
                <c:pt idx="192">
                  <c:v>45817.158185173612</c:v>
                </c:pt>
                <c:pt idx="193">
                  <c:v>45817.158196932869</c:v>
                </c:pt>
                <c:pt idx="194">
                  <c:v>45817.158208368055</c:v>
                </c:pt>
                <c:pt idx="195">
                  <c:v>45817.158219999998</c:v>
                </c:pt>
                <c:pt idx="196">
                  <c:v>45817.158231469904</c:v>
                </c:pt>
                <c:pt idx="197">
                  <c:v>45817.158243090278</c:v>
                </c:pt>
                <c:pt idx="198">
                  <c:v>45817.158254675924</c:v>
                </c:pt>
                <c:pt idx="199">
                  <c:v>45817.158266377315</c:v>
                </c:pt>
                <c:pt idx="200">
                  <c:v>45817.158277789349</c:v>
                </c:pt>
                <c:pt idx="201">
                  <c:v>45817.158289467596</c:v>
                </c:pt>
                <c:pt idx="202">
                  <c:v>45817.15830101852</c:v>
                </c:pt>
                <c:pt idx="203">
                  <c:v>45817.158312870371</c:v>
                </c:pt>
                <c:pt idx="204">
                  <c:v>45817.158324189812</c:v>
                </c:pt>
                <c:pt idx="205">
                  <c:v>45817.158335775464</c:v>
                </c:pt>
                <c:pt idx="206">
                  <c:v>45817.158347233795</c:v>
                </c:pt>
                <c:pt idx="207">
                  <c:v>45817.158358958332</c:v>
                </c:pt>
                <c:pt idx="208">
                  <c:v>45817.158370439814</c:v>
                </c:pt>
                <c:pt idx="209">
                  <c:v>45817.158382083333</c:v>
                </c:pt>
                <c:pt idx="210">
                  <c:v>45817.158393622682</c:v>
                </c:pt>
                <c:pt idx="211">
                  <c:v>45817.158405173614</c:v>
                </c:pt>
                <c:pt idx="212">
                  <c:v>45817.158417002312</c:v>
                </c:pt>
                <c:pt idx="213">
                  <c:v>45817.158428344905</c:v>
                </c:pt>
                <c:pt idx="214">
                  <c:v>45817.158439942126</c:v>
                </c:pt>
                <c:pt idx="215">
                  <c:v>45817.158451516203</c:v>
                </c:pt>
                <c:pt idx="216">
                  <c:v>45817.158462974534</c:v>
                </c:pt>
                <c:pt idx="217">
                  <c:v>45817.158474606484</c:v>
                </c:pt>
                <c:pt idx="218">
                  <c:v>45817.158486111111</c:v>
                </c:pt>
                <c:pt idx="219">
                  <c:v>45817.158497789351</c:v>
                </c:pt>
                <c:pt idx="220">
                  <c:v>45817.158509363428</c:v>
                </c:pt>
                <c:pt idx="221">
                  <c:v>45817.158520879631</c:v>
                </c:pt>
                <c:pt idx="222">
                  <c:v>45817.158532534719</c:v>
                </c:pt>
                <c:pt idx="223">
                  <c:v>45817.158544062499</c:v>
                </c:pt>
                <c:pt idx="224">
                  <c:v>45817.158555613423</c:v>
                </c:pt>
                <c:pt idx="225">
                  <c:v>45817.158567256942</c:v>
                </c:pt>
                <c:pt idx="226">
                  <c:v>45817.158578796298</c:v>
                </c:pt>
                <c:pt idx="227">
                  <c:v>45817.158590347222</c:v>
                </c:pt>
                <c:pt idx="228">
                  <c:v>45817.158601979165</c:v>
                </c:pt>
                <c:pt idx="229">
                  <c:v>45817.158613530089</c:v>
                </c:pt>
                <c:pt idx="230">
                  <c:v>45817.158625011572</c:v>
                </c:pt>
                <c:pt idx="231">
                  <c:v>45817.15863662037</c:v>
                </c:pt>
                <c:pt idx="232">
                  <c:v>45817.158648275465</c:v>
                </c:pt>
                <c:pt idx="233">
                  <c:v>45817.158659837965</c:v>
                </c:pt>
                <c:pt idx="234">
                  <c:v>45817.158671365738</c:v>
                </c:pt>
                <c:pt idx="235">
                  <c:v>45817.158682997688</c:v>
                </c:pt>
                <c:pt idx="236">
                  <c:v>45817.158694537036</c:v>
                </c:pt>
                <c:pt idx="237">
                  <c:v>45817.158706168979</c:v>
                </c:pt>
                <c:pt idx="238">
                  <c:v>45817.158717604165</c:v>
                </c:pt>
                <c:pt idx="239">
                  <c:v>45817.158729328701</c:v>
                </c:pt>
                <c:pt idx="240">
                  <c:v>45817.15874082176</c:v>
                </c:pt>
                <c:pt idx="241">
                  <c:v>45817.158752442127</c:v>
                </c:pt>
                <c:pt idx="242">
                  <c:v>45817.158763900465</c:v>
                </c:pt>
                <c:pt idx="243">
                  <c:v>45817.15877559028</c:v>
                </c:pt>
                <c:pt idx="244">
                  <c:v>45817.158787141205</c:v>
                </c:pt>
                <c:pt idx="245">
                  <c:v>45817.158798715274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</c:numRef>
          </c:xVal>
          <c:yVal>
            <c:numRef>
              <c:f>SRAM!$D$4:$D$399</c:f>
              <c:numCache>
                <c:formatCode>General</c:formatCode>
                <c:ptCount val="3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655</c:v>
                </c:pt>
                <c:pt idx="218">
                  <c:v>1108</c:v>
                </c:pt>
                <c:pt idx="219">
                  <c:v>905</c:v>
                </c:pt>
                <c:pt idx="220">
                  <c:v>1181</c:v>
                </c:pt>
                <c:pt idx="221">
                  <c:v>1608</c:v>
                </c:pt>
                <c:pt idx="222">
                  <c:v>1369</c:v>
                </c:pt>
                <c:pt idx="223">
                  <c:v>840</c:v>
                </c:pt>
                <c:pt idx="224">
                  <c:v>1207</c:v>
                </c:pt>
                <c:pt idx="225">
                  <c:v>1517</c:v>
                </c:pt>
                <c:pt idx="226">
                  <c:v>1425</c:v>
                </c:pt>
                <c:pt idx="227">
                  <c:v>1129</c:v>
                </c:pt>
                <c:pt idx="228">
                  <c:v>1069</c:v>
                </c:pt>
                <c:pt idx="229">
                  <c:v>935</c:v>
                </c:pt>
                <c:pt idx="230">
                  <c:v>1554</c:v>
                </c:pt>
                <c:pt idx="231">
                  <c:v>1488</c:v>
                </c:pt>
                <c:pt idx="232">
                  <c:v>1376</c:v>
                </c:pt>
                <c:pt idx="233">
                  <c:v>1026</c:v>
                </c:pt>
                <c:pt idx="234">
                  <c:v>1265</c:v>
                </c:pt>
                <c:pt idx="235">
                  <c:v>1656</c:v>
                </c:pt>
                <c:pt idx="236">
                  <c:v>1427</c:v>
                </c:pt>
                <c:pt idx="237">
                  <c:v>1158</c:v>
                </c:pt>
                <c:pt idx="238">
                  <c:v>862</c:v>
                </c:pt>
                <c:pt idx="239">
                  <c:v>995</c:v>
                </c:pt>
                <c:pt idx="240">
                  <c:v>1084</c:v>
                </c:pt>
                <c:pt idx="241">
                  <c:v>720</c:v>
                </c:pt>
                <c:pt idx="242">
                  <c:v>17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D7-490B-AB44-5C92DC78E560}"/>
            </c:ext>
          </c:extLst>
        </c:ser>
        <c:ser>
          <c:idx val="2"/>
          <c:order val="2"/>
          <c:tx>
            <c:v>#2-SEU1</c:v>
          </c:tx>
          <c:spPr>
            <a:ln w="19050" cap="rnd">
              <a:solidFill>
                <a:srgbClr val="FF0000"/>
              </a:solidFill>
              <a:prstDash val="sysDash"/>
              <a:round/>
            </a:ln>
            <a:effectLst/>
          </c:spPr>
          <c:marker>
            <c:symbol val="square"/>
            <c:size val="3"/>
            <c:spPr>
              <a:solidFill>
                <a:srgbClr val="FF0000"/>
              </a:solidFill>
              <a:ln w="9525">
                <a:solidFill>
                  <a:srgbClr val="FF0000"/>
                </a:solidFill>
                <a:prstDash val="solid"/>
              </a:ln>
              <a:effectLst/>
            </c:spPr>
          </c:marker>
          <c:xVal>
            <c:numRef>
              <c:f>SRAM!$B$4:$B$399</c:f>
              <c:numCache>
                <c:formatCode>h:mm:ss;@</c:formatCode>
                <c:ptCount val="396"/>
                <c:pt idx="0">
                  <c:v>45817.155963020836</c:v>
                </c:pt>
                <c:pt idx="1">
                  <c:v>45817.155974675923</c:v>
                </c:pt>
                <c:pt idx="2">
                  <c:v>45817.155986238424</c:v>
                </c:pt>
                <c:pt idx="3">
                  <c:v>45817.155997800925</c:v>
                </c:pt>
                <c:pt idx="4">
                  <c:v>45817.156009363425</c:v>
                </c:pt>
                <c:pt idx="5">
                  <c:v>45817.156020960647</c:v>
                </c:pt>
                <c:pt idx="6">
                  <c:v>45817.156032453706</c:v>
                </c:pt>
                <c:pt idx="7">
                  <c:v>45817.156044108793</c:v>
                </c:pt>
                <c:pt idx="8">
                  <c:v>45817.156055659725</c:v>
                </c:pt>
                <c:pt idx="9">
                  <c:v>45817.156067187498</c:v>
                </c:pt>
                <c:pt idx="10">
                  <c:v>45817.156078784719</c:v>
                </c:pt>
                <c:pt idx="11">
                  <c:v>45817.156090486111</c:v>
                </c:pt>
                <c:pt idx="12">
                  <c:v>45817.156101921297</c:v>
                </c:pt>
                <c:pt idx="13">
                  <c:v>45817.156113518518</c:v>
                </c:pt>
                <c:pt idx="14">
                  <c:v>45817.156125138892</c:v>
                </c:pt>
                <c:pt idx="15">
                  <c:v>45817.156136701386</c:v>
                </c:pt>
                <c:pt idx="16">
                  <c:v>45817.156148217589</c:v>
                </c:pt>
                <c:pt idx="17">
                  <c:v>45817.156203379629</c:v>
                </c:pt>
                <c:pt idx="18">
                  <c:v>45817.156203599538</c:v>
                </c:pt>
                <c:pt idx="19">
                  <c:v>45817.156203761573</c:v>
                </c:pt>
                <c:pt idx="20">
                  <c:v>45817.156203935185</c:v>
                </c:pt>
                <c:pt idx="21">
                  <c:v>45817.156206111111</c:v>
                </c:pt>
                <c:pt idx="22">
                  <c:v>45817.15621760417</c:v>
                </c:pt>
                <c:pt idx="23">
                  <c:v>45817.156229259257</c:v>
                </c:pt>
                <c:pt idx="24">
                  <c:v>45817.156240752316</c:v>
                </c:pt>
                <c:pt idx="25">
                  <c:v>45817.156252395835</c:v>
                </c:pt>
                <c:pt idx="26">
                  <c:v>45817.15626398148</c:v>
                </c:pt>
                <c:pt idx="27">
                  <c:v>45817.156275601854</c:v>
                </c:pt>
                <c:pt idx="28">
                  <c:v>45817.156287141202</c:v>
                </c:pt>
                <c:pt idx="29">
                  <c:v>45817.156298680558</c:v>
                </c:pt>
                <c:pt idx="30">
                  <c:v>45817.156310254628</c:v>
                </c:pt>
                <c:pt idx="31">
                  <c:v>45817.156321909722</c:v>
                </c:pt>
                <c:pt idx="32">
                  <c:v>45817.156333344908</c:v>
                </c:pt>
                <c:pt idx="33">
                  <c:v>45817.156344988427</c:v>
                </c:pt>
                <c:pt idx="34">
                  <c:v>45817.156356539352</c:v>
                </c:pt>
                <c:pt idx="35">
                  <c:v>45817.156368194446</c:v>
                </c:pt>
                <c:pt idx="36">
                  <c:v>45817.156379652777</c:v>
                </c:pt>
                <c:pt idx="37">
                  <c:v>45817.156391365737</c:v>
                </c:pt>
                <c:pt idx="38">
                  <c:v>45817.156402789355</c:v>
                </c:pt>
                <c:pt idx="39">
                  <c:v>45817.15641447917</c:v>
                </c:pt>
                <c:pt idx="40">
                  <c:v>45817.156426064816</c:v>
                </c:pt>
                <c:pt idx="41">
                  <c:v>45817.15643761574</c:v>
                </c:pt>
                <c:pt idx="42">
                  <c:v>45817.156449155096</c:v>
                </c:pt>
                <c:pt idx="43">
                  <c:v>45817.156460937498</c:v>
                </c:pt>
                <c:pt idx="44">
                  <c:v>45817.156472233793</c:v>
                </c:pt>
                <c:pt idx="45">
                  <c:v>45817.156483888888</c:v>
                </c:pt>
                <c:pt idx="46">
                  <c:v>45817.156495520831</c:v>
                </c:pt>
                <c:pt idx="47">
                  <c:v>45817.156507083331</c:v>
                </c:pt>
                <c:pt idx="48">
                  <c:v>45817.156518622687</c:v>
                </c:pt>
                <c:pt idx="49">
                  <c:v>45817.15653015046</c:v>
                </c:pt>
                <c:pt idx="50">
                  <c:v>45817.15654171296</c:v>
                </c:pt>
                <c:pt idx="51">
                  <c:v>45817.156553379631</c:v>
                </c:pt>
                <c:pt idx="52">
                  <c:v>45817.156564861114</c:v>
                </c:pt>
                <c:pt idx="53">
                  <c:v>45817.156576458336</c:v>
                </c:pt>
                <c:pt idx="54">
                  <c:v>45817.156588333331</c:v>
                </c:pt>
                <c:pt idx="55">
                  <c:v>45817.156599675924</c:v>
                </c:pt>
                <c:pt idx="56">
                  <c:v>45817.156611145831</c:v>
                </c:pt>
                <c:pt idx="57">
                  <c:v>45817.156622824077</c:v>
                </c:pt>
                <c:pt idx="58">
                  <c:v>45817.156634340281</c:v>
                </c:pt>
                <c:pt idx="59">
                  <c:v>45817.156645925927</c:v>
                </c:pt>
                <c:pt idx="60">
                  <c:v>45817.156657453706</c:v>
                </c:pt>
                <c:pt idx="61">
                  <c:v>45817.156669189812</c:v>
                </c:pt>
                <c:pt idx="62">
                  <c:v>45817.156680682871</c:v>
                </c:pt>
                <c:pt idx="63">
                  <c:v>45817.156692199074</c:v>
                </c:pt>
                <c:pt idx="64">
                  <c:v>45817.156703773151</c:v>
                </c:pt>
                <c:pt idx="65">
                  <c:v>45817.15671541667</c:v>
                </c:pt>
                <c:pt idx="66">
                  <c:v>45817.156726875</c:v>
                </c:pt>
                <c:pt idx="67">
                  <c:v>45817.156738506943</c:v>
                </c:pt>
                <c:pt idx="68">
                  <c:v>45817.156750127317</c:v>
                </c:pt>
                <c:pt idx="69">
                  <c:v>45817.156761712962</c:v>
                </c:pt>
                <c:pt idx="70">
                  <c:v>45817.156773263887</c:v>
                </c:pt>
                <c:pt idx="71">
                  <c:v>45817.15678484954</c:v>
                </c:pt>
                <c:pt idx="72">
                  <c:v>45817.156796388888</c:v>
                </c:pt>
                <c:pt idx="73">
                  <c:v>45817.156807951389</c:v>
                </c:pt>
                <c:pt idx="74">
                  <c:v>45817.156819490738</c:v>
                </c:pt>
                <c:pt idx="75">
                  <c:v>45817.156831076391</c:v>
                </c:pt>
                <c:pt idx="76">
                  <c:v>45817.156842615739</c:v>
                </c:pt>
                <c:pt idx="77">
                  <c:v>45817.156854305555</c:v>
                </c:pt>
                <c:pt idx="78">
                  <c:v>45817.156865879631</c:v>
                </c:pt>
                <c:pt idx="79">
                  <c:v>45817.156877442132</c:v>
                </c:pt>
                <c:pt idx="80">
                  <c:v>45817.156888912039</c:v>
                </c:pt>
                <c:pt idx="81">
                  <c:v>45817.156900729169</c:v>
                </c:pt>
                <c:pt idx="82">
                  <c:v>45817.156912326391</c:v>
                </c:pt>
                <c:pt idx="83">
                  <c:v>45817.15692371528</c:v>
                </c:pt>
                <c:pt idx="84">
                  <c:v>45817.156935312501</c:v>
                </c:pt>
                <c:pt idx="85">
                  <c:v>45817.156946805553</c:v>
                </c:pt>
                <c:pt idx="86">
                  <c:v>45817.156958425927</c:v>
                </c:pt>
                <c:pt idx="87">
                  <c:v>45817.156970046293</c:v>
                </c:pt>
                <c:pt idx="88">
                  <c:v>45817.156981527776</c:v>
                </c:pt>
                <c:pt idx="89">
                  <c:v>45817.156993229168</c:v>
                </c:pt>
                <c:pt idx="90">
                  <c:v>45817.157004652778</c:v>
                </c:pt>
                <c:pt idx="91">
                  <c:v>45817.157016354169</c:v>
                </c:pt>
                <c:pt idx="92">
                  <c:v>45817.157027893518</c:v>
                </c:pt>
                <c:pt idx="93">
                  <c:v>45817.157039432874</c:v>
                </c:pt>
                <c:pt idx="94">
                  <c:v>45817.157050937501</c:v>
                </c:pt>
                <c:pt idx="95">
                  <c:v>45817.157062650462</c:v>
                </c:pt>
                <c:pt idx="96">
                  <c:v>45817.157074409719</c:v>
                </c:pt>
                <c:pt idx="97">
                  <c:v>45817.15708571759</c:v>
                </c:pt>
                <c:pt idx="98">
                  <c:v>45817.157097233794</c:v>
                </c:pt>
                <c:pt idx="99">
                  <c:v>45817.157108888889</c:v>
                </c:pt>
                <c:pt idx="100">
                  <c:v>45817.157120451389</c:v>
                </c:pt>
                <c:pt idx="101">
                  <c:v>45817.157132048611</c:v>
                </c:pt>
                <c:pt idx="102">
                  <c:v>45817.157143530094</c:v>
                </c:pt>
                <c:pt idx="103">
                  <c:v>45817.157155162036</c:v>
                </c:pt>
                <c:pt idx="104">
                  <c:v>45817.157166736113</c:v>
                </c:pt>
                <c:pt idx="105">
                  <c:v>45817.157178344911</c:v>
                </c:pt>
                <c:pt idx="106">
                  <c:v>45817.157217523149</c:v>
                </c:pt>
                <c:pt idx="107">
                  <c:v>45817.157217789354</c:v>
                </c:pt>
                <c:pt idx="108">
                  <c:v>45817.15721798611</c:v>
                </c:pt>
                <c:pt idx="109">
                  <c:v>45817.157224594906</c:v>
                </c:pt>
                <c:pt idx="110">
                  <c:v>45817.15723621528</c:v>
                </c:pt>
                <c:pt idx="111">
                  <c:v>45817.157247835647</c:v>
                </c:pt>
                <c:pt idx="112">
                  <c:v>45817.157259525462</c:v>
                </c:pt>
                <c:pt idx="113">
                  <c:v>45817.157270891206</c:v>
                </c:pt>
                <c:pt idx="114">
                  <c:v>45817.157282430555</c:v>
                </c:pt>
                <c:pt idx="115">
                  <c:v>45817.157294108794</c:v>
                </c:pt>
                <c:pt idx="116">
                  <c:v>45817.157305659719</c:v>
                </c:pt>
                <c:pt idx="117">
                  <c:v>45817.157317280093</c:v>
                </c:pt>
                <c:pt idx="118">
                  <c:v>45817.157328831017</c:v>
                </c:pt>
                <c:pt idx="119">
                  <c:v>45817.157340370373</c:v>
                </c:pt>
                <c:pt idx="120">
                  <c:v>45817.157351909722</c:v>
                </c:pt>
                <c:pt idx="121">
                  <c:v>45817.157363483799</c:v>
                </c:pt>
                <c:pt idx="122">
                  <c:v>45817.157375011571</c:v>
                </c:pt>
                <c:pt idx="123">
                  <c:v>45817.15738665509</c:v>
                </c:pt>
                <c:pt idx="124">
                  <c:v>45817.157398229167</c:v>
                </c:pt>
                <c:pt idx="125">
                  <c:v>45817.157409768515</c:v>
                </c:pt>
                <c:pt idx="126">
                  <c:v>45817.157421365744</c:v>
                </c:pt>
                <c:pt idx="127">
                  <c:v>45817.15743295139</c:v>
                </c:pt>
                <c:pt idx="128">
                  <c:v>45817.157444780096</c:v>
                </c:pt>
                <c:pt idx="129">
                  <c:v>45817.157456099536</c:v>
                </c:pt>
                <c:pt idx="130">
                  <c:v>45817.157467650461</c:v>
                </c:pt>
                <c:pt idx="131">
                  <c:v>45817.157479224537</c:v>
                </c:pt>
                <c:pt idx="132">
                  <c:v>45817.157490810183</c:v>
                </c:pt>
                <c:pt idx="133">
                  <c:v>45817.15750238426</c:v>
                </c:pt>
                <c:pt idx="134">
                  <c:v>45817.15751391204</c:v>
                </c:pt>
                <c:pt idx="135">
                  <c:v>45817.157525601855</c:v>
                </c:pt>
                <c:pt idx="136">
                  <c:v>45817.157537129628</c:v>
                </c:pt>
                <c:pt idx="137">
                  <c:v>45817.157548761577</c:v>
                </c:pt>
                <c:pt idx="138">
                  <c:v>45817.15756028935</c:v>
                </c:pt>
                <c:pt idx="139">
                  <c:v>45817.157572152777</c:v>
                </c:pt>
                <c:pt idx="140">
                  <c:v>45817.157583460648</c:v>
                </c:pt>
                <c:pt idx="141">
                  <c:v>45817.157594965276</c:v>
                </c:pt>
                <c:pt idx="142">
                  <c:v>45817.157606608795</c:v>
                </c:pt>
                <c:pt idx="143">
                  <c:v>45817.157618182871</c:v>
                </c:pt>
                <c:pt idx="144">
                  <c:v>45817.157629849535</c:v>
                </c:pt>
                <c:pt idx="145">
                  <c:v>45817.157641284721</c:v>
                </c:pt>
                <c:pt idx="146">
                  <c:v>45817.157652812501</c:v>
                </c:pt>
                <c:pt idx="147">
                  <c:v>45817.157664421298</c:v>
                </c:pt>
                <c:pt idx="148">
                  <c:v>45817.157675983799</c:v>
                </c:pt>
                <c:pt idx="149">
                  <c:v>45817.157687581021</c:v>
                </c:pt>
                <c:pt idx="150">
                  <c:v>45817.157699166666</c:v>
                </c:pt>
                <c:pt idx="151">
                  <c:v>45817.157710833337</c:v>
                </c:pt>
                <c:pt idx="152">
                  <c:v>45817.157722303244</c:v>
                </c:pt>
                <c:pt idx="153">
                  <c:v>45817.157733900465</c:v>
                </c:pt>
                <c:pt idx="154">
                  <c:v>45817.157745416669</c:v>
                </c:pt>
                <c:pt idx="155">
                  <c:v>45817.157757060188</c:v>
                </c:pt>
                <c:pt idx="156">
                  <c:v>45817.157768622688</c:v>
                </c:pt>
                <c:pt idx="157">
                  <c:v>45817.157780173613</c:v>
                </c:pt>
                <c:pt idx="158">
                  <c:v>45817.157791701386</c:v>
                </c:pt>
                <c:pt idx="159">
                  <c:v>45817.157803344904</c:v>
                </c:pt>
                <c:pt idx="160">
                  <c:v>45817.157814918981</c:v>
                </c:pt>
                <c:pt idx="161">
                  <c:v>45817.157826481482</c:v>
                </c:pt>
                <c:pt idx="162">
                  <c:v>45817.157837986109</c:v>
                </c:pt>
                <c:pt idx="163">
                  <c:v>45817.157849629628</c:v>
                </c:pt>
                <c:pt idx="164">
                  <c:v>45817.157861250002</c:v>
                </c:pt>
                <c:pt idx="165">
                  <c:v>45817.157872754629</c:v>
                </c:pt>
                <c:pt idx="166">
                  <c:v>45817.157884375003</c:v>
                </c:pt>
                <c:pt idx="167">
                  <c:v>45817.157895891207</c:v>
                </c:pt>
                <c:pt idx="168">
                  <c:v>45817.157907511573</c:v>
                </c:pt>
                <c:pt idx="169">
                  <c:v>45817.157919131947</c:v>
                </c:pt>
                <c:pt idx="170">
                  <c:v>45817.157930578702</c:v>
                </c:pt>
                <c:pt idx="171">
                  <c:v>45817.157942268517</c:v>
                </c:pt>
                <c:pt idx="172">
                  <c:v>45817.15795375</c:v>
                </c:pt>
                <c:pt idx="173">
                  <c:v>45817.157965370374</c:v>
                </c:pt>
                <c:pt idx="174">
                  <c:v>45817.15797685185</c:v>
                </c:pt>
                <c:pt idx="175">
                  <c:v>45817.15798851852</c:v>
                </c:pt>
                <c:pt idx="176">
                  <c:v>45817.158000115742</c:v>
                </c:pt>
                <c:pt idx="177">
                  <c:v>45817.158011689811</c:v>
                </c:pt>
                <c:pt idx="178">
                  <c:v>45817.158023252312</c:v>
                </c:pt>
                <c:pt idx="179">
                  <c:v>45817.158034826389</c:v>
                </c:pt>
                <c:pt idx="180">
                  <c:v>45817.158046412034</c:v>
                </c:pt>
                <c:pt idx="181">
                  <c:v>45817.158057997687</c:v>
                </c:pt>
                <c:pt idx="182">
                  <c:v>45817.158069583333</c:v>
                </c:pt>
                <c:pt idx="183">
                  <c:v>45817.15808119213</c:v>
                </c:pt>
                <c:pt idx="184">
                  <c:v>45817.158092708334</c:v>
                </c:pt>
                <c:pt idx="185">
                  <c:v>45817.15810429398</c:v>
                </c:pt>
                <c:pt idx="186">
                  <c:v>45817.158115798615</c:v>
                </c:pt>
                <c:pt idx="187">
                  <c:v>45817.158127361108</c:v>
                </c:pt>
                <c:pt idx="188">
                  <c:v>45817.158139085652</c:v>
                </c:pt>
                <c:pt idx="189">
                  <c:v>45817.158150520831</c:v>
                </c:pt>
                <c:pt idx="190">
                  <c:v>45817.15816204861</c:v>
                </c:pt>
                <c:pt idx="191">
                  <c:v>45817.15817372685</c:v>
                </c:pt>
                <c:pt idx="192">
                  <c:v>45817.158185173612</c:v>
                </c:pt>
                <c:pt idx="193">
                  <c:v>45817.158196932869</c:v>
                </c:pt>
                <c:pt idx="194">
                  <c:v>45817.158208368055</c:v>
                </c:pt>
                <c:pt idx="195">
                  <c:v>45817.158219999998</c:v>
                </c:pt>
                <c:pt idx="196">
                  <c:v>45817.158231469904</c:v>
                </c:pt>
                <c:pt idx="197">
                  <c:v>45817.158243090278</c:v>
                </c:pt>
                <c:pt idx="198">
                  <c:v>45817.158254675924</c:v>
                </c:pt>
                <c:pt idx="199">
                  <c:v>45817.158266377315</c:v>
                </c:pt>
                <c:pt idx="200">
                  <c:v>45817.158277789349</c:v>
                </c:pt>
                <c:pt idx="201">
                  <c:v>45817.158289467596</c:v>
                </c:pt>
                <c:pt idx="202">
                  <c:v>45817.15830101852</c:v>
                </c:pt>
                <c:pt idx="203">
                  <c:v>45817.158312870371</c:v>
                </c:pt>
                <c:pt idx="204">
                  <c:v>45817.158324189812</c:v>
                </c:pt>
                <c:pt idx="205">
                  <c:v>45817.158335775464</c:v>
                </c:pt>
                <c:pt idx="206">
                  <c:v>45817.158347233795</c:v>
                </c:pt>
                <c:pt idx="207">
                  <c:v>45817.158358958332</c:v>
                </c:pt>
                <c:pt idx="208">
                  <c:v>45817.158370439814</c:v>
                </c:pt>
                <c:pt idx="209">
                  <c:v>45817.158382083333</c:v>
                </c:pt>
                <c:pt idx="210">
                  <c:v>45817.158393622682</c:v>
                </c:pt>
                <c:pt idx="211">
                  <c:v>45817.158405173614</c:v>
                </c:pt>
                <c:pt idx="212">
                  <c:v>45817.158417002312</c:v>
                </c:pt>
                <c:pt idx="213">
                  <c:v>45817.158428344905</c:v>
                </c:pt>
                <c:pt idx="214">
                  <c:v>45817.158439942126</c:v>
                </c:pt>
                <c:pt idx="215">
                  <c:v>45817.158451516203</c:v>
                </c:pt>
                <c:pt idx="216">
                  <c:v>45817.158462974534</c:v>
                </c:pt>
                <c:pt idx="217">
                  <c:v>45817.158474606484</c:v>
                </c:pt>
                <c:pt idx="218">
                  <c:v>45817.158486111111</c:v>
                </c:pt>
                <c:pt idx="219">
                  <c:v>45817.158497789351</c:v>
                </c:pt>
                <c:pt idx="220">
                  <c:v>45817.158509363428</c:v>
                </c:pt>
                <c:pt idx="221">
                  <c:v>45817.158520879631</c:v>
                </c:pt>
                <c:pt idx="222">
                  <c:v>45817.158532534719</c:v>
                </c:pt>
                <c:pt idx="223">
                  <c:v>45817.158544062499</c:v>
                </c:pt>
                <c:pt idx="224">
                  <c:v>45817.158555613423</c:v>
                </c:pt>
                <c:pt idx="225">
                  <c:v>45817.158567256942</c:v>
                </c:pt>
                <c:pt idx="226">
                  <c:v>45817.158578796298</c:v>
                </c:pt>
                <c:pt idx="227">
                  <c:v>45817.158590347222</c:v>
                </c:pt>
                <c:pt idx="228">
                  <c:v>45817.158601979165</c:v>
                </c:pt>
                <c:pt idx="229">
                  <c:v>45817.158613530089</c:v>
                </c:pt>
                <c:pt idx="230">
                  <c:v>45817.158625011572</c:v>
                </c:pt>
                <c:pt idx="231">
                  <c:v>45817.15863662037</c:v>
                </c:pt>
                <c:pt idx="232">
                  <c:v>45817.158648275465</c:v>
                </c:pt>
                <c:pt idx="233">
                  <c:v>45817.158659837965</c:v>
                </c:pt>
                <c:pt idx="234">
                  <c:v>45817.158671365738</c:v>
                </c:pt>
                <c:pt idx="235">
                  <c:v>45817.158682997688</c:v>
                </c:pt>
                <c:pt idx="236">
                  <c:v>45817.158694537036</c:v>
                </c:pt>
                <c:pt idx="237">
                  <c:v>45817.158706168979</c:v>
                </c:pt>
                <c:pt idx="238">
                  <c:v>45817.158717604165</c:v>
                </c:pt>
                <c:pt idx="239">
                  <c:v>45817.158729328701</c:v>
                </c:pt>
                <c:pt idx="240">
                  <c:v>45817.15874082176</c:v>
                </c:pt>
                <c:pt idx="241">
                  <c:v>45817.158752442127</c:v>
                </c:pt>
                <c:pt idx="242">
                  <c:v>45817.158763900465</c:v>
                </c:pt>
                <c:pt idx="243">
                  <c:v>45817.15877559028</c:v>
                </c:pt>
                <c:pt idx="244">
                  <c:v>45817.158787141205</c:v>
                </c:pt>
                <c:pt idx="245">
                  <c:v>45817.158798715274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</c:numRef>
          </c:xVal>
          <c:yVal>
            <c:numRef>
              <c:f>SRAM!$E$4:$E$399</c:f>
              <c:numCache>
                <c:formatCode>General</c:formatCode>
                <c:ptCount val="3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1035</c:v>
                </c:pt>
                <c:pt idx="218">
                  <c:v>1443</c:v>
                </c:pt>
                <c:pt idx="219">
                  <c:v>1120</c:v>
                </c:pt>
                <c:pt idx="220">
                  <c:v>1809</c:v>
                </c:pt>
                <c:pt idx="221">
                  <c:v>2462</c:v>
                </c:pt>
                <c:pt idx="222">
                  <c:v>1813</c:v>
                </c:pt>
                <c:pt idx="223">
                  <c:v>1655</c:v>
                </c:pt>
                <c:pt idx="224">
                  <c:v>2179</c:v>
                </c:pt>
                <c:pt idx="225">
                  <c:v>2178</c:v>
                </c:pt>
                <c:pt idx="226">
                  <c:v>1991</c:v>
                </c:pt>
                <c:pt idx="227">
                  <c:v>1505</c:v>
                </c:pt>
                <c:pt idx="228">
                  <c:v>1076</c:v>
                </c:pt>
                <c:pt idx="229">
                  <c:v>1412</c:v>
                </c:pt>
                <c:pt idx="230">
                  <c:v>2460</c:v>
                </c:pt>
                <c:pt idx="231">
                  <c:v>2216</c:v>
                </c:pt>
                <c:pt idx="232">
                  <c:v>2261</c:v>
                </c:pt>
                <c:pt idx="233">
                  <c:v>1463</c:v>
                </c:pt>
                <c:pt idx="234">
                  <c:v>2072</c:v>
                </c:pt>
                <c:pt idx="235">
                  <c:v>2953</c:v>
                </c:pt>
                <c:pt idx="236">
                  <c:v>2094</c:v>
                </c:pt>
                <c:pt idx="237">
                  <c:v>1764</c:v>
                </c:pt>
                <c:pt idx="238">
                  <c:v>1237</c:v>
                </c:pt>
                <c:pt idx="239">
                  <c:v>1745</c:v>
                </c:pt>
                <c:pt idx="240">
                  <c:v>1485</c:v>
                </c:pt>
                <c:pt idx="241">
                  <c:v>1065</c:v>
                </c:pt>
                <c:pt idx="242">
                  <c:v>1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CD7-490B-AB44-5C92DC78E560}"/>
            </c:ext>
          </c:extLst>
        </c:ser>
        <c:ser>
          <c:idx val="3"/>
          <c:order val="3"/>
          <c:tx>
            <c:v>#3-SEU0</c:v>
          </c:tx>
          <c:spPr>
            <a:ln w="1905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3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xVal>
            <c:numRef>
              <c:f>SRAM!$B$4:$B$399</c:f>
              <c:numCache>
                <c:formatCode>h:mm:ss;@</c:formatCode>
                <c:ptCount val="396"/>
                <c:pt idx="0">
                  <c:v>45817.155963020836</c:v>
                </c:pt>
                <c:pt idx="1">
                  <c:v>45817.155974675923</c:v>
                </c:pt>
                <c:pt idx="2">
                  <c:v>45817.155986238424</c:v>
                </c:pt>
                <c:pt idx="3">
                  <c:v>45817.155997800925</c:v>
                </c:pt>
                <c:pt idx="4">
                  <c:v>45817.156009363425</c:v>
                </c:pt>
                <c:pt idx="5">
                  <c:v>45817.156020960647</c:v>
                </c:pt>
                <c:pt idx="6">
                  <c:v>45817.156032453706</c:v>
                </c:pt>
                <c:pt idx="7">
                  <c:v>45817.156044108793</c:v>
                </c:pt>
                <c:pt idx="8">
                  <c:v>45817.156055659725</c:v>
                </c:pt>
                <c:pt idx="9">
                  <c:v>45817.156067187498</c:v>
                </c:pt>
                <c:pt idx="10">
                  <c:v>45817.156078784719</c:v>
                </c:pt>
                <c:pt idx="11">
                  <c:v>45817.156090486111</c:v>
                </c:pt>
                <c:pt idx="12">
                  <c:v>45817.156101921297</c:v>
                </c:pt>
                <c:pt idx="13">
                  <c:v>45817.156113518518</c:v>
                </c:pt>
                <c:pt idx="14">
                  <c:v>45817.156125138892</c:v>
                </c:pt>
                <c:pt idx="15">
                  <c:v>45817.156136701386</c:v>
                </c:pt>
                <c:pt idx="16">
                  <c:v>45817.156148217589</c:v>
                </c:pt>
                <c:pt idx="17">
                  <c:v>45817.156203379629</c:v>
                </c:pt>
                <c:pt idx="18">
                  <c:v>45817.156203599538</c:v>
                </c:pt>
                <c:pt idx="19">
                  <c:v>45817.156203761573</c:v>
                </c:pt>
                <c:pt idx="20">
                  <c:v>45817.156203935185</c:v>
                </c:pt>
                <c:pt idx="21">
                  <c:v>45817.156206111111</c:v>
                </c:pt>
                <c:pt idx="22">
                  <c:v>45817.15621760417</c:v>
                </c:pt>
                <c:pt idx="23">
                  <c:v>45817.156229259257</c:v>
                </c:pt>
                <c:pt idx="24">
                  <c:v>45817.156240752316</c:v>
                </c:pt>
                <c:pt idx="25">
                  <c:v>45817.156252395835</c:v>
                </c:pt>
                <c:pt idx="26">
                  <c:v>45817.15626398148</c:v>
                </c:pt>
                <c:pt idx="27">
                  <c:v>45817.156275601854</c:v>
                </c:pt>
                <c:pt idx="28">
                  <c:v>45817.156287141202</c:v>
                </c:pt>
                <c:pt idx="29">
                  <c:v>45817.156298680558</c:v>
                </c:pt>
                <c:pt idx="30">
                  <c:v>45817.156310254628</c:v>
                </c:pt>
                <c:pt idx="31">
                  <c:v>45817.156321909722</c:v>
                </c:pt>
                <c:pt idx="32">
                  <c:v>45817.156333344908</c:v>
                </c:pt>
                <c:pt idx="33">
                  <c:v>45817.156344988427</c:v>
                </c:pt>
                <c:pt idx="34">
                  <c:v>45817.156356539352</c:v>
                </c:pt>
                <c:pt idx="35">
                  <c:v>45817.156368194446</c:v>
                </c:pt>
                <c:pt idx="36">
                  <c:v>45817.156379652777</c:v>
                </c:pt>
                <c:pt idx="37">
                  <c:v>45817.156391365737</c:v>
                </c:pt>
                <c:pt idx="38">
                  <c:v>45817.156402789355</c:v>
                </c:pt>
                <c:pt idx="39">
                  <c:v>45817.15641447917</c:v>
                </c:pt>
                <c:pt idx="40">
                  <c:v>45817.156426064816</c:v>
                </c:pt>
                <c:pt idx="41">
                  <c:v>45817.15643761574</c:v>
                </c:pt>
                <c:pt idx="42">
                  <c:v>45817.156449155096</c:v>
                </c:pt>
                <c:pt idx="43">
                  <c:v>45817.156460937498</c:v>
                </c:pt>
                <c:pt idx="44">
                  <c:v>45817.156472233793</c:v>
                </c:pt>
                <c:pt idx="45">
                  <c:v>45817.156483888888</c:v>
                </c:pt>
                <c:pt idx="46">
                  <c:v>45817.156495520831</c:v>
                </c:pt>
                <c:pt idx="47">
                  <c:v>45817.156507083331</c:v>
                </c:pt>
                <c:pt idx="48">
                  <c:v>45817.156518622687</c:v>
                </c:pt>
                <c:pt idx="49">
                  <c:v>45817.15653015046</c:v>
                </c:pt>
                <c:pt idx="50">
                  <c:v>45817.15654171296</c:v>
                </c:pt>
                <c:pt idx="51">
                  <c:v>45817.156553379631</c:v>
                </c:pt>
                <c:pt idx="52">
                  <c:v>45817.156564861114</c:v>
                </c:pt>
                <c:pt idx="53">
                  <c:v>45817.156576458336</c:v>
                </c:pt>
                <c:pt idx="54">
                  <c:v>45817.156588333331</c:v>
                </c:pt>
                <c:pt idx="55">
                  <c:v>45817.156599675924</c:v>
                </c:pt>
                <c:pt idx="56">
                  <c:v>45817.156611145831</c:v>
                </c:pt>
                <c:pt idx="57">
                  <c:v>45817.156622824077</c:v>
                </c:pt>
                <c:pt idx="58">
                  <c:v>45817.156634340281</c:v>
                </c:pt>
                <c:pt idx="59">
                  <c:v>45817.156645925927</c:v>
                </c:pt>
                <c:pt idx="60">
                  <c:v>45817.156657453706</c:v>
                </c:pt>
                <c:pt idx="61">
                  <c:v>45817.156669189812</c:v>
                </c:pt>
                <c:pt idx="62">
                  <c:v>45817.156680682871</c:v>
                </c:pt>
                <c:pt idx="63">
                  <c:v>45817.156692199074</c:v>
                </c:pt>
                <c:pt idx="64">
                  <c:v>45817.156703773151</c:v>
                </c:pt>
                <c:pt idx="65">
                  <c:v>45817.15671541667</c:v>
                </c:pt>
                <c:pt idx="66">
                  <c:v>45817.156726875</c:v>
                </c:pt>
                <c:pt idx="67">
                  <c:v>45817.156738506943</c:v>
                </c:pt>
                <c:pt idx="68">
                  <c:v>45817.156750127317</c:v>
                </c:pt>
                <c:pt idx="69">
                  <c:v>45817.156761712962</c:v>
                </c:pt>
                <c:pt idx="70">
                  <c:v>45817.156773263887</c:v>
                </c:pt>
                <c:pt idx="71">
                  <c:v>45817.15678484954</c:v>
                </c:pt>
                <c:pt idx="72">
                  <c:v>45817.156796388888</c:v>
                </c:pt>
                <c:pt idx="73">
                  <c:v>45817.156807951389</c:v>
                </c:pt>
                <c:pt idx="74">
                  <c:v>45817.156819490738</c:v>
                </c:pt>
                <c:pt idx="75">
                  <c:v>45817.156831076391</c:v>
                </c:pt>
                <c:pt idx="76">
                  <c:v>45817.156842615739</c:v>
                </c:pt>
                <c:pt idx="77">
                  <c:v>45817.156854305555</c:v>
                </c:pt>
                <c:pt idx="78">
                  <c:v>45817.156865879631</c:v>
                </c:pt>
                <c:pt idx="79">
                  <c:v>45817.156877442132</c:v>
                </c:pt>
                <c:pt idx="80">
                  <c:v>45817.156888912039</c:v>
                </c:pt>
                <c:pt idx="81">
                  <c:v>45817.156900729169</c:v>
                </c:pt>
                <c:pt idx="82">
                  <c:v>45817.156912326391</c:v>
                </c:pt>
                <c:pt idx="83">
                  <c:v>45817.15692371528</c:v>
                </c:pt>
                <c:pt idx="84">
                  <c:v>45817.156935312501</c:v>
                </c:pt>
                <c:pt idx="85">
                  <c:v>45817.156946805553</c:v>
                </c:pt>
                <c:pt idx="86">
                  <c:v>45817.156958425927</c:v>
                </c:pt>
                <c:pt idx="87">
                  <c:v>45817.156970046293</c:v>
                </c:pt>
                <c:pt idx="88">
                  <c:v>45817.156981527776</c:v>
                </c:pt>
                <c:pt idx="89">
                  <c:v>45817.156993229168</c:v>
                </c:pt>
                <c:pt idx="90">
                  <c:v>45817.157004652778</c:v>
                </c:pt>
                <c:pt idx="91">
                  <c:v>45817.157016354169</c:v>
                </c:pt>
                <c:pt idx="92">
                  <c:v>45817.157027893518</c:v>
                </c:pt>
                <c:pt idx="93">
                  <c:v>45817.157039432874</c:v>
                </c:pt>
                <c:pt idx="94">
                  <c:v>45817.157050937501</c:v>
                </c:pt>
                <c:pt idx="95">
                  <c:v>45817.157062650462</c:v>
                </c:pt>
                <c:pt idx="96">
                  <c:v>45817.157074409719</c:v>
                </c:pt>
                <c:pt idx="97">
                  <c:v>45817.15708571759</c:v>
                </c:pt>
                <c:pt idx="98">
                  <c:v>45817.157097233794</c:v>
                </c:pt>
                <c:pt idx="99">
                  <c:v>45817.157108888889</c:v>
                </c:pt>
                <c:pt idx="100">
                  <c:v>45817.157120451389</c:v>
                </c:pt>
                <c:pt idx="101">
                  <c:v>45817.157132048611</c:v>
                </c:pt>
                <c:pt idx="102">
                  <c:v>45817.157143530094</c:v>
                </c:pt>
                <c:pt idx="103">
                  <c:v>45817.157155162036</c:v>
                </c:pt>
                <c:pt idx="104">
                  <c:v>45817.157166736113</c:v>
                </c:pt>
                <c:pt idx="105">
                  <c:v>45817.157178344911</c:v>
                </c:pt>
                <c:pt idx="106">
                  <c:v>45817.157217523149</c:v>
                </c:pt>
                <c:pt idx="107">
                  <c:v>45817.157217789354</c:v>
                </c:pt>
                <c:pt idx="108">
                  <c:v>45817.15721798611</c:v>
                </c:pt>
                <c:pt idx="109">
                  <c:v>45817.157224594906</c:v>
                </c:pt>
                <c:pt idx="110">
                  <c:v>45817.15723621528</c:v>
                </c:pt>
                <c:pt idx="111">
                  <c:v>45817.157247835647</c:v>
                </c:pt>
                <c:pt idx="112">
                  <c:v>45817.157259525462</c:v>
                </c:pt>
                <c:pt idx="113">
                  <c:v>45817.157270891206</c:v>
                </c:pt>
                <c:pt idx="114">
                  <c:v>45817.157282430555</c:v>
                </c:pt>
                <c:pt idx="115">
                  <c:v>45817.157294108794</c:v>
                </c:pt>
                <c:pt idx="116">
                  <c:v>45817.157305659719</c:v>
                </c:pt>
                <c:pt idx="117">
                  <c:v>45817.157317280093</c:v>
                </c:pt>
                <c:pt idx="118">
                  <c:v>45817.157328831017</c:v>
                </c:pt>
                <c:pt idx="119">
                  <c:v>45817.157340370373</c:v>
                </c:pt>
                <c:pt idx="120">
                  <c:v>45817.157351909722</c:v>
                </c:pt>
                <c:pt idx="121">
                  <c:v>45817.157363483799</c:v>
                </c:pt>
                <c:pt idx="122">
                  <c:v>45817.157375011571</c:v>
                </c:pt>
                <c:pt idx="123">
                  <c:v>45817.15738665509</c:v>
                </c:pt>
                <c:pt idx="124">
                  <c:v>45817.157398229167</c:v>
                </c:pt>
                <c:pt idx="125">
                  <c:v>45817.157409768515</c:v>
                </c:pt>
                <c:pt idx="126">
                  <c:v>45817.157421365744</c:v>
                </c:pt>
                <c:pt idx="127">
                  <c:v>45817.15743295139</c:v>
                </c:pt>
                <c:pt idx="128">
                  <c:v>45817.157444780096</c:v>
                </c:pt>
                <c:pt idx="129">
                  <c:v>45817.157456099536</c:v>
                </c:pt>
                <c:pt idx="130">
                  <c:v>45817.157467650461</c:v>
                </c:pt>
                <c:pt idx="131">
                  <c:v>45817.157479224537</c:v>
                </c:pt>
                <c:pt idx="132">
                  <c:v>45817.157490810183</c:v>
                </c:pt>
                <c:pt idx="133">
                  <c:v>45817.15750238426</c:v>
                </c:pt>
                <c:pt idx="134">
                  <c:v>45817.15751391204</c:v>
                </c:pt>
                <c:pt idx="135">
                  <c:v>45817.157525601855</c:v>
                </c:pt>
                <c:pt idx="136">
                  <c:v>45817.157537129628</c:v>
                </c:pt>
                <c:pt idx="137">
                  <c:v>45817.157548761577</c:v>
                </c:pt>
                <c:pt idx="138">
                  <c:v>45817.15756028935</c:v>
                </c:pt>
                <c:pt idx="139">
                  <c:v>45817.157572152777</c:v>
                </c:pt>
                <c:pt idx="140">
                  <c:v>45817.157583460648</c:v>
                </c:pt>
                <c:pt idx="141">
                  <c:v>45817.157594965276</c:v>
                </c:pt>
                <c:pt idx="142">
                  <c:v>45817.157606608795</c:v>
                </c:pt>
                <c:pt idx="143">
                  <c:v>45817.157618182871</c:v>
                </c:pt>
                <c:pt idx="144">
                  <c:v>45817.157629849535</c:v>
                </c:pt>
                <c:pt idx="145">
                  <c:v>45817.157641284721</c:v>
                </c:pt>
                <c:pt idx="146">
                  <c:v>45817.157652812501</c:v>
                </c:pt>
                <c:pt idx="147">
                  <c:v>45817.157664421298</c:v>
                </c:pt>
                <c:pt idx="148">
                  <c:v>45817.157675983799</c:v>
                </c:pt>
                <c:pt idx="149">
                  <c:v>45817.157687581021</c:v>
                </c:pt>
                <c:pt idx="150">
                  <c:v>45817.157699166666</c:v>
                </c:pt>
                <c:pt idx="151">
                  <c:v>45817.157710833337</c:v>
                </c:pt>
                <c:pt idx="152">
                  <c:v>45817.157722303244</c:v>
                </c:pt>
                <c:pt idx="153">
                  <c:v>45817.157733900465</c:v>
                </c:pt>
                <c:pt idx="154">
                  <c:v>45817.157745416669</c:v>
                </c:pt>
                <c:pt idx="155">
                  <c:v>45817.157757060188</c:v>
                </c:pt>
                <c:pt idx="156">
                  <c:v>45817.157768622688</c:v>
                </c:pt>
                <c:pt idx="157">
                  <c:v>45817.157780173613</c:v>
                </c:pt>
                <c:pt idx="158">
                  <c:v>45817.157791701386</c:v>
                </c:pt>
                <c:pt idx="159">
                  <c:v>45817.157803344904</c:v>
                </c:pt>
                <c:pt idx="160">
                  <c:v>45817.157814918981</c:v>
                </c:pt>
                <c:pt idx="161">
                  <c:v>45817.157826481482</c:v>
                </c:pt>
                <c:pt idx="162">
                  <c:v>45817.157837986109</c:v>
                </c:pt>
                <c:pt idx="163">
                  <c:v>45817.157849629628</c:v>
                </c:pt>
                <c:pt idx="164">
                  <c:v>45817.157861250002</c:v>
                </c:pt>
                <c:pt idx="165">
                  <c:v>45817.157872754629</c:v>
                </c:pt>
                <c:pt idx="166">
                  <c:v>45817.157884375003</c:v>
                </c:pt>
                <c:pt idx="167">
                  <c:v>45817.157895891207</c:v>
                </c:pt>
                <c:pt idx="168">
                  <c:v>45817.157907511573</c:v>
                </c:pt>
                <c:pt idx="169">
                  <c:v>45817.157919131947</c:v>
                </c:pt>
                <c:pt idx="170">
                  <c:v>45817.157930578702</c:v>
                </c:pt>
                <c:pt idx="171">
                  <c:v>45817.157942268517</c:v>
                </c:pt>
                <c:pt idx="172">
                  <c:v>45817.15795375</c:v>
                </c:pt>
                <c:pt idx="173">
                  <c:v>45817.157965370374</c:v>
                </c:pt>
                <c:pt idx="174">
                  <c:v>45817.15797685185</c:v>
                </c:pt>
                <c:pt idx="175">
                  <c:v>45817.15798851852</c:v>
                </c:pt>
                <c:pt idx="176">
                  <c:v>45817.158000115742</c:v>
                </c:pt>
                <c:pt idx="177">
                  <c:v>45817.158011689811</c:v>
                </c:pt>
                <c:pt idx="178">
                  <c:v>45817.158023252312</c:v>
                </c:pt>
                <c:pt idx="179">
                  <c:v>45817.158034826389</c:v>
                </c:pt>
                <c:pt idx="180">
                  <c:v>45817.158046412034</c:v>
                </c:pt>
                <c:pt idx="181">
                  <c:v>45817.158057997687</c:v>
                </c:pt>
                <c:pt idx="182">
                  <c:v>45817.158069583333</c:v>
                </c:pt>
                <c:pt idx="183">
                  <c:v>45817.15808119213</c:v>
                </c:pt>
                <c:pt idx="184">
                  <c:v>45817.158092708334</c:v>
                </c:pt>
                <c:pt idx="185">
                  <c:v>45817.15810429398</c:v>
                </c:pt>
                <c:pt idx="186">
                  <c:v>45817.158115798615</c:v>
                </c:pt>
                <c:pt idx="187">
                  <c:v>45817.158127361108</c:v>
                </c:pt>
                <c:pt idx="188">
                  <c:v>45817.158139085652</c:v>
                </c:pt>
                <c:pt idx="189">
                  <c:v>45817.158150520831</c:v>
                </c:pt>
                <c:pt idx="190">
                  <c:v>45817.15816204861</c:v>
                </c:pt>
                <c:pt idx="191">
                  <c:v>45817.15817372685</c:v>
                </c:pt>
                <c:pt idx="192">
                  <c:v>45817.158185173612</c:v>
                </c:pt>
                <c:pt idx="193">
                  <c:v>45817.158196932869</c:v>
                </c:pt>
                <c:pt idx="194">
                  <c:v>45817.158208368055</c:v>
                </c:pt>
                <c:pt idx="195">
                  <c:v>45817.158219999998</c:v>
                </c:pt>
                <c:pt idx="196">
                  <c:v>45817.158231469904</c:v>
                </c:pt>
                <c:pt idx="197">
                  <c:v>45817.158243090278</c:v>
                </c:pt>
                <c:pt idx="198">
                  <c:v>45817.158254675924</c:v>
                </c:pt>
                <c:pt idx="199">
                  <c:v>45817.158266377315</c:v>
                </c:pt>
                <c:pt idx="200">
                  <c:v>45817.158277789349</c:v>
                </c:pt>
                <c:pt idx="201">
                  <c:v>45817.158289467596</c:v>
                </c:pt>
                <c:pt idx="202">
                  <c:v>45817.15830101852</c:v>
                </c:pt>
                <c:pt idx="203">
                  <c:v>45817.158312870371</c:v>
                </c:pt>
                <c:pt idx="204">
                  <c:v>45817.158324189812</c:v>
                </c:pt>
                <c:pt idx="205">
                  <c:v>45817.158335775464</c:v>
                </c:pt>
                <c:pt idx="206">
                  <c:v>45817.158347233795</c:v>
                </c:pt>
                <c:pt idx="207">
                  <c:v>45817.158358958332</c:v>
                </c:pt>
                <c:pt idx="208">
                  <c:v>45817.158370439814</c:v>
                </c:pt>
                <c:pt idx="209">
                  <c:v>45817.158382083333</c:v>
                </c:pt>
                <c:pt idx="210">
                  <c:v>45817.158393622682</c:v>
                </c:pt>
                <c:pt idx="211">
                  <c:v>45817.158405173614</c:v>
                </c:pt>
                <c:pt idx="212">
                  <c:v>45817.158417002312</c:v>
                </c:pt>
                <c:pt idx="213">
                  <c:v>45817.158428344905</c:v>
                </c:pt>
                <c:pt idx="214">
                  <c:v>45817.158439942126</c:v>
                </c:pt>
                <c:pt idx="215">
                  <c:v>45817.158451516203</c:v>
                </c:pt>
                <c:pt idx="216">
                  <c:v>45817.158462974534</c:v>
                </c:pt>
                <c:pt idx="217">
                  <c:v>45817.158474606484</c:v>
                </c:pt>
                <c:pt idx="218">
                  <c:v>45817.158486111111</c:v>
                </c:pt>
                <c:pt idx="219">
                  <c:v>45817.158497789351</c:v>
                </c:pt>
                <c:pt idx="220">
                  <c:v>45817.158509363428</c:v>
                </c:pt>
                <c:pt idx="221">
                  <c:v>45817.158520879631</c:v>
                </c:pt>
                <c:pt idx="222">
                  <c:v>45817.158532534719</c:v>
                </c:pt>
                <c:pt idx="223">
                  <c:v>45817.158544062499</c:v>
                </c:pt>
                <c:pt idx="224">
                  <c:v>45817.158555613423</c:v>
                </c:pt>
                <c:pt idx="225">
                  <c:v>45817.158567256942</c:v>
                </c:pt>
                <c:pt idx="226">
                  <c:v>45817.158578796298</c:v>
                </c:pt>
                <c:pt idx="227">
                  <c:v>45817.158590347222</c:v>
                </c:pt>
                <c:pt idx="228">
                  <c:v>45817.158601979165</c:v>
                </c:pt>
                <c:pt idx="229">
                  <c:v>45817.158613530089</c:v>
                </c:pt>
                <c:pt idx="230">
                  <c:v>45817.158625011572</c:v>
                </c:pt>
                <c:pt idx="231">
                  <c:v>45817.15863662037</c:v>
                </c:pt>
                <c:pt idx="232">
                  <c:v>45817.158648275465</c:v>
                </c:pt>
                <c:pt idx="233">
                  <c:v>45817.158659837965</c:v>
                </c:pt>
                <c:pt idx="234">
                  <c:v>45817.158671365738</c:v>
                </c:pt>
                <c:pt idx="235">
                  <c:v>45817.158682997688</c:v>
                </c:pt>
                <c:pt idx="236">
                  <c:v>45817.158694537036</c:v>
                </c:pt>
                <c:pt idx="237">
                  <c:v>45817.158706168979</c:v>
                </c:pt>
                <c:pt idx="238">
                  <c:v>45817.158717604165</c:v>
                </c:pt>
                <c:pt idx="239">
                  <c:v>45817.158729328701</c:v>
                </c:pt>
                <c:pt idx="240">
                  <c:v>45817.15874082176</c:v>
                </c:pt>
                <c:pt idx="241">
                  <c:v>45817.158752442127</c:v>
                </c:pt>
                <c:pt idx="242">
                  <c:v>45817.158763900465</c:v>
                </c:pt>
                <c:pt idx="243">
                  <c:v>45817.15877559028</c:v>
                </c:pt>
                <c:pt idx="244">
                  <c:v>45817.158787141205</c:v>
                </c:pt>
                <c:pt idx="245">
                  <c:v>45817.158798715274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</c:numRef>
          </c:xVal>
          <c:yVal>
            <c:numRef>
              <c:f>SRAM!$G$4:$G$399</c:f>
              <c:numCache>
                <c:formatCode>General</c:formatCode>
                <c:ptCount val="3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1059</c:v>
                </c:pt>
                <c:pt idx="218">
                  <c:v>907</c:v>
                </c:pt>
                <c:pt idx="219">
                  <c:v>929</c:v>
                </c:pt>
                <c:pt idx="220">
                  <c:v>885</c:v>
                </c:pt>
                <c:pt idx="221">
                  <c:v>1217</c:v>
                </c:pt>
                <c:pt idx="222">
                  <c:v>981</c:v>
                </c:pt>
                <c:pt idx="223">
                  <c:v>648</c:v>
                </c:pt>
                <c:pt idx="224">
                  <c:v>1275</c:v>
                </c:pt>
                <c:pt idx="225">
                  <c:v>937</c:v>
                </c:pt>
                <c:pt idx="226">
                  <c:v>1213</c:v>
                </c:pt>
                <c:pt idx="227">
                  <c:v>1236</c:v>
                </c:pt>
                <c:pt idx="228">
                  <c:v>726</c:v>
                </c:pt>
                <c:pt idx="229">
                  <c:v>987</c:v>
                </c:pt>
                <c:pt idx="230">
                  <c:v>903</c:v>
                </c:pt>
                <c:pt idx="231">
                  <c:v>1481</c:v>
                </c:pt>
                <c:pt idx="232">
                  <c:v>1304</c:v>
                </c:pt>
                <c:pt idx="233">
                  <c:v>1321</c:v>
                </c:pt>
                <c:pt idx="234">
                  <c:v>1335</c:v>
                </c:pt>
                <c:pt idx="235">
                  <c:v>1266</c:v>
                </c:pt>
                <c:pt idx="236">
                  <c:v>938</c:v>
                </c:pt>
                <c:pt idx="237">
                  <c:v>1192</c:v>
                </c:pt>
                <c:pt idx="238">
                  <c:v>985</c:v>
                </c:pt>
                <c:pt idx="239">
                  <c:v>1430</c:v>
                </c:pt>
                <c:pt idx="240">
                  <c:v>1323</c:v>
                </c:pt>
                <c:pt idx="241">
                  <c:v>1282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CD7-490B-AB44-5C92DC78E560}"/>
            </c:ext>
          </c:extLst>
        </c:ser>
        <c:ser>
          <c:idx val="4"/>
          <c:order val="4"/>
          <c:tx>
            <c:v>#3-SEU1</c:v>
          </c:tx>
          <c:spPr>
            <a:ln w="1905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circle"/>
            <c:size val="3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SRAM!$B$4:$B$399</c:f>
              <c:numCache>
                <c:formatCode>h:mm:ss;@</c:formatCode>
                <c:ptCount val="396"/>
                <c:pt idx="0">
                  <c:v>45817.155963020836</c:v>
                </c:pt>
                <c:pt idx="1">
                  <c:v>45817.155974675923</c:v>
                </c:pt>
                <c:pt idx="2">
                  <c:v>45817.155986238424</c:v>
                </c:pt>
                <c:pt idx="3">
                  <c:v>45817.155997800925</c:v>
                </c:pt>
                <c:pt idx="4">
                  <c:v>45817.156009363425</c:v>
                </c:pt>
                <c:pt idx="5">
                  <c:v>45817.156020960647</c:v>
                </c:pt>
                <c:pt idx="6">
                  <c:v>45817.156032453706</c:v>
                </c:pt>
                <c:pt idx="7">
                  <c:v>45817.156044108793</c:v>
                </c:pt>
                <c:pt idx="8">
                  <c:v>45817.156055659725</c:v>
                </c:pt>
                <c:pt idx="9">
                  <c:v>45817.156067187498</c:v>
                </c:pt>
                <c:pt idx="10">
                  <c:v>45817.156078784719</c:v>
                </c:pt>
                <c:pt idx="11">
                  <c:v>45817.156090486111</c:v>
                </c:pt>
                <c:pt idx="12">
                  <c:v>45817.156101921297</c:v>
                </c:pt>
                <c:pt idx="13">
                  <c:v>45817.156113518518</c:v>
                </c:pt>
                <c:pt idx="14">
                  <c:v>45817.156125138892</c:v>
                </c:pt>
                <c:pt idx="15">
                  <c:v>45817.156136701386</c:v>
                </c:pt>
                <c:pt idx="16">
                  <c:v>45817.156148217589</c:v>
                </c:pt>
                <c:pt idx="17">
                  <c:v>45817.156203379629</c:v>
                </c:pt>
                <c:pt idx="18">
                  <c:v>45817.156203599538</c:v>
                </c:pt>
                <c:pt idx="19">
                  <c:v>45817.156203761573</c:v>
                </c:pt>
                <c:pt idx="20">
                  <c:v>45817.156203935185</c:v>
                </c:pt>
                <c:pt idx="21">
                  <c:v>45817.156206111111</c:v>
                </c:pt>
                <c:pt idx="22">
                  <c:v>45817.15621760417</c:v>
                </c:pt>
                <c:pt idx="23">
                  <c:v>45817.156229259257</c:v>
                </c:pt>
                <c:pt idx="24">
                  <c:v>45817.156240752316</c:v>
                </c:pt>
                <c:pt idx="25">
                  <c:v>45817.156252395835</c:v>
                </c:pt>
                <c:pt idx="26">
                  <c:v>45817.15626398148</c:v>
                </c:pt>
                <c:pt idx="27">
                  <c:v>45817.156275601854</c:v>
                </c:pt>
                <c:pt idx="28">
                  <c:v>45817.156287141202</c:v>
                </c:pt>
                <c:pt idx="29">
                  <c:v>45817.156298680558</c:v>
                </c:pt>
                <c:pt idx="30">
                  <c:v>45817.156310254628</c:v>
                </c:pt>
                <c:pt idx="31">
                  <c:v>45817.156321909722</c:v>
                </c:pt>
                <c:pt idx="32">
                  <c:v>45817.156333344908</c:v>
                </c:pt>
                <c:pt idx="33">
                  <c:v>45817.156344988427</c:v>
                </c:pt>
                <c:pt idx="34">
                  <c:v>45817.156356539352</c:v>
                </c:pt>
                <c:pt idx="35">
                  <c:v>45817.156368194446</c:v>
                </c:pt>
                <c:pt idx="36">
                  <c:v>45817.156379652777</c:v>
                </c:pt>
                <c:pt idx="37">
                  <c:v>45817.156391365737</c:v>
                </c:pt>
                <c:pt idx="38">
                  <c:v>45817.156402789355</c:v>
                </c:pt>
                <c:pt idx="39">
                  <c:v>45817.15641447917</c:v>
                </c:pt>
                <c:pt idx="40">
                  <c:v>45817.156426064816</c:v>
                </c:pt>
                <c:pt idx="41">
                  <c:v>45817.15643761574</c:v>
                </c:pt>
                <c:pt idx="42">
                  <c:v>45817.156449155096</c:v>
                </c:pt>
                <c:pt idx="43">
                  <c:v>45817.156460937498</c:v>
                </c:pt>
                <c:pt idx="44">
                  <c:v>45817.156472233793</c:v>
                </c:pt>
                <c:pt idx="45">
                  <c:v>45817.156483888888</c:v>
                </c:pt>
                <c:pt idx="46">
                  <c:v>45817.156495520831</c:v>
                </c:pt>
                <c:pt idx="47">
                  <c:v>45817.156507083331</c:v>
                </c:pt>
                <c:pt idx="48">
                  <c:v>45817.156518622687</c:v>
                </c:pt>
                <c:pt idx="49">
                  <c:v>45817.15653015046</c:v>
                </c:pt>
                <c:pt idx="50">
                  <c:v>45817.15654171296</c:v>
                </c:pt>
                <c:pt idx="51">
                  <c:v>45817.156553379631</c:v>
                </c:pt>
                <c:pt idx="52">
                  <c:v>45817.156564861114</c:v>
                </c:pt>
                <c:pt idx="53">
                  <c:v>45817.156576458336</c:v>
                </c:pt>
                <c:pt idx="54">
                  <c:v>45817.156588333331</c:v>
                </c:pt>
                <c:pt idx="55">
                  <c:v>45817.156599675924</c:v>
                </c:pt>
                <c:pt idx="56">
                  <c:v>45817.156611145831</c:v>
                </c:pt>
                <c:pt idx="57">
                  <c:v>45817.156622824077</c:v>
                </c:pt>
                <c:pt idx="58">
                  <c:v>45817.156634340281</c:v>
                </c:pt>
                <c:pt idx="59">
                  <c:v>45817.156645925927</c:v>
                </c:pt>
                <c:pt idx="60">
                  <c:v>45817.156657453706</c:v>
                </c:pt>
                <c:pt idx="61">
                  <c:v>45817.156669189812</c:v>
                </c:pt>
                <c:pt idx="62">
                  <c:v>45817.156680682871</c:v>
                </c:pt>
                <c:pt idx="63">
                  <c:v>45817.156692199074</c:v>
                </c:pt>
                <c:pt idx="64">
                  <c:v>45817.156703773151</c:v>
                </c:pt>
                <c:pt idx="65">
                  <c:v>45817.15671541667</c:v>
                </c:pt>
                <c:pt idx="66">
                  <c:v>45817.156726875</c:v>
                </c:pt>
                <c:pt idx="67">
                  <c:v>45817.156738506943</c:v>
                </c:pt>
                <c:pt idx="68">
                  <c:v>45817.156750127317</c:v>
                </c:pt>
                <c:pt idx="69">
                  <c:v>45817.156761712962</c:v>
                </c:pt>
                <c:pt idx="70">
                  <c:v>45817.156773263887</c:v>
                </c:pt>
                <c:pt idx="71">
                  <c:v>45817.15678484954</c:v>
                </c:pt>
                <c:pt idx="72">
                  <c:v>45817.156796388888</c:v>
                </c:pt>
                <c:pt idx="73">
                  <c:v>45817.156807951389</c:v>
                </c:pt>
                <c:pt idx="74">
                  <c:v>45817.156819490738</c:v>
                </c:pt>
                <c:pt idx="75">
                  <c:v>45817.156831076391</c:v>
                </c:pt>
                <c:pt idx="76">
                  <c:v>45817.156842615739</c:v>
                </c:pt>
                <c:pt idx="77">
                  <c:v>45817.156854305555</c:v>
                </c:pt>
                <c:pt idx="78">
                  <c:v>45817.156865879631</c:v>
                </c:pt>
                <c:pt idx="79">
                  <c:v>45817.156877442132</c:v>
                </c:pt>
                <c:pt idx="80">
                  <c:v>45817.156888912039</c:v>
                </c:pt>
                <c:pt idx="81">
                  <c:v>45817.156900729169</c:v>
                </c:pt>
                <c:pt idx="82">
                  <c:v>45817.156912326391</c:v>
                </c:pt>
                <c:pt idx="83">
                  <c:v>45817.15692371528</c:v>
                </c:pt>
                <c:pt idx="84">
                  <c:v>45817.156935312501</c:v>
                </c:pt>
                <c:pt idx="85">
                  <c:v>45817.156946805553</c:v>
                </c:pt>
                <c:pt idx="86">
                  <c:v>45817.156958425927</c:v>
                </c:pt>
                <c:pt idx="87">
                  <c:v>45817.156970046293</c:v>
                </c:pt>
                <c:pt idx="88">
                  <c:v>45817.156981527776</c:v>
                </c:pt>
                <c:pt idx="89">
                  <c:v>45817.156993229168</c:v>
                </c:pt>
                <c:pt idx="90">
                  <c:v>45817.157004652778</c:v>
                </c:pt>
                <c:pt idx="91">
                  <c:v>45817.157016354169</c:v>
                </c:pt>
                <c:pt idx="92">
                  <c:v>45817.157027893518</c:v>
                </c:pt>
                <c:pt idx="93">
                  <c:v>45817.157039432874</c:v>
                </c:pt>
                <c:pt idx="94">
                  <c:v>45817.157050937501</c:v>
                </c:pt>
                <c:pt idx="95">
                  <c:v>45817.157062650462</c:v>
                </c:pt>
                <c:pt idx="96">
                  <c:v>45817.157074409719</c:v>
                </c:pt>
                <c:pt idx="97">
                  <c:v>45817.15708571759</c:v>
                </c:pt>
                <c:pt idx="98">
                  <c:v>45817.157097233794</c:v>
                </c:pt>
                <c:pt idx="99">
                  <c:v>45817.157108888889</c:v>
                </c:pt>
                <c:pt idx="100">
                  <c:v>45817.157120451389</c:v>
                </c:pt>
                <c:pt idx="101">
                  <c:v>45817.157132048611</c:v>
                </c:pt>
                <c:pt idx="102">
                  <c:v>45817.157143530094</c:v>
                </c:pt>
                <c:pt idx="103">
                  <c:v>45817.157155162036</c:v>
                </c:pt>
                <c:pt idx="104">
                  <c:v>45817.157166736113</c:v>
                </c:pt>
                <c:pt idx="105">
                  <c:v>45817.157178344911</c:v>
                </c:pt>
                <c:pt idx="106">
                  <c:v>45817.157217523149</c:v>
                </c:pt>
                <c:pt idx="107">
                  <c:v>45817.157217789354</c:v>
                </c:pt>
                <c:pt idx="108">
                  <c:v>45817.15721798611</c:v>
                </c:pt>
                <c:pt idx="109">
                  <c:v>45817.157224594906</c:v>
                </c:pt>
                <c:pt idx="110">
                  <c:v>45817.15723621528</c:v>
                </c:pt>
                <c:pt idx="111">
                  <c:v>45817.157247835647</c:v>
                </c:pt>
                <c:pt idx="112">
                  <c:v>45817.157259525462</c:v>
                </c:pt>
                <c:pt idx="113">
                  <c:v>45817.157270891206</c:v>
                </c:pt>
                <c:pt idx="114">
                  <c:v>45817.157282430555</c:v>
                </c:pt>
                <c:pt idx="115">
                  <c:v>45817.157294108794</c:v>
                </c:pt>
                <c:pt idx="116">
                  <c:v>45817.157305659719</c:v>
                </c:pt>
                <c:pt idx="117">
                  <c:v>45817.157317280093</c:v>
                </c:pt>
                <c:pt idx="118">
                  <c:v>45817.157328831017</c:v>
                </c:pt>
                <c:pt idx="119">
                  <c:v>45817.157340370373</c:v>
                </c:pt>
                <c:pt idx="120">
                  <c:v>45817.157351909722</c:v>
                </c:pt>
                <c:pt idx="121">
                  <c:v>45817.157363483799</c:v>
                </c:pt>
                <c:pt idx="122">
                  <c:v>45817.157375011571</c:v>
                </c:pt>
                <c:pt idx="123">
                  <c:v>45817.15738665509</c:v>
                </c:pt>
                <c:pt idx="124">
                  <c:v>45817.157398229167</c:v>
                </c:pt>
                <c:pt idx="125">
                  <c:v>45817.157409768515</c:v>
                </c:pt>
                <c:pt idx="126">
                  <c:v>45817.157421365744</c:v>
                </c:pt>
                <c:pt idx="127">
                  <c:v>45817.15743295139</c:v>
                </c:pt>
                <c:pt idx="128">
                  <c:v>45817.157444780096</c:v>
                </c:pt>
                <c:pt idx="129">
                  <c:v>45817.157456099536</c:v>
                </c:pt>
                <c:pt idx="130">
                  <c:v>45817.157467650461</c:v>
                </c:pt>
                <c:pt idx="131">
                  <c:v>45817.157479224537</c:v>
                </c:pt>
                <c:pt idx="132">
                  <c:v>45817.157490810183</c:v>
                </c:pt>
                <c:pt idx="133">
                  <c:v>45817.15750238426</c:v>
                </c:pt>
                <c:pt idx="134">
                  <c:v>45817.15751391204</c:v>
                </c:pt>
                <c:pt idx="135">
                  <c:v>45817.157525601855</c:v>
                </c:pt>
                <c:pt idx="136">
                  <c:v>45817.157537129628</c:v>
                </c:pt>
                <c:pt idx="137">
                  <c:v>45817.157548761577</c:v>
                </c:pt>
                <c:pt idx="138">
                  <c:v>45817.15756028935</c:v>
                </c:pt>
                <c:pt idx="139">
                  <c:v>45817.157572152777</c:v>
                </c:pt>
                <c:pt idx="140">
                  <c:v>45817.157583460648</c:v>
                </c:pt>
                <c:pt idx="141">
                  <c:v>45817.157594965276</c:v>
                </c:pt>
                <c:pt idx="142">
                  <c:v>45817.157606608795</c:v>
                </c:pt>
                <c:pt idx="143">
                  <c:v>45817.157618182871</c:v>
                </c:pt>
                <c:pt idx="144">
                  <c:v>45817.157629849535</c:v>
                </c:pt>
                <c:pt idx="145">
                  <c:v>45817.157641284721</c:v>
                </c:pt>
                <c:pt idx="146">
                  <c:v>45817.157652812501</c:v>
                </c:pt>
                <c:pt idx="147">
                  <c:v>45817.157664421298</c:v>
                </c:pt>
                <c:pt idx="148">
                  <c:v>45817.157675983799</c:v>
                </c:pt>
                <c:pt idx="149">
                  <c:v>45817.157687581021</c:v>
                </c:pt>
                <c:pt idx="150">
                  <c:v>45817.157699166666</c:v>
                </c:pt>
                <c:pt idx="151">
                  <c:v>45817.157710833337</c:v>
                </c:pt>
                <c:pt idx="152">
                  <c:v>45817.157722303244</c:v>
                </c:pt>
                <c:pt idx="153">
                  <c:v>45817.157733900465</c:v>
                </c:pt>
                <c:pt idx="154">
                  <c:v>45817.157745416669</c:v>
                </c:pt>
                <c:pt idx="155">
                  <c:v>45817.157757060188</c:v>
                </c:pt>
                <c:pt idx="156">
                  <c:v>45817.157768622688</c:v>
                </c:pt>
                <c:pt idx="157">
                  <c:v>45817.157780173613</c:v>
                </c:pt>
                <c:pt idx="158">
                  <c:v>45817.157791701386</c:v>
                </c:pt>
                <c:pt idx="159">
                  <c:v>45817.157803344904</c:v>
                </c:pt>
                <c:pt idx="160">
                  <c:v>45817.157814918981</c:v>
                </c:pt>
                <c:pt idx="161">
                  <c:v>45817.157826481482</c:v>
                </c:pt>
                <c:pt idx="162">
                  <c:v>45817.157837986109</c:v>
                </c:pt>
                <c:pt idx="163">
                  <c:v>45817.157849629628</c:v>
                </c:pt>
                <c:pt idx="164">
                  <c:v>45817.157861250002</c:v>
                </c:pt>
                <c:pt idx="165">
                  <c:v>45817.157872754629</c:v>
                </c:pt>
                <c:pt idx="166">
                  <c:v>45817.157884375003</c:v>
                </c:pt>
                <c:pt idx="167">
                  <c:v>45817.157895891207</c:v>
                </c:pt>
                <c:pt idx="168">
                  <c:v>45817.157907511573</c:v>
                </c:pt>
                <c:pt idx="169">
                  <c:v>45817.157919131947</c:v>
                </c:pt>
                <c:pt idx="170">
                  <c:v>45817.157930578702</c:v>
                </c:pt>
                <c:pt idx="171">
                  <c:v>45817.157942268517</c:v>
                </c:pt>
                <c:pt idx="172">
                  <c:v>45817.15795375</c:v>
                </c:pt>
                <c:pt idx="173">
                  <c:v>45817.157965370374</c:v>
                </c:pt>
                <c:pt idx="174">
                  <c:v>45817.15797685185</c:v>
                </c:pt>
                <c:pt idx="175">
                  <c:v>45817.15798851852</c:v>
                </c:pt>
                <c:pt idx="176">
                  <c:v>45817.158000115742</c:v>
                </c:pt>
                <c:pt idx="177">
                  <c:v>45817.158011689811</c:v>
                </c:pt>
                <c:pt idx="178">
                  <c:v>45817.158023252312</c:v>
                </c:pt>
                <c:pt idx="179">
                  <c:v>45817.158034826389</c:v>
                </c:pt>
                <c:pt idx="180">
                  <c:v>45817.158046412034</c:v>
                </c:pt>
                <c:pt idx="181">
                  <c:v>45817.158057997687</c:v>
                </c:pt>
                <c:pt idx="182">
                  <c:v>45817.158069583333</c:v>
                </c:pt>
                <c:pt idx="183">
                  <c:v>45817.15808119213</c:v>
                </c:pt>
                <c:pt idx="184">
                  <c:v>45817.158092708334</c:v>
                </c:pt>
                <c:pt idx="185">
                  <c:v>45817.15810429398</c:v>
                </c:pt>
                <c:pt idx="186">
                  <c:v>45817.158115798615</c:v>
                </c:pt>
                <c:pt idx="187">
                  <c:v>45817.158127361108</c:v>
                </c:pt>
                <c:pt idx="188">
                  <c:v>45817.158139085652</c:v>
                </c:pt>
                <c:pt idx="189">
                  <c:v>45817.158150520831</c:v>
                </c:pt>
                <c:pt idx="190">
                  <c:v>45817.15816204861</c:v>
                </c:pt>
                <c:pt idx="191">
                  <c:v>45817.15817372685</c:v>
                </c:pt>
                <c:pt idx="192">
                  <c:v>45817.158185173612</c:v>
                </c:pt>
                <c:pt idx="193">
                  <c:v>45817.158196932869</c:v>
                </c:pt>
                <c:pt idx="194">
                  <c:v>45817.158208368055</c:v>
                </c:pt>
                <c:pt idx="195">
                  <c:v>45817.158219999998</c:v>
                </c:pt>
                <c:pt idx="196">
                  <c:v>45817.158231469904</c:v>
                </c:pt>
                <c:pt idx="197">
                  <c:v>45817.158243090278</c:v>
                </c:pt>
                <c:pt idx="198">
                  <c:v>45817.158254675924</c:v>
                </c:pt>
                <c:pt idx="199">
                  <c:v>45817.158266377315</c:v>
                </c:pt>
                <c:pt idx="200">
                  <c:v>45817.158277789349</c:v>
                </c:pt>
                <c:pt idx="201">
                  <c:v>45817.158289467596</c:v>
                </c:pt>
                <c:pt idx="202">
                  <c:v>45817.15830101852</c:v>
                </c:pt>
                <c:pt idx="203">
                  <c:v>45817.158312870371</c:v>
                </c:pt>
                <c:pt idx="204">
                  <c:v>45817.158324189812</c:v>
                </c:pt>
                <c:pt idx="205">
                  <c:v>45817.158335775464</c:v>
                </c:pt>
                <c:pt idx="206">
                  <c:v>45817.158347233795</c:v>
                </c:pt>
                <c:pt idx="207">
                  <c:v>45817.158358958332</c:v>
                </c:pt>
                <c:pt idx="208">
                  <c:v>45817.158370439814</c:v>
                </c:pt>
                <c:pt idx="209">
                  <c:v>45817.158382083333</c:v>
                </c:pt>
                <c:pt idx="210">
                  <c:v>45817.158393622682</c:v>
                </c:pt>
                <c:pt idx="211">
                  <c:v>45817.158405173614</c:v>
                </c:pt>
                <c:pt idx="212">
                  <c:v>45817.158417002312</c:v>
                </c:pt>
                <c:pt idx="213">
                  <c:v>45817.158428344905</c:v>
                </c:pt>
                <c:pt idx="214">
                  <c:v>45817.158439942126</c:v>
                </c:pt>
                <c:pt idx="215">
                  <c:v>45817.158451516203</c:v>
                </c:pt>
                <c:pt idx="216">
                  <c:v>45817.158462974534</c:v>
                </c:pt>
                <c:pt idx="217">
                  <c:v>45817.158474606484</c:v>
                </c:pt>
                <c:pt idx="218">
                  <c:v>45817.158486111111</c:v>
                </c:pt>
                <c:pt idx="219">
                  <c:v>45817.158497789351</c:v>
                </c:pt>
                <c:pt idx="220">
                  <c:v>45817.158509363428</c:v>
                </c:pt>
                <c:pt idx="221">
                  <c:v>45817.158520879631</c:v>
                </c:pt>
                <c:pt idx="222">
                  <c:v>45817.158532534719</c:v>
                </c:pt>
                <c:pt idx="223">
                  <c:v>45817.158544062499</c:v>
                </c:pt>
                <c:pt idx="224">
                  <c:v>45817.158555613423</c:v>
                </c:pt>
                <c:pt idx="225">
                  <c:v>45817.158567256942</c:v>
                </c:pt>
                <c:pt idx="226">
                  <c:v>45817.158578796298</c:v>
                </c:pt>
                <c:pt idx="227">
                  <c:v>45817.158590347222</c:v>
                </c:pt>
                <c:pt idx="228">
                  <c:v>45817.158601979165</c:v>
                </c:pt>
                <c:pt idx="229">
                  <c:v>45817.158613530089</c:v>
                </c:pt>
                <c:pt idx="230">
                  <c:v>45817.158625011572</c:v>
                </c:pt>
                <c:pt idx="231">
                  <c:v>45817.15863662037</c:v>
                </c:pt>
                <c:pt idx="232">
                  <c:v>45817.158648275465</c:v>
                </c:pt>
                <c:pt idx="233">
                  <c:v>45817.158659837965</c:v>
                </c:pt>
                <c:pt idx="234">
                  <c:v>45817.158671365738</c:v>
                </c:pt>
                <c:pt idx="235">
                  <c:v>45817.158682997688</c:v>
                </c:pt>
                <c:pt idx="236">
                  <c:v>45817.158694537036</c:v>
                </c:pt>
                <c:pt idx="237">
                  <c:v>45817.158706168979</c:v>
                </c:pt>
                <c:pt idx="238">
                  <c:v>45817.158717604165</c:v>
                </c:pt>
                <c:pt idx="239">
                  <c:v>45817.158729328701</c:v>
                </c:pt>
                <c:pt idx="240">
                  <c:v>45817.15874082176</c:v>
                </c:pt>
                <c:pt idx="241">
                  <c:v>45817.158752442127</c:v>
                </c:pt>
                <c:pt idx="242">
                  <c:v>45817.158763900465</c:v>
                </c:pt>
                <c:pt idx="243">
                  <c:v>45817.15877559028</c:v>
                </c:pt>
                <c:pt idx="244">
                  <c:v>45817.158787141205</c:v>
                </c:pt>
                <c:pt idx="245">
                  <c:v>45817.158798715274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</c:numRef>
          </c:xVal>
          <c:yVal>
            <c:numRef>
              <c:f>SRAM!$H$4:$H$399</c:f>
              <c:numCache>
                <c:formatCode>General</c:formatCode>
                <c:ptCount val="3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1354</c:v>
                </c:pt>
                <c:pt idx="218">
                  <c:v>1253</c:v>
                </c:pt>
                <c:pt idx="219">
                  <c:v>1103</c:v>
                </c:pt>
                <c:pt idx="220">
                  <c:v>1786</c:v>
                </c:pt>
                <c:pt idx="221">
                  <c:v>1851</c:v>
                </c:pt>
                <c:pt idx="222">
                  <c:v>1171</c:v>
                </c:pt>
                <c:pt idx="223">
                  <c:v>894</c:v>
                </c:pt>
                <c:pt idx="224">
                  <c:v>1599</c:v>
                </c:pt>
                <c:pt idx="225">
                  <c:v>1539</c:v>
                </c:pt>
                <c:pt idx="226">
                  <c:v>1610</c:v>
                </c:pt>
                <c:pt idx="227">
                  <c:v>1491</c:v>
                </c:pt>
                <c:pt idx="228">
                  <c:v>1009</c:v>
                </c:pt>
                <c:pt idx="229">
                  <c:v>1163</c:v>
                </c:pt>
                <c:pt idx="230">
                  <c:v>1305</c:v>
                </c:pt>
                <c:pt idx="231">
                  <c:v>1902</c:v>
                </c:pt>
                <c:pt idx="232">
                  <c:v>1711</c:v>
                </c:pt>
                <c:pt idx="233">
                  <c:v>1885</c:v>
                </c:pt>
                <c:pt idx="234">
                  <c:v>1952</c:v>
                </c:pt>
                <c:pt idx="235">
                  <c:v>2080</c:v>
                </c:pt>
                <c:pt idx="236">
                  <c:v>1340</c:v>
                </c:pt>
                <c:pt idx="237">
                  <c:v>1716</c:v>
                </c:pt>
                <c:pt idx="238">
                  <c:v>1262</c:v>
                </c:pt>
                <c:pt idx="239">
                  <c:v>1967</c:v>
                </c:pt>
                <c:pt idx="240">
                  <c:v>2135</c:v>
                </c:pt>
                <c:pt idx="241">
                  <c:v>1458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CD7-490B-AB44-5C92DC78E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1925728"/>
        <c:axId val="1351924800"/>
      </c:scatterChart>
      <c:valAx>
        <c:axId val="1366018112"/>
        <c:scaling>
          <c:orientation val="minMax"/>
          <c:max val="45817.158854166708"/>
          <c:min val="45817.158333300009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400" b="1"/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hh:mm:ss;@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66012704"/>
        <c:crosses val="autoZero"/>
        <c:crossBetween val="midCat"/>
        <c:majorUnit val="1.7361111110000008E-4"/>
        <c:minorUnit val="1.1574074100000005E-5"/>
      </c:valAx>
      <c:valAx>
        <c:axId val="1366012704"/>
        <c:scaling>
          <c:orientation val="minMax"/>
          <c:max val="110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 b="1"/>
                  <a:t>Current (mA)</a:t>
                </a:r>
                <a:endParaRPr lang="zh-TW" altLang="en-US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366018112"/>
        <c:crosses val="autoZero"/>
        <c:crossBetween val="midCat"/>
        <c:majorUnit val="5"/>
        <c:minorUnit val="0.5"/>
      </c:valAx>
      <c:valAx>
        <c:axId val="1351924800"/>
        <c:scaling>
          <c:orientation val="minMax"/>
          <c:max val="5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400" b="1"/>
                  <a:t>Upset Counts per Second</a:t>
                </a:r>
                <a:endParaRPr lang="zh-TW" altLang="en-US" sz="1400" b="1"/>
              </a:p>
            </c:rich>
          </c:tx>
          <c:layout>
            <c:manualLayout>
              <c:xMode val="edge"/>
              <c:yMode val="edge"/>
              <c:x val="0.94304236849032563"/>
              <c:y val="0.326913314215678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21925728"/>
        <c:crosses val="max"/>
        <c:crossBetween val="midCat"/>
        <c:minorUnit val="50"/>
      </c:valAx>
      <c:valAx>
        <c:axId val="1121925728"/>
        <c:scaling>
          <c:orientation val="minMax"/>
        </c:scaling>
        <c:delete val="1"/>
        <c:axPos val="b"/>
        <c:numFmt formatCode="h:mm:ss;@" sourceLinked="1"/>
        <c:majorTickMark val="out"/>
        <c:minorTickMark val="none"/>
        <c:tickLblPos val="nextTo"/>
        <c:crossAx val="1351924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4454037528990097"/>
          <c:y val="0.1383175925925926"/>
          <c:w val="0.31640812776723592"/>
          <c:h val="0.306284360613239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811480495265765"/>
          <c:y val="3.264989797199027E-2"/>
          <c:w val="0.75102101656442877"/>
          <c:h val="0.83316416307934582"/>
        </c:manualLayout>
      </c:layout>
      <c:scatterChart>
        <c:scatterStyle val="lineMarker"/>
        <c:varyColors val="0"/>
        <c:ser>
          <c:idx val="0"/>
          <c:order val="0"/>
          <c:tx>
            <c:v>SEL Data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3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A5D-4CE8-A7FC-5D52FAAA9457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0A5D-4CE8-A7FC-5D52FAAA9457}"/>
              </c:ext>
            </c:extLst>
          </c:dPt>
          <c:dPt>
            <c:idx val="6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A5D-4CE8-A7FC-5D52FAAA9457}"/>
              </c:ext>
            </c:extLst>
          </c:dPt>
          <c:dPt>
            <c:idx val="7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A5D-4CE8-A7FC-5D52FAAA9457}"/>
              </c:ext>
            </c:extLst>
          </c:dPt>
          <c:dPt>
            <c:idx val="8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A5D-4CE8-A7FC-5D52FAAA9457}"/>
              </c:ext>
            </c:extLst>
          </c:dPt>
          <c:dPt>
            <c:idx val="9"/>
            <c:marker>
              <c:symbol val="circle"/>
              <c:size val="8"/>
              <c:spPr>
                <a:solidFill>
                  <a:schemeClr val="tx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0A5D-4CE8-A7FC-5D52FAAA9457}"/>
              </c:ext>
            </c:extLst>
          </c:dPt>
          <c:errBars>
            <c:errDir val="y"/>
            <c:errBarType val="both"/>
            <c:errValType val="cust"/>
            <c:noEndCap val="0"/>
            <c:plus>
              <c:numRef>
                <c:f>'SEL(2)'!$K$28:$K$37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1.7667952155977901E-7</c:v>
                  </c:pt>
                  <c:pt idx="4">
                    <c:v>3.2864428132569256E-7</c:v>
                  </c:pt>
                  <c:pt idx="5">
                    <c:v>0</c:v>
                  </c:pt>
                  <c:pt idx="6">
                    <c:v>2.2639240760957478E-7</c:v>
                  </c:pt>
                  <c:pt idx="7">
                    <c:v>6.2517693674435524E-7</c:v>
                  </c:pt>
                  <c:pt idx="8">
                    <c:v>7.2659352864306168E-7</c:v>
                  </c:pt>
                  <c:pt idx="9">
                    <c:v>3.9787162735209072E-6</c:v>
                  </c:pt>
                </c:numCache>
              </c:numRef>
            </c:plus>
            <c:minus>
              <c:numRef>
                <c:f>'SEL(2)'!$K$28:$K$37</c:f>
                <c:numCache>
                  <c:formatCode>General</c:formatCode>
                  <c:ptCount val="10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1.7667952155977901E-7</c:v>
                  </c:pt>
                  <c:pt idx="4">
                    <c:v>3.2864428132569256E-7</c:v>
                  </c:pt>
                  <c:pt idx="5">
                    <c:v>0</c:v>
                  </c:pt>
                  <c:pt idx="6">
                    <c:v>2.2639240760957478E-7</c:v>
                  </c:pt>
                  <c:pt idx="7">
                    <c:v>6.2517693674435524E-7</c:v>
                  </c:pt>
                  <c:pt idx="8">
                    <c:v>7.2659352864306168E-7</c:v>
                  </c:pt>
                  <c:pt idx="9">
                    <c:v>3.9787162735209072E-6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noFill/>
                <a:round/>
              </a:ln>
              <a:effectLst/>
            </c:spPr>
          </c:errBars>
          <c:xVal>
            <c:numRef>
              <c:f>'SEL(2)'!$A$28:$A$37</c:f>
              <c:numCache>
                <c:formatCode>0.0</c:formatCode>
                <c:ptCount val="10"/>
                <c:pt idx="0">
                  <c:v>5.6</c:v>
                </c:pt>
                <c:pt idx="1">
                  <c:v>9.5</c:v>
                </c:pt>
                <c:pt idx="2">
                  <c:v>13.3</c:v>
                </c:pt>
                <c:pt idx="3">
                  <c:v>16</c:v>
                </c:pt>
                <c:pt idx="4">
                  <c:v>19.899999999999999</c:v>
                </c:pt>
                <c:pt idx="5">
                  <c:v>26</c:v>
                </c:pt>
                <c:pt idx="6">
                  <c:v>32</c:v>
                </c:pt>
                <c:pt idx="7">
                  <c:v>41.8</c:v>
                </c:pt>
                <c:pt idx="8">
                  <c:v>50</c:v>
                </c:pt>
                <c:pt idx="9">
                  <c:v>60</c:v>
                </c:pt>
              </c:numCache>
            </c:numRef>
          </c:xVal>
          <c:yVal>
            <c:numRef>
              <c:f>'SEL(2)'!$J$28:$J$37</c:f>
              <c:numCache>
                <c:formatCode>0.000E+00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2.4986257558342911E-7</c:v>
                </c:pt>
                <c:pt idx="4">
                  <c:v>5.6922859287305914E-7</c:v>
                </c:pt>
                <c:pt idx="5">
                  <c:v>0</c:v>
                </c:pt>
                <c:pt idx="6">
                  <c:v>3.2016721325975852E-7</c:v>
                </c:pt>
                <c:pt idx="7">
                  <c:v>2.0734773267647783E-6</c:v>
                </c:pt>
                <c:pt idx="8">
                  <c:v>2.179780585929185E-6</c:v>
                </c:pt>
                <c:pt idx="9">
                  <c:v>1.1253509029695616E-5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A5D-4CE8-A7FC-5D52FAAA9457}"/>
            </c:ext>
          </c:extLst>
        </c:ser>
        <c:ser>
          <c:idx val="1"/>
          <c:order val="1"/>
          <c:tx>
            <c:v>Weibull Fit</c:v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xVal>
            <c:numRef>
              <c:f>'SEL(3)'!$A$5:$A$654</c:f>
              <c:numCache>
                <c:formatCode>0.000</c:formatCode>
                <c:ptCount val="650"/>
                <c:pt idx="0">
                  <c:v>13.3</c:v>
                </c:pt>
                <c:pt idx="1">
                  <c:v>13.301</c:v>
                </c:pt>
                <c:pt idx="2">
                  <c:v>13.302</c:v>
                </c:pt>
                <c:pt idx="3">
                  <c:v>13.302999999999999</c:v>
                </c:pt>
                <c:pt idx="4">
                  <c:v>13.303999999999998</c:v>
                </c:pt>
                <c:pt idx="5">
                  <c:v>13.304999999999998</c:v>
                </c:pt>
                <c:pt idx="6">
                  <c:v>13.305999999999997</c:v>
                </c:pt>
                <c:pt idx="7">
                  <c:v>13.306999999999997</c:v>
                </c:pt>
                <c:pt idx="8">
                  <c:v>13.307999999999996</c:v>
                </c:pt>
                <c:pt idx="9">
                  <c:v>13.308999999999996</c:v>
                </c:pt>
                <c:pt idx="10">
                  <c:v>13.31</c:v>
                </c:pt>
                <c:pt idx="11">
                  <c:v>13.32</c:v>
                </c:pt>
                <c:pt idx="12">
                  <c:v>13.33</c:v>
                </c:pt>
                <c:pt idx="13">
                  <c:v>13.34</c:v>
                </c:pt>
                <c:pt idx="14">
                  <c:v>13.35</c:v>
                </c:pt>
                <c:pt idx="15">
                  <c:v>13.36</c:v>
                </c:pt>
                <c:pt idx="16">
                  <c:v>13.37</c:v>
                </c:pt>
                <c:pt idx="17">
                  <c:v>13.379999999999999</c:v>
                </c:pt>
                <c:pt idx="18">
                  <c:v>13.389999999999999</c:v>
                </c:pt>
                <c:pt idx="19">
                  <c:v>13.399999999999999</c:v>
                </c:pt>
                <c:pt idx="20">
                  <c:v>13.409999999999998</c:v>
                </c:pt>
                <c:pt idx="21">
                  <c:v>13.419999999999998</c:v>
                </c:pt>
                <c:pt idx="22">
                  <c:v>13.429999999999998</c:v>
                </c:pt>
                <c:pt idx="23">
                  <c:v>13.439999999999998</c:v>
                </c:pt>
                <c:pt idx="24">
                  <c:v>13.449999999999998</c:v>
                </c:pt>
                <c:pt idx="25">
                  <c:v>13.459999999999997</c:v>
                </c:pt>
                <c:pt idx="26">
                  <c:v>13.469999999999997</c:v>
                </c:pt>
                <c:pt idx="27">
                  <c:v>13.479999999999997</c:v>
                </c:pt>
                <c:pt idx="28">
                  <c:v>13.489999999999998</c:v>
                </c:pt>
                <c:pt idx="29">
                  <c:v>13.499999999999998</c:v>
                </c:pt>
                <c:pt idx="30">
                  <c:v>13.509999999999998</c:v>
                </c:pt>
                <c:pt idx="31">
                  <c:v>13.519999999999998</c:v>
                </c:pt>
                <c:pt idx="32">
                  <c:v>13.529999999999998</c:v>
                </c:pt>
                <c:pt idx="33">
                  <c:v>13.539999999999997</c:v>
                </c:pt>
                <c:pt idx="34">
                  <c:v>13.549999999999997</c:v>
                </c:pt>
                <c:pt idx="35">
                  <c:v>13.559999999999997</c:v>
                </c:pt>
                <c:pt idx="36">
                  <c:v>13.569999999999997</c:v>
                </c:pt>
                <c:pt idx="37">
                  <c:v>13.579999999999997</c:v>
                </c:pt>
                <c:pt idx="38">
                  <c:v>13.589999999999996</c:v>
                </c:pt>
                <c:pt idx="39">
                  <c:v>13.599999999999996</c:v>
                </c:pt>
                <c:pt idx="40">
                  <c:v>13.609999999999996</c:v>
                </c:pt>
                <c:pt idx="41">
                  <c:v>13.619999999999996</c:v>
                </c:pt>
                <c:pt idx="42">
                  <c:v>13.629999999999995</c:v>
                </c:pt>
                <c:pt idx="43">
                  <c:v>13.639999999999995</c:v>
                </c:pt>
                <c:pt idx="44">
                  <c:v>13.649999999999995</c:v>
                </c:pt>
                <c:pt idx="45">
                  <c:v>13.659999999999995</c:v>
                </c:pt>
                <c:pt idx="46">
                  <c:v>13.669999999999995</c:v>
                </c:pt>
                <c:pt idx="47">
                  <c:v>13.679999999999994</c:v>
                </c:pt>
                <c:pt idx="48">
                  <c:v>13.689999999999994</c:v>
                </c:pt>
                <c:pt idx="49">
                  <c:v>13.699999999999994</c:v>
                </c:pt>
                <c:pt idx="50">
                  <c:v>13.709999999999994</c:v>
                </c:pt>
                <c:pt idx="51">
                  <c:v>13.719999999999994</c:v>
                </c:pt>
                <c:pt idx="52">
                  <c:v>13.729999999999993</c:v>
                </c:pt>
                <c:pt idx="53">
                  <c:v>13.739999999999993</c:v>
                </c:pt>
                <c:pt idx="54">
                  <c:v>13.749999999999993</c:v>
                </c:pt>
                <c:pt idx="55">
                  <c:v>13.759999999999993</c:v>
                </c:pt>
                <c:pt idx="56">
                  <c:v>13.769999999999992</c:v>
                </c:pt>
                <c:pt idx="57">
                  <c:v>13.779999999999992</c:v>
                </c:pt>
                <c:pt idx="58">
                  <c:v>13.789999999999992</c:v>
                </c:pt>
                <c:pt idx="59">
                  <c:v>13.799999999999992</c:v>
                </c:pt>
                <c:pt idx="60">
                  <c:v>13.809999999999992</c:v>
                </c:pt>
                <c:pt idx="61">
                  <c:v>13.819999999999991</c:v>
                </c:pt>
                <c:pt idx="62">
                  <c:v>13.829999999999991</c:v>
                </c:pt>
                <c:pt idx="63">
                  <c:v>13.839999999999991</c:v>
                </c:pt>
                <c:pt idx="64">
                  <c:v>13.849999999999991</c:v>
                </c:pt>
                <c:pt idx="65">
                  <c:v>13.859999999999991</c:v>
                </c:pt>
                <c:pt idx="66">
                  <c:v>13.86999999999999</c:v>
                </c:pt>
                <c:pt idx="67">
                  <c:v>13.87999999999999</c:v>
                </c:pt>
                <c:pt idx="68">
                  <c:v>13.88999999999999</c:v>
                </c:pt>
                <c:pt idx="69">
                  <c:v>13.89999999999999</c:v>
                </c:pt>
                <c:pt idx="70">
                  <c:v>13.909999999999989</c:v>
                </c:pt>
                <c:pt idx="71">
                  <c:v>13.919999999999989</c:v>
                </c:pt>
                <c:pt idx="72">
                  <c:v>13.929999999999989</c:v>
                </c:pt>
                <c:pt idx="73">
                  <c:v>13.939999999999989</c:v>
                </c:pt>
                <c:pt idx="74">
                  <c:v>13.949999999999989</c:v>
                </c:pt>
                <c:pt idx="75">
                  <c:v>13.959999999999988</c:v>
                </c:pt>
                <c:pt idx="76">
                  <c:v>13.969999999999988</c:v>
                </c:pt>
                <c:pt idx="77">
                  <c:v>13.979999999999988</c:v>
                </c:pt>
                <c:pt idx="78">
                  <c:v>13.989999999999988</c:v>
                </c:pt>
                <c:pt idx="79">
                  <c:v>13.999999999999988</c:v>
                </c:pt>
                <c:pt idx="80">
                  <c:v>14.009999999999987</c:v>
                </c:pt>
                <c:pt idx="81">
                  <c:v>14.019999999999987</c:v>
                </c:pt>
                <c:pt idx="82">
                  <c:v>14.029999999999987</c:v>
                </c:pt>
                <c:pt idx="83">
                  <c:v>14.039999999999987</c:v>
                </c:pt>
                <c:pt idx="84">
                  <c:v>14.049999999999986</c:v>
                </c:pt>
                <c:pt idx="85">
                  <c:v>14.059999999999986</c:v>
                </c:pt>
                <c:pt idx="86">
                  <c:v>14.069999999999986</c:v>
                </c:pt>
                <c:pt idx="87">
                  <c:v>14.079999999999986</c:v>
                </c:pt>
                <c:pt idx="88">
                  <c:v>14.089999999999986</c:v>
                </c:pt>
                <c:pt idx="89">
                  <c:v>14.099999999999985</c:v>
                </c:pt>
                <c:pt idx="90">
                  <c:v>14.109999999999985</c:v>
                </c:pt>
                <c:pt idx="91">
                  <c:v>14.119999999999985</c:v>
                </c:pt>
                <c:pt idx="92">
                  <c:v>14.129999999999985</c:v>
                </c:pt>
                <c:pt idx="93">
                  <c:v>14.139999999999985</c:v>
                </c:pt>
                <c:pt idx="94">
                  <c:v>14.149999999999984</c:v>
                </c:pt>
                <c:pt idx="95">
                  <c:v>14.159999999999984</c:v>
                </c:pt>
                <c:pt idx="96">
                  <c:v>14.169999999999984</c:v>
                </c:pt>
                <c:pt idx="97">
                  <c:v>14.179999999999984</c:v>
                </c:pt>
                <c:pt idx="98">
                  <c:v>14.189999999999984</c:v>
                </c:pt>
                <c:pt idx="99">
                  <c:v>14.199999999999983</c:v>
                </c:pt>
                <c:pt idx="100">
                  <c:v>14.209999999999983</c:v>
                </c:pt>
                <c:pt idx="101">
                  <c:v>14.219999999999983</c:v>
                </c:pt>
                <c:pt idx="102">
                  <c:v>14.229999999999983</c:v>
                </c:pt>
                <c:pt idx="103">
                  <c:v>14.239999999999982</c:v>
                </c:pt>
                <c:pt idx="104">
                  <c:v>14.249999999999982</c:v>
                </c:pt>
                <c:pt idx="105">
                  <c:v>14.259999999999982</c:v>
                </c:pt>
                <c:pt idx="106">
                  <c:v>14.269999999999982</c:v>
                </c:pt>
                <c:pt idx="107">
                  <c:v>14.279999999999982</c:v>
                </c:pt>
                <c:pt idx="108">
                  <c:v>14.289999999999981</c:v>
                </c:pt>
                <c:pt idx="109">
                  <c:v>14.299999999999981</c:v>
                </c:pt>
                <c:pt idx="110">
                  <c:v>14.309999999999981</c:v>
                </c:pt>
                <c:pt idx="111">
                  <c:v>14.319999999999981</c:v>
                </c:pt>
                <c:pt idx="112">
                  <c:v>14.329999999999981</c:v>
                </c:pt>
                <c:pt idx="113">
                  <c:v>14.33999999999998</c:v>
                </c:pt>
                <c:pt idx="114">
                  <c:v>14.34999999999998</c:v>
                </c:pt>
                <c:pt idx="115">
                  <c:v>14.35999999999998</c:v>
                </c:pt>
                <c:pt idx="116">
                  <c:v>14.36999999999998</c:v>
                </c:pt>
                <c:pt idx="117">
                  <c:v>14.379999999999979</c:v>
                </c:pt>
                <c:pt idx="118">
                  <c:v>14.389999999999979</c:v>
                </c:pt>
                <c:pt idx="119">
                  <c:v>14.399999999999979</c:v>
                </c:pt>
                <c:pt idx="120">
                  <c:v>14.409999999999979</c:v>
                </c:pt>
                <c:pt idx="121">
                  <c:v>14.419999999999979</c:v>
                </c:pt>
                <c:pt idx="122">
                  <c:v>14.429999999999978</c:v>
                </c:pt>
                <c:pt idx="123">
                  <c:v>14.439999999999978</c:v>
                </c:pt>
                <c:pt idx="124">
                  <c:v>14.449999999999978</c:v>
                </c:pt>
                <c:pt idx="125">
                  <c:v>14.459999999999978</c:v>
                </c:pt>
                <c:pt idx="126">
                  <c:v>14.469999999999978</c:v>
                </c:pt>
                <c:pt idx="127">
                  <c:v>14.479999999999977</c:v>
                </c:pt>
                <c:pt idx="128">
                  <c:v>14.489999999999977</c:v>
                </c:pt>
                <c:pt idx="129">
                  <c:v>14.499999999999977</c:v>
                </c:pt>
                <c:pt idx="130">
                  <c:v>14.509999999999977</c:v>
                </c:pt>
                <c:pt idx="131">
                  <c:v>14.519999999999976</c:v>
                </c:pt>
                <c:pt idx="132">
                  <c:v>14.529999999999976</c:v>
                </c:pt>
                <c:pt idx="133">
                  <c:v>14.539999999999976</c:v>
                </c:pt>
                <c:pt idx="134">
                  <c:v>14.549999999999976</c:v>
                </c:pt>
                <c:pt idx="135">
                  <c:v>14.559999999999976</c:v>
                </c:pt>
                <c:pt idx="136">
                  <c:v>14.569999999999975</c:v>
                </c:pt>
                <c:pt idx="137">
                  <c:v>14.579999999999975</c:v>
                </c:pt>
                <c:pt idx="138">
                  <c:v>14.589999999999975</c:v>
                </c:pt>
                <c:pt idx="139">
                  <c:v>14.599999999999975</c:v>
                </c:pt>
                <c:pt idx="140">
                  <c:v>14.609999999999975</c:v>
                </c:pt>
                <c:pt idx="141">
                  <c:v>14.619999999999974</c:v>
                </c:pt>
                <c:pt idx="142">
                  <c:v>14.629999999999974</c:v>
                </c:pt>
                <c:pt idx="143">
                  <c:v>14.639999999999974</c:v>
                </c:pt>
                <c:pt idx="144">
                  <c:v>14.649999999999974</c:v>
                </c:pt>
                <c:pt idx="145">
                  <c:v>14.659999999999973</c:v>
                </c:pt>
                <c:pt idx="146">
                  <c:v>14.669999999999973</c:v>
                </c:pt>
                <c:pt idx="147">
                  <c:v>14.679999999999973</c:v>
                </c:pt>
                <c:pt idx="148">
                  <c:v>14.689999999999973</c:v>
                </c:pt>
                <c:pt idx="149">
                  <c:v>14.699999999999973</c:v>
                </c:pt>
                <c:pt idx="150">
                  <c:v>14.709999999999972</c:v>
                </c:pt>
                <c:pt idx="151">
                  <c:v>14.719999999999972</c:v>
                </c:pt>
                <c:pt idx="152">
                  <c:v>14.729999999999972</c:v>
                </c:pt>
                <c:pt idx="153">
                  <c:v>14.739999999999972</c:v>
                </c:pt>
                <c:pt idx="154">
                  <c:v>14.749999999999972</c:v>
                </c:pt>
                <c:pt idx="155">
                  <c:v>14.759999999999971</c:v>
                </c:pt>
                <c:pt idx="156">
                  <c:v>14.769999999999971</c:v>
                </c:pt>
                <c:pt idx="157">
                  <c:v>14.779999999999971</c:v>
                </c:pt>
                <c:pt idx="158">
                  <c:v>14.789999999999971</c:v>
                </c:pt>
                <c:pt idx="159">
                  <c:v>14.799999999999971</c:v>
                </c:pt>
                <c:pt idx="160">
                  <c:v>14.80999999999997</c:v>
                </c:pt>
                <c:pt idx="161">
                  <c:v>14.81999999999997</c:v>
                </c:pt>
                <c:pt idx="162">
                  <c:v>14.82999999999997</c:v>
                </c:pt>
                <c:pt idx="163">
                  <c:v>14.83999999999997</c:v>
                </c:pt>
                <c:pt idx="164">
                  <c:v>14.849999999999969</c:v>
                </c:pt>
                <c:pt idx="165">
                  <c:v>14.859999999999969</c:v>
                </c:pt>
                <c:pt idx="166">
                  <c:v>14.869999999999969</c:v>
                </c:pt>
                <c:pt idx="167">
                  <c:v>14.879999999999969</c:v>
                </c:pt>
                <c:pt idx="168">
                  <c:v>14.889999999999969</c:v>
                </c:pt>
                <c:pt idx="169">
                  <c:v>14.899999999999968</c:v>
                </c:pt>
                <c:pt idx="170">
                  <c:v>14.909999999999968</c:v>
                </c:pt>
                <c:pt idx="171">
                  <c:v>14.919999999999968</c:v>
                </c:pt>
                <c:pt idx="172">
                  <c:v>14.929999999999968</c:v>
                </c:pt>
                <c:pt idx="173">
                  <c:v>14.939999999999968</c:v>
                </c:pt>
                <c:pt idx="174">
                  <c:v>14.949999999999967</c:v>
                </c:pt>
                <c:pt idx="175">
                  <c:v>14.959999999999967</c:v>
                </c:pt>
                <c:pt idx="176">
                  <c:v>14.969999999999967</c:v>
                </c:pt>
                <c:pt idx="177">
                  <c:v>14.979999999999967</c:v>
                </c:pt>
                <c:pt idx="178">
                  <c:v>14.989999999999966</c:v>
                </c:pt>
                <c:pt idx="179">
                  <c:v>14.999999999999966</c:v>
                </c:pt>
                <c:pt idx="180">
                  <c:v>15.099999999999996</c:v>
                </c:pt>
                <c:pt idx="181">
                  <c:v>15.199999999999998</c:v>
                </c:pt>
                <c:pt idx="182">
                  <c:v>15.299999999999997</c:v>
                </c:pt>
                <c:pt idx="183">
                  <c:v>15.399999999999999</c:v>
                </c:pt>
                <c:pt idx="184">
                  <c:v>15.499999999999998</c:v>
                </c:pt>
                <c:pt idx="185">
                  <c:v>15.6</c:v>
                </c:pt>
                <c:pt idx="186">
                  <c:v>15.7</c:v>
                </c:pt>
                <c:pt idx="187">
                  <c:v>15.8</c:v>
                </c:pt>
                <c:pt idx="188">
                  <c:v>15.9</c:v>
                </c:pt>
                <c:pt idx="189">
                  <c:v>16</c:v>
                </c:pt>
                <c:pt idx="190">
                  <c:v>16.100000000000001</c:v>
                </c:pt>
                <c:pt idx="191">
                  <c:v>16.200000000000003</c:v>
                </c:pt>
                <c:pt idx="192">
                  <c:v>16.300000000000004</c:v>
                </c:pt>
                <c:pt idx="193">
                  <c:v>16.400000000000002</c:v>
                </c:pt>
                <c:pt idx="194">
                  <c:v>16.500000000000004</c:v>
                </c:pt>
                <c:pt idx="195">
                  <c:v>16.600000000000005</c:v>
                </c:pt>
                <c:pt idx="196">
                  <c:v>16.700000000000006</c:v>
                </c:pt>
                <c:pt idx="197">
                  <c:v>16.800000000000004</c:v>
                </c:pt>
                <c:pt idx="198">
                  <c:v>16.900000000000006</c:v>
                </c:pt>
                <c:pt idx="199">
                  <c:v>17.000000000000007</c:v>
                </c:pt>
                <c:pt idx="200">
                  <c:v>17.100000000000009</c:v>
                </c:pt>
                <c:pt idx="201">
                  <c:v>17.200000000000006</c:v>
                </c:pt>
                <c:pt idx="202">
                  <c:v>17.300000000000008</c:v>
                </c:pt>
                <c:pt idx="203">
                  <c:v>17.400000000000009</c:v>
                </c:pt>
                <c:pt idx="204">
                  <c:v>17.500000000000011</c:v>
                </c:pt>
                <c:pt idx="205">
                  <c:v>17.600000000000009</c:v>
                </c:pt>
                <c:pt idx="206">
                  <c:v>17.70000000000001</c:v>
                </c:pt>
                <c:pt idx="207">
                  <c:v>17.800000000000011</c:v>
                </c:pt>
                <c:pt idx="208">
                  <c:v>17.900000000000013</c:v>
                </c:pt>
                <c:pt idx="209">
                  <c:v>18.000000000000011</c:v>
                </c:pt>
                <c:pt idx="210">
                  <c:v>18.100000000000012</c:v>
                </c:pt>
                <c:pt idx="211">
                  <c:v>18.200000000000014</c:v>
                </c:pt>
                <c:pt idx="212">
                  <c:v>18.300000000000015</c:v>
                </c:pt>
                <c:pt idx="213">
                  <c:v>18.400000000000013</c:v>
                </c:pt>
                <c:pt idx="214">
                  <c:v>18.500000000000014</c:v>
                </c:pt>
                <c:pt idx="215">
                  <c:v>18.600000000000016</c:v>
                </c:pt>
                <c:pt idx="216">
                  <c:v>18.700000000000017</c:v>
                </c:pt>
                <c:pt idx="217">
                  <c:v>18.800000000000015</c:v>
                </c:pt>
                <c:pt idx="218">
                  <c:v>18.900000000000016</c:v>
                </c:pt>
                <c:pt idx="219">
                  <c:v>19.000000000000018</c:v>
                </c:pt>
                <c:pt idx="220">
                  <c:v>19.100000000000016</c:v>
                </c:pt>
                <c:pt idx="221">
                  <c:v>19.200000000000017</c:v>
                </c:pt>
                <c:pt idx="222">
                  <c:v>19.300000000000018</c:v>
                </c:pt>
                <c:pt idx="223">
                  <c:v>19.40000000000002</c:v>
                </c:pt>
                <c:pt idx="224">
                  <c:v>19.500000000000021</c:v>
                </c:pt>
                <c:pt idx="225">
                  <c:v>19.600000000000019</c:v>
                </c:pt>
                <c:pt idx="226">
                  <c:v>19.700000000000021</c:v>
                </c:pt>
                <c:pt idx="227">
                  <c:v>19.800000000000022</c:v>
                </c:pt>
                <c:pt idx="228">
                  <c:v>19.90000000000002</c:v>
                </c:pt>
                <c:pt idx="229">
                  <c:v>20.000000000000021</c:v>
                </c:pt>
                <c:pt idx="230">
                  <c:v>20.100000000000023</c:v>
                </c:pt>
                <c:pt idx="231">
                  <c:v>20.200000000000024</c:v>
                </c:pt>
                <c:pt idx="232">
                  <c:v>20.300000000000026</c:v>
                </c:pt>
                <c:pt idx="233">
                  <c:v>20.400000000000023</c:v>
                </c:pt>
                <c:pt idx="234">
                  <c:v>20.500000000000025</c:v>
                </c:pt>
                <c:pt idx="235">
                  <c:v>20.600000000000026</c:v>
                </c:pt>
                <c:pt idx="236">
                  <c:v>20.700000000000024</c:v>
                </c:pt>
                <c:pt idx="237">
                  <c:v>20.800000000000026</c:v>
                </c:pt>
                <c:pt idx="238">
                  <c:v>20.900000000000027</c:v>
                </c:pt>
                <c:pt idx="239">
                  <c:v>21.000000000000028</c:v>
                </c:pt>
                <c:pt idx="240">
                  <c:v>21.10000000000003</c:v>
                </c:pt>
                <c:pt idx="241">
                  <c:v>21.200000000000028</c:v>
                </c:pt>
                <c:pt idx="242">
                  <c:v>21.300000000000029</c:v>
                </c:pt>
                <c:pt idx="243">
                  <c:v>21.400000000000031</c:v>
                </c:pt>
                <c:pt idx="244">
                  <c:v>21.500000000000028</c:v>
                </c:pt>
                <c:pt idx="245">
                  <c:v>21.60000000000003</c:v>
                </c:pt>
                <c:pt idx="246">
                  <c:v>21.700000000000031</c:v>
                </c:pt>
                <c:pt idx="247">
                  <c:v>21.800000000000033</c:v>
                </c:pt>
                <c:pt idx="248">
                  <c:v>21.900000000000034</c:v>
                </c:pt>
                <c:pt idx="249">
                  <c:v>22.000000000000032</c:v>
                </c:pt>
                <c:pt idx="250">
                  <c:v>22.100000000000033</c:v>
                </c:pt>
                <c:pt idx="251">
                  <c:v>22.200000000000035</c:v>
                </c:pt>
                <c:pt idx="252">
                  <c:v>22.300000000000033</c:v>
                </c:pt>
                <c:pt idx="253">
                  <c:v>22.400000000000034</c:v>
                </c:pt>
                <c:pt idx="254">
                  <c:v>22.500000000000036</c:v>
                </c:pt>
                <c:pt idx="255">
                  <c:v>22.600000000000037</c:v>
                </c:pt>
                <c:pt idx="256">
                  <c:v>22.700000000000038</c:v>
                </c:pt>
                <c:pt idx="257">
                  <c:v>22.800000000000036</c:v>
                </c:pt>
                <c:pt idx="258">
                  <c:v>22.900000000000038</c:v>
                </c:pt>
                <c:pt idx="259">
                  <c:v>23.000000000000036</c:v>
                </c:pt>
                <c:pt idx="260">
                  <c:v>23.100000000000037</c:v>
                </c:pt>
                <c:pt idx="261">
                  <c:v>23.200000000000038</c:v>
                </c:pt>
                <c:pt idx="262">
                  <c:v>23.30000000000004</c:v>
                </c:pt>
                <c:pt idx="263">
                  <c:v>23.400000000000041</c:v>
                </c:pt>
                <c:pt idx="264">
                  <c:v>23.500000000000043</c:v>
                </c:pt>
                <c:pt idx="265">
                  <c:v>23.600000000000041</c:v>
                </c:pt>
                <c:pt idx="266">
                  <c:v>23.700000000000042</c:v>
                </c:pt>
                <c:pt idx="267">
                  <c:v>23.80000000000004</c:v>
                </c:pt>
                <c:pt idx="268">
                  <c:v>23.900000000000041</c:v>
                </c:pt>
                <c:pt idx="269">
                  <c:v>24.000000000000043</c:v>
                </c:pt>
                <c:pt idx="270">
                  <c:v>24.100000000000044</c:v>
                </c:pt>
                <c:pt idx="271">
                  <c:v>24.200000000000045</c:v>
                </c:pt>
                <c:pt idx="272">
                  <c:v>24.300000000000047</c:v>
                </c:pt>
                <c:pt idx="273">
                  <c:v>24.400000000000045</c:v>
                </c:pt>
                <c:pt idx="274">
                  <c:v>24.500000000000046</c:v>
                </c:pt>
                <c:pt idx="275">
                  <c:v>24.600000000000044</c:v>
                </c:pt>
                <c:pt idx="276">
                  <c:v>24.700000000000045</c:v>
                </c:pt>
                <c:pt idx="277">
                  <c:v>24.800000000000047</c:v>
                </c:pt>
                <c:pt idx="278">
                  <c:v>24.900000000000048</c:v>
                </c:pt>
                <c:pt idx="279">
                  <c:v>25.00000000000005</c:v>
                </c:pt>
                <c:pt idx="280">
                  <c:v>25.100000000000051</c:v>
                </c:pt>
                <c:pt idx="281">
                  <c:v>25.200000000000049</c:v>
                </c:pt>
                <c:pt idx="282">
                  <c:v>25.30000000000005</c:v>
                </c:pt>
                <c:pt idx="283">
                  <c:v>25.400000000000048</c:v>
                </c:pt>
                <c:pt idx="284">
                  <c:v>25.50000000000005</c:v>
                </c:pt>
                <c:pt idx="285">
                  <c:v>25.600000000000051</c:v>
                </c:pt>
                <c:pt idx="286">
                  <c:v>25.700000000000053</c:v>
                </c:pt>
                <c:pt idx="287">
                  <c:v>25.800000000000054</c:v>
                </c:pt>
                <c:pt idx="288">
                  <c:v>25.900000000000055</c:v>
                </c:pt>
                <c:pt idx="289">
                  <c:v>26.000000000000053</c:v>
                </c:pt>
                <c:pt idx="290">
                  <c:v>26.100000000000055</c:v>
                </c:pt>
                <c:pt idx="291">
                  <c:v>26.200000000000053</c:v>
                </c:pt>
                <c:pt idx="292">
                  <c:v>26.300000000000054</c:v>
                </c:pt>
                <c:pt idx="293">
                  <c:v>26.400000000000055</c:v>
                </c:pt>
                <c:pt idx="294">
                  <c:v>26.500000000000057</c:v>
                </c:pt>
                <c:pt idx="295">
                  <c:v>26.600000000000058</c:v>
                </c:pt>
                <c:pt idx="296">
                  <c:v>26.70000000000006</c:v>
                </c:pt>
                <c:pt idx="297">
                  <c:v>26.800000000000058</c:v>
                </c:pt>
                <c:pt idx="298">
                  <c:v>26.900000000000059</c:v>
                </c:pt>
                <c:pt idx="299">
                  <c:v>27.000000000000057</c:v>
                </c:pt>
                <c:pt idx="300">
                  <c:v>27.100000000000058</c:v>
                </c:pt>
                <c:pt idx="301">
                  <c:v>27.20000000000006</c:v>
                </c:pt>
                <c:pt idx="302">
                  <c:v>27.300000000000061</c:v>
                </c:pt>
                <c:pt idx="303">
                  <c:v>27.400000000000063</c:v>
                </c:pt>
                <c:pt idx="304">
                  <c:v>27.500000000000064</c:v>
                </c:pt>
                <c:pt idx="305">
                  <c:v>27.600000000000062</c:v>
                </c:pt>
                <c:pt idx="306">
                  <c:v>27.700000000000063</c:v>
                </c:pt>
                <c:pt idx="307">
                  <c:v>27.800000000000061</c:v>
                </c:pt>
                <c:pt idx="308">
                  <c:v>27.900000000000063</c:v>
                </c:pt>
                <c:pt idx="309">
                  <c:v>28.000000000000064</c:v>
                </c:pt>
                <c:pt idx="310">
                  <c:v>28.100000000000065</c:v>
                </c:pt>
                <c:pt idx="311">
                  <c:v>28.200000000000067</c:v>
                </c:pt>
                <c:pt idx="312">
                  <c:v>28.300000000000065</c:v>
                </c:pt>
                <c:pt idx="313">
                  <c:v>28.400000000000066</c:v>
                </c:pt>
                <c:pt idx="314">
                  <c:v>28.500000000000064</c:v>
                </c:pt>
                <c:pt idx="315">
                  <c:v>28.600000000000065</c:v>
                </c:pt>
                <c:pt idx="316">
                  <c:v>28.700000000000067</c:v>
                </c:pt>
                <c:pt idx="317">
                  <c:v>28.800000000000068</c:v>
                </c:pt>
                <c:pt idx="318">
                  <c:v>28.90000000000007</c:v>
                </c:pt>
                <c:pt idx="319">
                  <c:v>29.000000000000071</c:v>
                </c:pt>
                <c:pt idx="320">
                  <c:v>29.100000000000069</c:v>
                </c:pt>
                <c:pt idx="321">
                  <c:v>29.20000000000007</c:v>
                </c:pt>
                <c:pt idx="322">
                  <c:v>29.300000000000068</c:v>
                </c:pt>
                <c:pt idx="323">
                  <c:v>29.40000000000007</c:v>
                </c:pt>
                <c:pt idx="324">
                  <c:v>29.500000000000071</c:v>
                </c:pt>
                <c:pt idx="325">
                  <c:v>29.600000000000072</c:v>
                </c:pt>
                <c:pt idx="326">
                  <c:v>29.700000000000074</c:v>
                </c:pt>
                <c:pt idx="327">
                  <c:v>29.800000000000075</c:v>
                </c:pt>
                <c:pt idx="328">
                  <c:v>29.900000000000073</c:v>
                </c:pt>
                <c:pt idx="329">
                  <c:v>30.000000000000075</c:v>
                </c:pt>
                <c:pt idx="330">
                  <c:v>30.100000000000072</c:v>
                </c:pt>
                <c:pt idx="331">
                  <c:v>30.200000000000074</c:v>
                </c:pt>
                <c:pt idx="332">
                  <c:v>30.300000000000075</c:v>
                </c:pt>
                <c:pt idx="333">
                  <c:v>30.400000000000077</c:v>
                </c:pt>
                <c:pt idx="334">
                  <c:v>30.500000000000078</c:v>
                </c:pt>
                <c:pt idx="335">
                  <c:v>30.60000000000008</c:v>
                </c:pt>
                <c:pt idx="336">
                  <c:v>30.700000000000077</c:v>
                </c:pt>
                <c:pt idx="337">
                  <c:v>30.800000000000079</c:v>
                </c:pt>
                <c:pt idx="338">
                  <c:v>30.900000000000077</c:v>
                </c:pt>
                <c:pt idx="339">
                  <c:v>31.000000000000078</c:v>
                </c:pt>
                <c:pt idx="340">
                  <c:v>31.10000000000008</c:v>
                </c:pt>
                <c:pt idx="341">
                  <c:v>31.200000000000081</c:v>
                </c:pt>
                <c:pt idx="342">
                  <c:v>31.300000000000082</c:v>
                </c:pt>
                <c:pt idx="343">
                  <c:v>31.40000000000008</c:v>
                </c:pt>
                <c:pt idx="344">
                  <c:v>31.500000000000082</c:v>
                </c:pt>
                <c:pt idx="345">
                  <c:v>31.600000000000083</c:v>
                </c:pt>
                <c:pt idx="346">
                  <c:v>31.700000000000085</c:v>
                </c:pt>
                <c:pt idx="347">
                  <c:v>31.800000000000082</c:v>
                </c:pt>
                <c:pt idx="348">
                  <c:v>31.900000000000084</c:v>
                </c:pt>
                <c:pt idx="349">
                  <c:v>32.000000000000085</c:v>
                </c:pt>
                <c:pt idx="350">
                  <c:v>32.100000000000087</c:v>
                </c:pt>
                <c:pt idx="351">
                  <c:v>32.200000000000088</c:v>
                </c:pt>
                <c:pt idx="352">
                  <c:v>32.300000000000082</c:v>
                </c:pt>
                <c:pt idx="353">
                  <c:v>32.400000000000091</c:v>
                </c:pt>
                <c:pt idx="354">
                  <c:v>32.500000000000085</c:v>
                </c:pt>
                <c:pt idx="355">
                  <c:v>32.600000000000087</c:v>
                </c:pt>
                <c:pt idx="356">
                  <c:v>32.700000000000088</c:v>
                </c:pt>
                <c:pt idx="357">
                  <c:v>32.80000000000009</c:v>
                </c:pt>
                <c:pt idx="358">
                  <c:v>32.900000000000091</c:v>
                </c:pt>
                <c:pt idx="359">
                  <c:v>33.000000000000085</c:v>
                </c:pt>
                <c:pt idx="360">
                  <c:v>33.100000000000094</c:v>
                </c:pt>
                <c:pt idx="361">
                  <c:v>33.200000000000088</c:v>
                </c:pt>
                <c:pt idx="362">
                  <c:v>33.300000000000097</c:v>
                </c:pt>
                <c:pt idx="363">
                  <c:v>33.400000000000091</c:v>
                </c:pt>
                <c:pt idx="364">
                  <c:v>33.500000000000092</c:v>
                </c:pt>
                <c:pt idx="365">
                  <c:v>33.600000000000094</c:v>
                </c:pt>
                <c:pt idx="366">
                  <c:v>33.700000000000095</c:v>
                </c:pt>
                <c:pt idx="367">
                  <c:v>33.800000000000097</c:v>
                </c:pt>
                <c:pt idx="368">
                  <c:v>33.900000000000091</c:v>
                </c:pt>
                <c:pt idx="369">
                  <c:v>34.000000000000099</c:v>
                </c:pt>
                <c:pt idx="370">
                  <c:v>34.100000000000094</c:v>
                </c:pt>
                <c:pt idx="371">
                  <c:v>34.200000000000095</c:v>
                </c:pt>
                <c:pt idx="372">
                  <c:v>34.300000000000097</c:v>
                </c:pt>
                <c:pt idx="373">
                  <c:v>34.400000000000098</c:v>
                </c:pt>
                <c:pt idx="374">
                  <c:v>34.500000000000099</c:v>
                </c:pt>
                <c:pt idx="375">
                  <c:v>34.600000000000094</c:v>
                </c:pt>
                <c:pt idx="376">
                  <c:v>34.700000000000102</c:v>
                </c:pt>
                <c:pt idx="377">
                  <c:v>34.800000000000097</c:v>
                </c:pt>
                <c:pt idx="378">
                  <c:v>34.900000000000098</c:v>
                </c:pt>
                <c:pt idx="379">
                  <c:v>35.000000000000099</c:v>
                </c:pt>
                <c:pt idx="380">
                  <c:v>35.100000000000101</c:v>
                </c:pt>
                <c:pt idx="381">
                  <c:v>35.200000000000102</c:v>
                </c:pt>
                <c:pt idx="382">
                  <c:v>35.300000000000097</c:v>
                </c:pt>
                <c:pt idx="383">
                  <c:v>35.400000000000105</c:v>
                </c:pt>
                <c:pt idx="384">
                  <c:v>35.500000000000099</c:v>
                </c:pt>
                <c:pt idx="385">
                  <c:v>35.600000000000108</c:v>
                </c:pt>
                <c:pt idx="386">
                  <c:v>35.700000000000102</c:v>
                </c:pt>
                <c:pt idx="387">
                  <c:v>35.800000000000104</c:v>
                </c:pt>
                <c:pt idx="388">
                  <c:v>35.900000000000105</c:v>
                </c:pt>
                <c:pt idx="389">
                  <c:v>36.000000000000107</c:v>
                </c:pt>
                <c:pt idx="390">
                  <c:v>36.100000000000108</c:v>
                </c:pt>
                <c:pt idx="391">
                  <c:v>36.200000000000102</c:v>
                </c:pt>
                <c:pt idx="392">
                  <c:v>36.300000000000111</c:v>
                </c:pt>
                <c:pt idx="393">
                  <c:v>36.400000000000105</c:v>
                </c:pt>
                <c:pt idx="394">
                  <c:v>36.500000000000107</c:v>
                </c:pt>
                <c:pt idx="395">
                  <c:v>36.600000000000108</c:v>
                </c:pt>
                <c:pt idx="396">
                  <c:v>36.700000000000109</c:v>
                </c:pt>
                <c:pt idx="397">
                  <c:v>36.800000000000111</c:v>
                </c:pt>
                <c:pt idx="398">
                  <c:v>36.900000000000105</c:v>
                </c:pt>
                <c:pt idx="399">
                  <c:v>37.000000000000114</c:v>
                </c:pt>
                <c:pt idx="400">
                  <c:v>37.100000000000108</c:v>
                </c:pt>
                <c:pt idx="401">
                  <c:v>37.200000000000117</c:v>
                </c:pt>
                <c:pt idx="402">
                  <c:v>37.300000000000111</c:v>
                </c:pt>
                <c:pt idx="403">
                  <c:v>37.400000000000112</c:v>
                </c:pt>
                <c:pt idx="404">
                  <c:v>37.500000000000114</c:v>
                </c:pt>
                <c:pt idx="405">
                  <c:v>37.600000000000115</c:v>
                </c:pt>
                <c:pt idx="406">
                  <c:v>37.700000000000117</c:v>
                </c:pt>
                <c:pt idx="407">
                  <c:v>37.800000000000111</c:v>
                </c:pt>
                <c:pt idx="408">
                  <c:v>37.900000000000119</c:v>
                </c:pt>
                <c:pt idx="409">
                  <c:v>38.000000000000114</c:v>
                </c:pt>
                <c:pt idx="410">
                  <c:v>38.100000000000115</c:v>
                </c:pt>
                <c:pt idx="411">
                  <c:v>38.200000000000117</c:v>
                </c:pt>
                <c:pt idx="412">
                  <c:v>38.300000000000118</c:v>
                </c:pt>
                <c:pt idx="413">
                  <c:v>38.400000000000119</c:v>
                </c:pt>
                <c:pt idx="414">
                  <c:v>38.500000000000114</c:v>
                </c:pt>
                <c:pt idx="415">
                  <c:v>38.600000000000122</c:v>
                </c:pt>
                <c:pt idx="416">
                  <c:v>38.700000000000117</c:v>
                </c:pt>
                <c:pt idx="417">
                  <c:v>38.800000000000125</c:v>
                </c:pt>
                <c:pt idx="418">
                  <c:v>38.900000000000119</c:v>
                </c:pt>
                <c:pt idx="419">
                  <c:v>39.000000000000121</c:v>
                </c:pt>
                <c:pt idx="420">
                  <c:v>39.100000000000122</c:v>
                </c:pt>
                <c:pt idx="421">
                  <c:v>39.200000000000124</c:v>
                </c:pt>
                <c:pt idx="422">
                  <c:v>39.300000000000125</c:v>
                </c:pt>
                <c:pt idx="423">
                  <c:v>39.400000000000119</c:v>
                </c:pt>
                <c:pt idx="424">
                  <c:v>39.500000000000128</c:v>
                </c:pt>
                <c:pt idx="425">
                  <c:v>39.600000000000122</c:v>
                </c:pt>
                <c:pt idx="426">
                  <c:v>39.700000000000124</c:v>
                </c:pt>
                <c:pt idx="427">
                  <c:v>39.800000000000125</c:v>
                </c:pt>
                <c:pt idx="428">
                  <c:v>39.900000000000126</c:v>
                </c:pt>
                <c:pt idx="429">
                  <c:v>40.000000000000128</c:v>
                </c:pt>
                <c:pt idx="430">
                  <c:v>40.100000000000122</c:v>
                </c:pt>
                <c:pt idx="431">
                  <c:v>40.200000000000131</c:v>
                </c:pt>
                <c:pt idx="432">
                  <c:v>40.300000000000125</c:v>
                </c:pt>
                <c:pt idx="433">
                  <c:v>40.400000000000134</c:v>
                </c:pt>
                <c:pt idx="434">
                  <c:v>40.500000000000128</c:v>
                </c:pt>
                <c:pt idx="435">
                  <c:v>40.600000000000129</c:v>
                </c:pt>
                <c:pt idx="436">
                  <c:v>40.700000000000131</c:v>
                </c:pt>
                <c:pt idx="437">
                  <c:v>40.800000000000125</c:v>
                </c:pt>
                <c:pt idx="438">
                  <c:v>40.900000000000134</c:v>
                </c:pt>
                <c:pt idx="439">
                  <c:v>41.000000000000128</c:v>
                </c:pt>
                <c:pt idx="440">
                  <c:v>41.100000000000136</c:v>
                </c:pt>
                <c:pt idx="441">
                  <c:v>41.200000000000131</c:v>
                </c:pt>
                <c:pt idx="442">
                  <c:v>41.300000000000132</c:v>
                </c:pt>
                <c:pt idx="443">
                  <c:v>41.400000000000134</c:v>
                </c:pt>
                <c:pt idx="444">
                  <c:v>41.500000000000135</c:v>
                </c:pt>
                <c:pt idx="445">
                  <c:v>41.600000000000136</c:v>
                </c:pt>
                <c:pt idx="446">
                  <c:v>41.700000000000131</c:v>
                </c:pt>
                <c:pt idx="447">
                  <c:v>41.800000000000139</c:v>
                </c:pt>
                <c:pt idx="448">
                  <c:v>41.900000000000134</c:v>
                </c:pt>
                <c:pt idx="449">
                  <c:v>42.000000000000135</c:v>
                </c:pt>
                <c:pt idx="450">
                  <c:v>42.100000000000136</c:v>
                </c:pt>
                <c:pt idx="451">
                  <c:v>42.200000000000138</c:v>
                </c:pt>
                <c:pt idx="452">
                  <c:v>42.300000000000139</c:v>
                </c:pt>
                <c:pt idx="453">
                  <c:v>42.400000000000134</c:v>
                </c:pt>
                <c:pt idx="454">
                  <c:v>42.500000000000142</c:v>
                </c:pt>
                <c:pt idx="455">
                  <c:v>42.600000000000136</c:v>
                </c:pt>
                <c:pt idx="456">
                  <c:v>42.700000000000145</c:v>
                </c:pt>
                <c:pt idx="457">
                  <c:v>42.800000000000139</c:v>
                </c:pt>
                <c:pt idx="458">
                  <c:v>42.900000000000141</c:v>
                </c:pt>
                <c:pt idx="459">
                  <c:v>43.000000000000142</c:v>
                </c:pt>
                <c:pt idx="460">
                  <c:v>43.100000000000144</c:v>
                </c:pt>
                <c:pt idx="461">
                  <c:v>43.200000000000145</c:v>
                </c:pt>
                <c:pt idx="462">
                  <c:v>43.300000000000139</c:v>
                </c:pt>
                <c:pt idx="463">
                  <c:v>43.400000000000148</c:v>
                </c:pt>
                <c:pt idx="464">
                  <c:v>43.500000000000142</c:v>
                </c:pt>
                <c:pt idx="465">
                  <c:v>43.600000000000144</c:v>
                </c:pt>
                <c:pt idx="466">
                  <c:v>43.700000000000145</c:v>
                </c:pt>
                <c:pt idx="467">
                  <c:v>43.800000000000146</c:v>
                </c:pt>
                <c:pt idx="468">
                  <c:v>43.900000000000148</c:v>
                </c:pt>
                <c:pt idx="469">
                  <c:v>44.000000000000142</c:v>
                </c:pt>
                <c:pt idx="470">
                  <c:v>44.100000000000151</c:v>
                </c:pt>
                <c:pt idx="471">
                  <c:v>44.200000000000145</c:v>
                </c:pt>
                <c:pt idx="472">
                  <c:v>44.300000000000153</c:v>
                </c:pt>
                <c:pt idx="473">
                  <c:v>44.400000000000148</c:v>
                </c:pt>
                <c:pt idx="474">
                  <c:v>44.500000000000149</c:v>
                </c:pt>
                <c:pt idx="475">
                  <c:v>44.600000000000151</c:v>
                </c:pt>
                <c:pt idx="476">
                  <c:v>44.700000000000152</c:v>
                </c:pt>
                <c:pt idx="477">
                  <c:v>44.800000000000153</c:v>
                </c:pt>
                <c:pt idx="478">
                  <c:v>44.900000000000148</c:v>
                </c:pt>
                <c:pt idx="479">
                  <c:v>45.000000000000156</c:v>
                </c:pt>
                <c:pt idx="480">
                  <c:v>45.100000000000151</c:v>
                </c:pt>
                <c:pt idx="481">
                  <c:v>45.200000000000152</c:v>
                </c:pt>
                <c:pt idx="482">
                  <c:v>45.300000000000153</c:v>
                </c:pt>
                <c:pt idx="483">
                  <c:v>45.400000000000155</c:v>
                </c:pt>
                <c:pt idx="484">
                  <c:v>45.500000000000156</c:v>
                </c:pt>
                <c:pt idx="485">
                  <c:v>45.600000000000151</c:v>
                </c:pt>
                <c:pt idx="486">
                  <c:v>45.700000000000159</c:v>
                </c:pt>
                <c:pt idx="487">
                  <c:v>45.800000000000153</c:v>
                </c:pt>
                <c:pt idx="488">
                  <c:v>45.900000000000162</c:v>
                </c:pt>
                <c:pt idx="489">
                  <c:v>46.000000000000156</c:v>
                </c:pt>
                <c:pt idx="490">
                  <c:v>46.100000000000158</c:v>
                </c:pt>
                <c:pt idx="491">
                  <c:v>46.200000000000159</c:v>
                </c:pt>
                <c:pt idx="492">
                  <c:v>46.300000000000161</c:v>
                </c:pt>
                <c:pt idx="493">
                  <c:v>46.400000000000162</c:v>
                </c:pt>
                <c:pt idx="494">
                  <c:v>46.500000000000156</c:v>
                </c:pt>
                <c:pt idx="495">
                  <c:v>46.600000000000165</c:v>
                </c:pt>
                <c:pt idx="496">
                  <c:v>46.700000000000159</c:v>
                </c:pt>
                <c:pt idx="497">
                  <c:v>46.800000000000161</c:v>
                </c:pt>
                <c:pt idx="498">
                  <c:v>46.900000000000162</c:v>
                </c:pt>
                <c:pt idx="499">
                  <c:v>47.000000000000156</c:v>
                </c:pt>
                <c:pt idx="500">
                  <c:v>47.100000000000165</c:v>
                </c:pt>
                <c:pt idx="501">
                  <c:v>47.200000000000159</c:v>
                </c:pt>
                <c:pt idx="502">
                  <c:v>47.300000000000168</c:v>
                </c:pt>
                <c:pt idx="503">
                  <c:v>47.400000000000162</c:v>
                </c:pt>
                <c:pt idx="504">
                  <c:v>47.500000000000171</c:v>
                </c:pt>
                <c:pt idx="505">
                  <c:v>47.600000000000165</c:v>
                </c:pt>
                <c:pt idx="506">
                  <c:v>47.700000000000159</c:v>
                </c:pt>
                <c:pt idx="507">
                  <c:v>47.800000000000168</c:v>
                </c:pt>
                <c:pt idx="508">
                  <c:v>47.900000000000162</c:v>
                </c:pt>
                <c:pt idx="509">
                  <c:v>48.000000000000171</c:v>
                </c:pt>
                <c:pt idx="510">
                  <c:v>48.100000000000165</c:v>
                </c:pt>
                <c:pt idx="511">
                  <c:v>48.200000000000173</c:v>
                </c:pt>
                <c:pt idx="512">
                  <c:v>48.300000000000168</c:v>
                </c:pt>
                <c:pt idx="513">
                  <c:v>48.400000000000176</c:v>
                </c:pt>
                <c:pt idx="514">
                  <c:v>48.500000000000171</c:v>
                </c:pt>
                <c:pt idx="515">
                  <c:v>48.600000000000165</c:v>
                </c:pt>
                <c:pt idx="516">
                  <c:v>48.700000000000173</c:v>
                </c:pt>
                <c:pt idx="517">
                  <c:v>48.800000000000168</c:v>
                </c:pt>
                <c:pt idx="518">
                  <c:v>48.900000000000176</c:v>
                </c:pt>
                <c:pt idx="519">
                  <c:v>49.000000000000171</c:v>
                </c:pt>
                <c:pt idx="520">
                  <c:v>49.100000000000179</c:v>
                </c:pt>
                <c:pt idx="521">
                  <c:v>49.200000000000173</c:v>
                </c:pt>
                <c:pt idx="522">
                  <c:v>49.300000000000168</c:v>
                </c:pt>
                <c:pt idx="523">
                  <c:v>49.400000000000176</c:v>
                </c:pt>
                <c:pt idx="524">
                  <c:v>49.500000000000171</c:v>
                </c:pt>
                <c:pt idx="525">
                  <c:v>49.600000000000179</c:v>
                </c:pt>
                <c:pt idx="526">
                  <c:v>49.700000000000173</c:v>
                </c:pt>
                <c:pt idx="527">
                  <c:v>49.800000000000182</c:v>
                </c:pt>
                <c:pt idx="528">
                  <c:v>49.900000000000176</c:v>
                </c:pt>
                <c:pt idx="529">
                  <c:v>50.000000000000185</c:v>
                </c:pt>
                <c:pt idx="530">
                  <c:v>50.100000000000179</c:v>
                </c:pt>
                <c:pt idx="531">
                  <c:v>50.200000000000173</c:v>
                </c:pt>
                <c:pt idx="532">
                  <c:v>50.300000000000182</c:v>
                </c:pt>
                <c:pt idx="533">
                  <c:v>50.400000000000176</c:v>
                </c:pt>
                <c:pt idx="534">
                  <c:v>50.500000000000185</c:v>
                </c:pt>
                <c:pt idx="535">
                  <c:v>50.600000000000179</c:v>
                </c:pt>
                <c:pt idx="536">
                  <c:v>50.700000000000188</c:v>
                </c:pt>
                <c:pt idx="537">
                  <c:v>50.800000000000182</c:v>
                </c:pt>
                <c:pt idx="538">
                  <c:v>50.900000000000176</c:v>
                </c:pt>
                <c:pt idx="539">
                  <c:v>51.000000000000185</c:v>
                </c:pt>
                <c:pt idx="540">
                  <c:v>51.5</c:v>
                </c:pt>
                <c:pt idx="541">
                  <c:v>52</c:v>
                </c:pt>
                <c:pt idx="542">
                  <c:v>51.300000000000182</c:v>
                </c:pt>
                <c:pt idx="543">
                  <c:v>51.40000000000019</c:v>
                </c:pt>
                <c:pt idx="544">
                  <c:v>51.500000000000185</c:v>
                </c:pt>
                <c:pt idx="545">
                  <c:v>51.600000000000193</c:v>
                </c:pt>
                <c:pt idx="546">
                  <c:v>51.700000000000188</c:v>
                </c:pt>
                <c:pt idx="547">
                  <c:v>51.800000000000182</c:v>
                </c:pt>
                <c:pt idx="548">
                  <c:v>51.90000000000019</c:v>
                </c:pt>
                <c:pt idx="549">
                  <c:v>52.000000000000185</c:v>
                </c:pt>
                <c:pt idx="550">
                  <c:v>52.100000000000193</c:v>
                </c:pt>
                <c:pt idx="551">
                  <c:v>52.200000000000188</c:v>
                </c:pt>
                <c:pt idx="552">
                  <c:v>52.300000000000196</c:v>
                </c:pt>
                <c:pt idx="553">
                  <c:v>52.40000000000019</c:v>
                </c:pt>
                <c:pt idx="554">
                  <c:v>52.500000000000185</c:v>
                </c:pt>
                <c:pt idx="555">
                  <c:v>52.600000000000193</c:v>
                </c:pt>
                <c:pt idx="556">
                  <c:v>52.700000000000188</c:v>
                </c:pt>
                <c:pt idx="557">
                  <c:v>52.800000000000196</c:v>
                </c:pt>
                <c:pt idx="558">
                  <c:v>52.90000000000019</c:v>
                </c:pt>
                <c:pt idx="559">
                  <c:v>53.000000000000192</c:v>
                </c:pt>
                <c:pt idx="560">
                  <c:v>53.100000000000193</c:v>
                </c:pt>
                <c:pt idx="561">
                  <c:v>53.200000000000188</c:v>
                </c:pt>
                <c:pt idx="562">
                  <c:v>53.300000000000189</c:v>
                </c:pt>
                <c:pt idx="563">
                  <c:v>53.40000000000019</c:v>
                </c:pt>
                <c:pt idx="564">
                  <c:v>53.500000000000192</c:v>
                </c:pt>
                <c:pt idx="565">
                  <c:v>53.600000000000193</c:v>
                </c:pt>
                <c:pt idx="566">
                  <c:v>53.700000000000188</c:v>
                </c:pt>
                <c:pt idx="567">
                  <c:v>53.800000000000189</c:v>
                </c:pt>
                <c:pt idx="568">
                  <c:v>53.90000000000019</c:v>
                </c:pt>
                <c:pt idx="569">
                  <c:v>54.000000000000192</c:v>
                </c:pt>
                <c:pt idx="570">
                  <c:v>54.100000000000193</c:v>
                </c:pt>
                <c:pt idx="571">
                  <c:v>54.200000000000188</c:v>
                </c:pt>
                <c:pt idx="572">
                  <c:v>54.300000000000189</c:v>
                </c:pt>
                <c:pt idx="573">
                  <c:v>54.40000000000019</c:v>
                </c:pt>
                <c:pt idx="574">
                  <c:v>54.500000000000192</c:v>
                </c:pt>
                <c:pt idx="575">
                  <c:v>54.600000000000193</c:v>
                </c:pt>
                <c:pt idx="576">
                  <c:v>54.700000000000188</c:v>
                </c:pt>
                <c:pt idx="577">
                  <c:v>54.800000000000189</c:v>
                </c:pt>
                <c:pt idx="578">
                  <c:v>54.90000000000019</c:v>
                </c:pt>
                <c:pt idx="579">
                  <c:v>55.000000000000192</c:v>
                </c:pt>
                <c:pt idx="580">
                  <c:v>55.100000000000186</c:v>
                </c:pt>
                <c:pt idx="581">
                  <c:v>55.200000000000188</c:v>
                </c:pt>
                <c:pt idx="582">
                  <c:v>55.300000000000189</c:v>
                </c:pt>
                <c:pt idx="583">
                  <c:v>55.40000000000019</c:v>
                </c:pt>
                <c:pt idx="584">
                  <c:v>55.500000000000192</c:v>
                </c:pt>
                <c:pt idx="585">
                  <c:v>55.600000000000193</c:v>
                </c:pt>
                <c:pt idx="586">
                  <c:v>55.700000000000188</c:v>
                </c:pt>
                <c:pt idx="587">
                  <c:v>55.800000000000189</c:v>
                </c:pt>
                <c:pt idx="588">
                  <c:v>55.90000000000019</c:v>
                </c:pt>
                <c:pt idx="589">
                  <c:v>56.000000000000192</c:v>
                </c:pt>
                <c:pt idx="590">
                  <c:v>56.100000000000193</c:v>
                </c:pt>
                <c:pt idx="591">
                  <c:v>56.200000000000188</c:v>
                </c:pt>
                <c:pt idx="592">
                  <c:v>56.300000000000189</c:v>
                </c:pt>
                <c:pt idx="593">
                  <c:v>56.40000000000019</c:v>
                </c:pt>
                <c:pt idx="594">
                  <c:v>56.500000000000192</c:v>
                </c:pt>
                <c:pt idx="595">
                  <c:v>56.600000000000193</c:v>
                </c:pt>
                <c:pt idx="596">
                  <c:v>56.700000000000195</c:v>
                </c:pt>
                <c:pt idx="597">
                  <c:v>56.800000000000189</c:v>
                </c:pt>
                <c:pt idx="598">
                  <c:v>56.90000000000019</c:v>
                </c:pt>
                <c:pt idx="599">
                  <c:v>57.000000000000192</c:v>
                </c:pt>
                <c:pt idx="600">
                  <c:v>57.100000000000193</c:v>
                </c:pt>
                <c:pt idx="601">
                  <c:v>57.200000000000195</c:v>
                </c:pt>
                <c:pt idx="602">
                  <c:v>57.300000000000196</c:v>
                </c:pt>
                <c:pt idx="603">
                  <c:v>57.40000000000019</c:v>
                </c:pt>
                <c:pt idx="604">
                  <c:v>57.500000000000192</c:v>
                </c:pt>
                <c:pt idx="605">
                  <c:v>57.600000000000193</c:v>
                </c:pt>
                <c:pt idx="606">
                  <c:v>57.700000000000195</c:v>
                </c:pt>
                <c:pt idx="607">
                  <c:v>57.800000000000196</c:v>
                </c:pt>
                <c:pt idx="608">
                  <c:v>57.90000000000019</c:v>
                </c:pt>
                <c:pt idx="609">
                  <c:v>58.000000000000192</c:v>
                </c:pt>
                <c:pt idx="610">
                  <c:v>58.100000000000193</c:v>
                </c:pt>
                <c:pt idx="611">
                  <c:v>58.200000000000195</c:v>
                </c:pt>
                <c:pt idx="612">
                  <c:v>58.300000000000196</c:v>
                </c:pt>
                <c:pt idx="613">
                  <c:v>58.40000000000019</c:v>
                </c:pt>
                <c:pt idx="614">
                  <c:v>58.500000000000192</c:v>
                </c:pt>
                <c:pt idx="615">
                  <c:v>58.600000000000193</c:v>
                </c:pt>
                <c:pt idx="616">
                  <c:v>58.700000000000195</c:v>
                </c:pt>
                <c:pt idx="617">
                  <c:v>58.800000000000196</c:v>
                </c:pt>
                <c:pt idx="618">
                  <c:v>58.900000000000198</c:v>
                </c:pt>
                <c:pt idx="619">
                  <c:v>59.000000000000199</c:v>
                </c:pt>
                <c:pt idx="620">
                  <c:v>59.100000000000193</c:v>
                </c:pt>
                <c:pt idx="621">
                  <c:v>59.200000000000195</c:v>
                </c:pt>
                <c:pt idx="622">
                  <c:v>59.300000000000196</c:v>
                </c:pt>
                <c:pt idx="623">
                  <c:v>59.400000000000198</c:v>
                </c:pt>
                <c:pt idx="624">
                  <c:v>59.500000000000199</c:v>
                </c:pt>
                <c:pt idx="625">
                  <c:v>59.600000000000193</c:v>
                </c:pt>
                <c:pt idx="626">
                  <c:v>59.700000000000195</c:v>
                </c:pt>
                <c:pt idx="627">
                  <c:v>59.800000000000196</c:v>
                </c:pt>
                <c:pt idx="628">
                  <c:v>59.900000000000198</c:v>
                </c:pt>
                <c:pt idx="629">
                  <c:v>60.000000000000142</c:v>
                </c:pt>
                <c:pt idx="630">
                  <c:v>60.500000000000078</c:v>
                </c:pt>
                <c:pt idx="631">
                  <c:v>61.000000000000021</c:v>
                </c:pt>
                <c:pt idx="632">
                  <c:v>61.499999999999957</c:v>
                </c:pt>
                <c:pt idx="633">
                  <c:v>61.999999999999901</c:v>
                </c:pt>
                <c:pt idx="634">
                  <c:v>62.499999999999844</c:v>
                </c:pt>
                <c:pt idx="635">
                  <c:v>62.99999999999978</c:v>
                </c:pt>
                <c:pt idx="636">
                  <c:v>63.499999999999723</c:v>
                </c:pt>
                <c:pt idx="637">
                  <c:v>63.999999999999659</c:v>
                </c:pt>
                <c:pt idx="638">
                  <c:v>64.499999999999602</c:v>
                </c:pt>
                <c:pt idx="639">
                  <c:v>64.999999999999545</c:v>
                </c:pt>
                <c:pt idx="640">
                  <c:v>65.499999999999488</c:v>
                </c:pt>
                <c:pt idx="641">
                  <c:v>65.999999999999417</c:v>
                </c:pt>
                <c:pt idx="642">
                  <c:v>66.499999999999361</c:v>
                </c:pt>
                <c:pt idx="643">
                  <c:v>66.999999999999304</c:v>
                </c:pt>
                <c:pt idx="644">
                  <c:v>67.499999999999247</c:v>
                </c:pt>
                <c:pt idx="645">
                  <c:v>67.99999999999919</c:v>
                </c:pt>
                <c:pt idx="646">
                  <c:v>68.499999999999119</c:v>
                </c:pt>
                <c:pt idx="647">
                  <c:v>68.999999999999062</c:v>
                </c:pt>
                <c:pt idx="648">
                  <c:v>69.499999999999005</c:v>
                </c:pt>
                <c:pt idx="649">
                  <c:v>69.999999999998948</c:v>
                </c:pt>
              </c:numCache>
            </c:numRef>
          </c:xVal>
          <c:yVal>
            <c:numRef>
              <c:f>'SEL(3)'!$B$5:$B$654</c:f>
              <c:numCache>
                <c:formatCode>0.0000E+00</c:formatCode>
                <c:ptCount val="650"/>
                <c:pt idx="0">
                  <c:v>0</c:v>
                </c:pt>
                <c:pt idx="1">
                  <c:v>3.7084369742534928E-11</c:v>
                </c:pt>
                <c:pt idx="2">
                  <c:v>7.8176154260090062E-11</c:v>
                </c:pt>
                <c:pt idx="3">
                  <c:v>1.2092986957062957E-10</c:v>
                </c:pt>
                <c:pt idx="4">
                  <c:v>1.6479985421188893E-10</c:v>
                </c:pt>
                <c:pt idx="5">
                  <c:v>2.0951898484167232E-10</c:v>
                </c:pt>
                <c:pt idx="6">
                  <c:v>2.5492662183962399E-10</c:v>
                </c:pt>
                <c:pt idx="7">
                  <c:v>3.0091490036368573E-10</c:v>
                </c:pt>
                <c:pt idx="8">
                  <c:v>3.4740614123576763E-10</c:v>
                </c:pt>
                <c:pt idx="9">
                  <c:v>3.9434161193327437E-10</c:v>
                </c:pt>
                <c:pt idx="10">
                  <c:v>4.4167527990218727E-10</c:v>
                </c:pt>
                <c:pt idx="11">
                  <c:v>9.3106036511331212E-10</c:v>
                </c:pt>
                <c:pt idx="12">
                  <c:v>1.4402176141606328E-9</c:v>
                </c:pt>
                <c:pt idx="13">
                  <c:v>1.9626466549360624E-9</c:v>
                </c:pt>
                <c:pt idx="14">
                  <c:v>2.4951649390510257E-9</c:v>
                </c:pt>
                <c:pt idx="15">
                  <c:v>3.0358583707586209E-9</c:v>
                </c:pt>
                <c:pt idx="16">
                  <c:v>3.5834415481701688E-9</c:v>
                </c:pt>
                <c:pt idx="17">
                  <c:v>4.1369886823439123E-9</c:v>
                </c:pt>
                <c:pt idx="18">
                  <c:v>4.6957997141591766E-9</c:v>
                </c:pt>
                <c:pt idx="19">
                  <c:v>5.259325899086148E-9</c:v>
                </c:pt>
                <c:pt idx="20">
                  <c:v>5.8271250317475103E-9</c:v>
                </c:pt>
                <c:pt idx="21">
                  <c:v>6.3988328415370833E-9</c:v>
                </c:pt>
                <c:pt idx="22">
                  <c:v>6.9741438399703594E-9</c:v>
                </c:pt>
                <c:pt idx="23">
                  <c:v>7.5527980013126446E-9</c:v>
                </c:pt>
                <c:pt idx="24">
                  <c:v>8.1345712057499809E-9</c:v>
                </c:pt>
                <c:pt idx="25">
                  <c:v>8.7192681999526121E-9</c:v>
                </c:pt>
                <c:pt idx="26">
                  <c:v>9.3067172947164379E-9</c:v>
                </c:pt>
                <c:pt idx="27">
                  <c:v>9.8967662932787646E-9</c:v>
                </c:pt>
                <c:pt idx="28">
                  <c:v>1.0489279311721722E-8</c:v>
                </c:pt>
                <c:pt idx="29">
                  <c:v>1.1084134259030515E-8</c:v>
                </c:pt>
                <c:pt idx="30">
                  <c:v>1.1681220813630767E-8</c:v>
                </c:pt>
                <c:pt idx="31">
                  <c:v>1.2280438779467274E-8</c:v>
                </c:pt>
                <c:pt idx="32">
                  <c:v>1.2881696736344874E-8</c:v>
                </c:pt>
                <c:pt idx="33">
                  <c:v>1.3484910921277017E-8</c:v>
                </c:pt>
                <c:pt idx="34">
                  <c:v>1.4090004293295101E-8</c:v>
                </c:pt>
                <c:pt idx="35">
                  <c:v>1.4696905745463784E-8</c:v>
                </c:pt>
                <c:pt idx="36">
                  <c:v>1.5305549436130938E-8</c:v>
                </c:pt>
                <c:pt idx="37">
                  <c:v>1.5915874217614647E-8</c:v>
                </c:pt>
                <c:pt idx="38">
                  <c:v>1.652782314513726E-8</c:v>
                </c:pt>
                <c:pt idx="39">
                  <c:v>1.7141343052359955E-8</c:v>
                </c:pt>
                <c:pt idx="40">
                  <c:v>1.77563841825365E-8</c:v>
                </c:pt>
                <c:pt idx="41">
                  <c:v>1.8372899866465897E-8</c:v>
                </c:pt>
                <c:pt idx="42">
                  <c:v>1.8990846239985843E-8</c:v>
                </c:pt>
                <c:pt idx="43">
                  <c:v>1.9610181995138034E-8</c:v>
                </c:pt>
                <c:pt idx="44">
                  <c:v>2.0230868160082962E-8</c:v>
                </c:pt>
                <c:pt idx="45">
                  <c:v>2.0852867903739942E-8</c:v>
                </c:pt>
                <c:pt idx="46">
                  <c:v>2.1476146361737586E-8</c:v>
                </c:pt>
                <c:pt idx="47">
                  <c:v>2.2100670480868225E-8</c:v>
                </c:pt>
                <c:pt idx="48">
                  <c:v>2.2726408879601978E-8</c:v>
                </c:pt>
                <c:pt idx="49">
                  <c:v>2.3353331722675842E-8</c:v>
                </c:pt>
                <c:pt idx="50">
                  <c:v>2.3981410607982895E-8</c:v>
                </c:pt>
                <c:pt idx="51">
                  <c:v>2.461061846431037E-8</c:v>
                </c:pt>
                <c:pt idx="52">
                  <c:v>2.5240929458632545E-8</c:v>
                </c:pt>
                <c:pt idx="53">
                  <c:v>2.5872318911879385E-8</c:v>
                </c:pt>
                <c:pt idx="54">
                  <c:v>2.6504763222220396E-8</c:v>
                </c:pt>
                <c:pt idx="55">
                  <c:v>2.71382397950469E-8</c:v>
                </c:pt>
                <c:pt idx="56">
                  <c:v>2.7772726978930743E-8</c:v>
                </c:pt>
                <c:pt idx="57">
                  <c:v>2.8408204006931255E-8</c:v>
                </c:pt>
                <c:pt idx="58">
                  <c:v>2.9044650942710861E-8</c:v>
                </c:pt>
                <c:pt idx="59">
                  <c:v>2.9682048630958472E-8</c:v>
                </c:pt>
                <c:pt idx="60">
                  <c:v>3.0320378651722268E-8</c:v>
                </c:pt>
                <c:pt idx="61">
                  <c:v>3.0959623278237204E-8</c:v>
                </c:pt>
                <c:pt idx="62">
                  <c:v>3.1599765437958643E-8</c:v>
                </c:pt>
                <c:pt idx="63">
                  <c:v>3.2240788676465019E-8</c:v>
                </c:pt>
                <c:pt idx="64">
                  <c:v>3.2882677123994563E-8</c:v>
                </c:pt>
                <c:pt idx="65">
                  <c:v>3.3525415464371461E-8</c:v>
                </c:pt>
                <c:pt idx="66">
                  <c:v>3.4168988906102678E-8</c:v>
                </c:pt>
                <c:pt idx="67">
                  <c:v>3.4813383155468254E-8</c:v>
                </c:pt>
                <c:pt idx="68">
                  <c:v>3.5458584391441367E-8</c:v>
                </c:pt>
                <c:pt idx="69">
                  <c:v>3.6104579242264571E-8</c:v>
                </c:pt>
                <c:pt idx="70">
                  <c:v>3.6751354763568527E-8</c:v>
                </c:pt>
                <c:pt idx="71">
                  <c:v>3.7398898417885938E-8</c:v>
                </c:pt>
                <c:pt idx="72">
                  <c:v>3.8047198055481823E-8</c:v>
                </c:pt>
                <c:pt idx="73">
                  <c:v>3.8696241896357957E-8</c:v>
                </c:pt>
                <c:pt idx="74">
                  <c:v>3.9346018513373857E-8</c:v>
                </c:pt>
                <c:pt idx="75">
                  <c:v>3.9996516816381977E-8</c:v>
                </c:pt>
                <c:pt idx="76">
                  <c:v>4.0647726037308373E-8</c:v>
                </c:pt>
                <c:pt idx="77">
                  <c:v>4.1299635716106481E-8</c:v>
                </c:pt>
                <c:pt idx="78">
                  <c:v>4.1952235687515166E-8</c:v>
                </c:pt>
                <c:pt idx="79">
                  <c:v>4.2605516068586206E-8</c:v>
                </c:pt>
                <c:pt idx="80">
                  <c:v>4.3259467246892505E-8</c:v>
                </c:pt>
                <c:pt idx="81">
                  <c:v>4.3914079869400712E-8</c:v>
                </c:pt>
                <c:pt idx="82">
                  <c:v>4.4569344831939671E-8</c:v>
                </c:pt>
                <c:pt idx="83">
                  <c:v>4.5225253269252088E-8</c:v>
                </c:pt>
                <c:pt idx="84">
                  <c:v>4.5881796545550887E-8</c:v>
                </c:pt>
                <c:pt idx="85">
                  <c:v>4.6538966245588819E-8</c:v>
                </c:pt>
                <c:pt idx="86">
                  <c:v>4.7196754166180244E-8</c:v>
                </c:pt>
                <c:pt idx="87">
                  <c:v>4.7855152308155102E-8</c:v>
                </c:pt>
                <c:pt idx="88">
                  <c:v>4.8514152868719964E-8</c:v>
                </c:pt>
                <c:pt idx="89">
                  <c:v>4.9173748234197655E-8</c:v>
                </c:pt>
                <c:pt idx="90">
                  <c:v>4.9833930973122721E-8</c:v>
                </c:pt>
                <c:pt idx="91">
                  <c:v>5.049469382966923E-8</c:v>
                </c:pt>
                <c:pt idx="92">
                  <c:v>5.1156029717399496E-8</c:v>
                </c:pt>
                <c:pt idx="93">
                  <c:v>5.1817931713300099E-8</c:v>
                </c:pt>
                <c:pt idx="94">
                  <c:v>5.2480393052101453E-8</c:v>
                </c:pt>
                <c:pt idx="95">
                  <c:v>5.3143407120858356E-8</c:v>
                </c:pt>
                <c:pt idx="96">
                  <c:v>5.3806967453780418E-8</c:v>
                </c:pt>
                <c:pt idx="97">
                  <c:v>5.4471067727287221E-8</c:v>
                </c:pt>
                <c:pt idx="98">
                  <c:v>5.5135701755294619E-8</c:v>
                </c:pt>
                <c:pt idx="99">
                  <c:v>5.5800863484700844E-8</c:v>
                </c:pt>
                <c:pt idx="100">
                  <c:v>5.6466546991072455E-8</c:v>
                </c:pt>
                <c:pt idx="101">
                  <c:v>5.7132746474521381E-8</c:v>
                </c:pt>
                <c:pt idx="102">
                  <c:v>5.7799456255741845E-8</c:v>
                </c:pt>
                <c:pt idx="103">
                  <c:v>5.8466670772235886E-8</c:v>
                </c:pt>
                <c:pt idx="104">
                  <c:v>5.9134384574680014E-8</c:v>
                </c:pt>
                <c:pt idx="105">
                  <c:v>5.9802592323445485E-8</c:v>
                </c:pt>
                <c:pt idx="106">
                  <c:v>6.0471288785267224E-8</c:v>
                </c:pt>
                <c:pt idx="107">
                  <c:v>6.1140468830041407E-8</c:v>
                </c:pt>
                <c:pt idx="108">
                  <c:v>6.1810127427751605E-8</c:v>
                </c:pt>
                <c:pt idx="109">
                  <c:v>6.2480259645518741E-8</c:v>
                </c:pt>
                <c:pt idx="110">
                  <c:v>6.3150860644763255E-8</c:v>
                </c:pt>
                <c:pt idx="111">
                  <c:v>6.3821925678484859E-8</c:v>
                </c:pt>
                <c:pt idx="112">
                  <c:v>6.4493450088635855E-8</c:v>
                </c:pt>
                <c:pt idx="113">
                  <c:v>6.5165429303606912E-8</c:v>
                </c:pt>
                <c:pt idx="114">
                  <c:v>6.5837858835796497E-8</c:v>
                </c:pt>
                <c:pt idx="115">
                  <c:v>6.6510734279277702E-8</c:v>
                </c:pt>
                <c:pt idx="116">
                  <c:v>6.7184051307550147E-8</c:v>
                </c:pt>
                <c:pt idx="117">
                  <c:v>6.7857805671372878E-8</c:v>
                </c:pt>
                <c:pt idx="118">
                  <c:v>6.8531993196674773E-8</c:v>
                </c:pt>
                <c:pt idx="119">
                  <c:v>6.9206609782547512E-8</c:v>
                </c:pt>
                <c:pt idx="120">
                  <c:v>6.9881651399299479E-8</c:v>
                </c:pt>
                <c:pt idx="121">
                  <c:v>7.0557114086587378E-8</c:v>
                </c:pt>
                <c:pt idx="122">
                  <c:v>7.1232993951606405E-8</c:v>
                </c:pt>
                <c:pt idx="123">
                  <c:v>7.1909287167346573E-8</c:v>
                </c:pt>
                <c:pt idx="124">
                  <c:v>7.2585989970914148E-8</c:v>
                </c:pt>
                <c:pt idx="125">
                  <c:v>7.3263098661895405E-8</c:v>
                </c:pt>
                <c:pt idx="126">
                  <c:v>7.3940609600795385E-8</c:v>
                </c:pt>
                <c:pt idx="127">
                  <c:v>7.461851920751037E-8</c:v>
                </c:pt>
                <c:pt idx="128">
                  <c:v>7.5296823959866559E-8</c:v>
                </c:pt>
                <c:pt idx="129">
                  <c:v>7.5975520392193722E-8</c:v>
                </c:pt>
                <c:pt idx="130">
                  <c:v>7.6654605093954976E-8</c:v>
                </c:pt>
                <c:pt idx="131">
                  <c:v>7.7334074708419195E-8</c:v>
                </c:pt>
                <c:pt idx="132">
                  <c:v>7.8013925931370713E-8</c:v>
                </c:pt>
                <c:pt idx="133">
                  <c:v>7.8694155509864147E-8</c:v>
                </c:pt>
                <c:pt idx="134">
                  <c:v>7.9374760241024003E-8</c:v>
                </c:pt>
                <c:pt idx="135">
                  <c:v>8.0055736970868219E-8</c:v>
                </c:pt>
                <c:pt idx="136">
                  <c:v>8.0737082593181497E-8</c:v>
                </c:pt>
                <c:pt idx="137">
                  <c:v>8.1418794048418736E-8</c:v>
                </c:pt>
                <c:pt idx="138">
                  <c:v>8.210086832263833E-8</c:v>
                </c:pt>
                <c:pt idx="139">
                  <c:v>8.278330244647303E-8</c:v>
                </c:pt>
                <c:pt idx="140">
                  <c:v>8.3466093494130733E-8</c:v>
                </c:pt>
                <c:pt idx="141">
                  <c:v>8.4149238582422738E-8</c:v>
                </c:pt>
                <c:pt idx="142">
                  <c:v>8.4832734869823299E-8</c:v>
                </c:pt>
                <c:pt idx="143">
                  <c:v>8.5516579555557785E-8</c:v>
                </c:pt>
                <c:pt idx="144">
                  <c:v>8.620076987871345E-8</c:v>
                </c:pt>
                <c:pt idx="145">
                  <c:v>8.6885303117376361E-8</c:v>
                </c:pt>
                <c:pt idx="146">
                  <c:v>8.7570176587803277E-8</c:v>
                </c:pt>
                <c:pt idx="147">
                  <c:v>8.8255387643599859E-8</c:v>
                </c:pt>
                <c:pt idx="148">
                  <c:v>8.8940933674940003E-8</c:v>
                </c:pt>
                <c:pt idx="149">
                  <c:v>8.9626812107788945E-8</c:v>
                </c:pt>
                <c:pt idx="150">
                  <c:v>9.0313020403170189E-8</c:v>
                </c:pt>
                <c:pt idx="151">
                  <c:v>9.0999556056428486E-8</c:v>
                </c:pt>
                <c:pt idx="152">
                  <c:v>9.1686416596534208E-8</c:v>
                </c:pt>
                <c:pt idx="153">
                  <c:v>9.2373599585393885E-8</c:v>
                </c:pt>
                <c:pt idx="154">
                  <c:v>9.3061102617181956E-8</c:v>
                </c:pt>
                <c:pt idx="155">
                  <c:v>9.3748923317695112E-8</c:v>
                </c:pt>
                <c:pt idx="156">
                  <c:v>9.4437059343722717E-8</c:v>
                </c:pt>
                <c:pt idx="157">
                  <c:v>9.51255083824236E-8</c:v>
                </c:pt>
                <c:pt idx="158">
                  <c:v>9.5814268150739022E-8</c:v>
                </c:pt>
                <c:pt idx="159">
                  <c:v>9.6503336394803131E-8</c:v>
                </c:pt>
                <c:pt idx="160">
                  <c:v>9.7192710889374704E-8</c:v>
                </c:pt>
                <c:pt idx="161">
                  <c:v>9.7882389437290034E-8</c:v>
                </c:pt>
                <c:pt idx="162">
                  <c:v>9.857236986892088E-8</c:v>
                </c:pt>
                <c:pt idx="163">
                  <c:v>9.9262650041652416E-8</c:v>
                </c:pt>
                <c:pt idx="164">
                  <c:v>9.9953227839367363E-8</c:v>
                </c:pt>
                <c:pt idx="165">
                  <c:v>1.0064410117195264E-7</c:v>
                </c:pt>
                <c:pt idx="166">
                  <c:v>1.013352679748135E-7</c:v>
                </c:pt>
                <c:pt idx="167">
                  <c:v>1.020267262083939E-7</c:v>
                </c:pt>
                <c:pt idx="168">
                  <c:v>1.0271847385772318E-7</c:v>
                </c:pt>
                <c:pt idx="169">
                  <c:v>1.0341050893195884E-7</c:v>
                </c:pt>
                <c:pt idx="170">
                  <c:v>1.0410282946395192E-7</c:v>
                </c:pt>
                <c:pt idx="171">
                  <c:v>1.0479543350981239E-7</c:v>
                </c:pt>
                <c:pt idx="172">
                  <c:v>1.0548831914849567E-7</c:v>
                </c:pt>
                <c:pt idx="173">
                  <c:v>1.0618148448139548E-7</c:v>
                </c:pt>
                <c:pt idx="174">
                  <c:v>1.0687492763194043E-7</c:v>
                </c:pt>
                <c:pt idx="175">
                  <c:v>1.0756864674520556E-7</c:v>
                </c:pt>
                <c:pt idx="176">
                  <c:v>1.0826263998753639E-7</c:v>
                </c:pt>
                <c:pt idx="177">
                  <c:v>1.0895690554617546E-7</c:v>
                </c:pt>
                <c:pt idx="178">
                  <c:v>1.0965144162890017E-7</c:v>
                </c:pt>
                <c:pt idx="179">
                  <c:v>1.1034624646366551E-7</c:v>
                </c:pt>
                <c:pt idx="180">
                  <c:v>1.1730870008415718E-7</c:v>
                </c:pt>
                <c:pt idx="181">
                  <c:v>1.2429621713721321E-7</c:v>
                </c:pt>
                <c:pt idx="182">
                  <c:v>1.313073110082584E-7</c:v>
                </c:pt>
                <c:pt idx="183">
                  <c:v>1.383406368581315E-7</c:v>
                </c:pt>
                <c:pt idx="184">
                  <c:v>1.4539497190050779E-7</c:v>
                </c:pt>
                <c:pt idx="185">
                  <c:v>1.5246919920293202E-7</c:v>
                </c:pt>
                <c:pt idx="186">
                  <c:v>1.5956229425508256E-7</c:v>
                </c:pt>
                <c:pt idx="187">
                  <c:v>1.666733137351563E-7</c:v>
                </c:pt>
                <c:pt idx="188">
                  <c:v>1.7380138604057683E-7</c:v>
                </c:pt>
                <c:pt idx="189">
                  <c:v>1.8094570324827573E-7</c:v>
                </c:pt>
                <c:pt idx="190">
                  <c:v>1.8810551424344639E-7</c:v>
                </c:pt>
                <c:pt idx="191">
                  <c:v>1.9528011881101413E-7</c:v>
                </c:pt>
                <c:pt idx="192">
                  <c:v>2.0246886252620584E-7</c:v>
                </c:pt>
                <c:pt idx="193">
                  <c:v>2.0967113231292163E-7</c:v>
                </c:pt>
                <c:pt idx="194">
                  <c:v>2.1688635256378972E-7</c:v>
                </c:pt>
                <c:pt idx="195">
                  <c:v>2.2411398173541751E-7</c:v>
                </c:pt>
                <c:pt idx="196">
                  <c:v>2.3135350934792412E-7</c:v>
                </c:pt>
                <c:pt idx="197">
                  <c:v>2.38604453330199E-7</c:v>
                </c:pt>
                <c:pt idx="198">
                  <c:v>2.4586635766223041E-7</c:v>
                </c:pt>
                <c:pt idx="199">
                  <c:v>2.5313879027391241E-7</c:v>
                </c:pt>
                <c:pt idx="200">
                  <c:v>2.6042134116616906E-7</c:v>
                </c:pt>
                <c:pt idx="201">
                  <c:v>2.6771362072564631E-7</c:v>
                </c:pt>
                <c:pt idx="202">
                  <c:v>2.7501525820850599E-7</c:v>
                </c:pt>
                <c:pt idx="203">
                  <c:v>2.8232590037255258E-7</c:v>
                </c:pt>
                <c:pt idx="204">
                  <c:v>2.8964521023987432E-7</c:v>
                </c:pt>
                <c:pt idx="205">
                  <c:v>2.9697286597472815E-7</c:v>
                </c:pt>
                <c:pt idx="206">
                  <c:v>3.0430855986347567E-7</c:v>
                </c:pt>
                <c:pt idx="207">
                  <c:v>3.1165199738516558E-7</c:v>
                </c:pt>
                <c:pt idx="208">
                  <c:v>3.1900289636286982E-7</c:v>
                </c:pt>
                <c:pt idx="209">
                  <c:v>3.2636098618711974E-7</c:v>
                </c:pt>
                <c:pt idx="210">
                  <c:v>3.3372600710392457E-7</c:v>
                </c:pt>
                <c:pt idx="211">
                  <c:v>3.4109770956074693E-7</c:v>
                </c:pt>
                <c:pt idx="212">
                  <c:v>3.4847585360461551E-7</c:v>
                </c:pt>
                <c:pt idx="213">
                  <c:v>3.5586020832726788E-7</c:v>
                </c:pt>
                <c:pt idx="214">
                  <c:v>3.6325055135277886E-7</c:v>
                </c:pt>
                <c:pt idx="215">
                  <c:v>3.7064666836365839E-7</c:v>
                </c:pt>
                <c:pt idx="216">
                  <c:v>3.7804835266187152E-7</c:v>
                </c:pt>
                <c:pt idx="217">
                  <c:v>3.8545540476157676E-7</c:v>
                </c:pt>
                <c:pt idx="218">
                  <c:v>3.9286763201077588E-7</c:v>
                </c:pt>
                <c:pt idx="219">
                  <c:v>4.002848482393147E-7</c:v>
                </c:pt>
                <c:pt idx="220">
                  <c:v>4.0770687343099744E-7</c:v>
                </c:pt>
                <c:pt idx="221">
                  <c:v>4.1513353341772922E-7</c:v>
                </c:pt>
                <c:pt idx="222">
                  <c:v>4.2256465959390298E-7</c:v>
                </c:pt>
                <c:pt idx="223">
                  <c:v>4.300000886493297E-7</c:v>
                </c:pt>
                <c:pt idx="224">
                  <c:v>4.3743966231924923E-7</c:v>
                </c:pt>
                <c:pt idx="225">
                  <c:v>4.4488322715006306E-7</c:v>
                </c:pt>
                <c:pt idx="226">
                  <c:v>4.5233063427954734E-7</c:v>
                </c:pt>
                <c:pt idx="227">
                  <c:v>4.597817392304682E-7</c:v>
                </c:pt>
                <c:pt idx="228">
                  <c:v>4.6723640171655299E-7</c:v>
                </c:pt>
                <c:pt idx="229">
                  <c:v>4.7469448545992278E-7</c:v>
                </c:pt>
                <c:pt idx="230">
                  <c:v>4.8215585801913975E-7</c:v>
                </c:pt>
                <c:pt idx="231">
                  <c:v>4.8962039062709936E-7</c:v>
                </c:pt>
                <c:pt idx="232">
                  <c:v>4.9708795803807415E-7</c:v>
                </c:pt>
                <c:pt idx="233">
                  <c:v>5.0455843838326146E-7</c:v>
                </c:pt>
                <c:pt idx="234">
                  <c:v>5.1203171303425812E-7</c:v>
                </c:pt>
                <c:pt idx="235">
                  <c:v>5.1950766647390681E-7</c:v>
                </c:pt>
                <c:pt idx="236">
                  <c:v>5.269861861740322E-7</c:v>
                </c:pt>
                <c:pt idx="237">
                  <c:v>5.3446716247960914E-7</c:v>
                </c:pt>
                <c:pt idx="238">
                  <c:v>5.4195048849893208E-7</c:v>
                </c:pt>
                <c:pt idx="239">
                  <c:v>5.4943605999940742E-7</c:v>
                </c:pt>
                <c:pt idx="240">
                  <c:v>5.5692377530861441E-7</c:v>
                </c:pt>
                <c:pt idx="241">
                  <c:v>5.6441353522029254E-7</c:v>
                </c:pt>
                <c:pt idx="242">
                  <c:v>5.7190524290495861E-7</c:v>
                </c:pt>
                <c:pt idx="243">
                  <c:v>5.7939880382486611E-7</c:v>
                </c:pt>
                <c:pt idx="244">
                  <c:v>5.8689412565304167E-7</c:v>
                </c:pt>
                <c:pt idx="245">
                  <c:v>5.9439111819616727E-7</c:v>
                </c:pt>
                <c:pt idx="246">
                  <c:v>6.0188969332106233E-7</c:v>
                </c:pt>
                <c:pt idx="247">
                  <c:v>6.0938976488457289E-7</c:v>
                </c:pt>
                <c:pt idx="248">
                  <c:v>6.1689124866666045E-7</c:v>
                </c:pt>
                <c:pt idx="249">
                  <c:v>6.2439406230651196E-7</c:v>
                </c:pt>
                <c:pt idx="250">
                  <c:v>6.3189812524150965E-7</c:v>
                </c:pt>
                <c:pt idx="251">
                  <c:v>6.3940335864888004E-7</c:v>
                </c:pt>
                <c:pt idx="252">
                  <c:v>6.4690968538989528E-7</c:v>
                </c:pt>
                <c:pt idx="253">
                  <c:v>6.5441702995648313E-7</c:v>
                </c:pt>
                <c:pt idx="254">
                  <c:v>6.619253184201077E-7</c:v>
                </c:pt>
                <c:pt idx="255">
                  <c:v>6.6943447838280894E-7</c:v>
                </c:pt>
                <c:pt idx="256">
                  <c:v>6.7694443893028493E-7</c:v>
                </c:pt>
                <c:pt idx="257">
                  <c:v>6.8445513058690663E-7</c:v>
                </c:pt>
                <c:pt idx="258">
                  <c:v>6.9196648527257253E-7</c:v>
                </c:pt>
                <c:pt idx="259">
                  <c:v>6.9947843626130538E-7</c:v>
                </c:pt>
                <c:pt idx="260">
                  <c:v>7.0699091814150019E-7</c:v>
                </c:pt>
                <c:pt idx="261">
                  <c:v>7.1450386677774888E-7</c:v>
                </c:pt>
                <c:pt idx="262">
                  <c:v>7.2201721927415537E-7</c:v>
                </c:pt>
                <c:pt idx="263">
                  <c:v>7.295309139390766E-7</c:v>
                </c:pt>
                <c:pt idx="264">
                  <c:v>7.3704489025121091E-7</c:v>
                </c:pt>
                <c:pt idx="265">
                  <c:v>7.4455908882697771E-7</c:v>
                </c:pt>
                <c:pt idx="266">
                  <c:v>7.5207345138912271E-7</c:v>
                </c:pt>
                <c:pt idx="267">
                  <c:v>7.5958792073649093E-7</c:v>
                </c:pt>
                <c:pt idx="268">
                  <c:v>7.6710244071491464E-7</c:v>
                </c:pt>
                <c:pt idx="269">
                  <c:v>7.7461695618916888E-7</c:v>
                </c:pt>
                <c:pt idx="270">
                  <c:v>7.8213141301593006E-7</c:v>
                </c:pt>
                <c:pt idx="271">
                  <c:v>7.8964575801771813E-7</c:v>
                </c:pt>
                <c:pt idx="272">
                  <c:v>7.9715993895775086E-7</c:v>
                </c:pt>
                <c:pt idx="273">
                  <c:v>8.0467390451569133E-7</c:v>
                </c:pt>
                <c:pt idx="274">
                  <c:v>8.1218760426423485E-7</c:v>
                </c:pt>
                <c:pt idx="275">
                  <c:v>8.1970098864650652E-7</c:v>
                </c:pt>
                <c:pt idx="276">
                  <c:v>8.2721400895423268E-7</c:v>
                </c:pt>
                <c:pt idx="277">
                  <c:v>8.3472661730665019E-7</c:v>
                </c:pt>
                <c:pt idx="278">
                  <c:v>8.4223876663012917E-7</c:v>
                </c:pt>
                <c:pt idx="279">
                  <c:v>8.4975041063846464E-7</c:v>
                </c:pt>
                <c:pt idx="280">
                  <c:v>8.5726150381383713E-7</c:v>
                </c:pt>
                <c:pt idx="281">
                  <c:v>8.6477200138837343E-7</c:v>
                </c:pt>
                <c:pt idx="282">
                  <c:v>8.7228185932632478E-7</c:v>
                </c:pt>
                <c:pt idx="283">
                  <c:v>8.7979103430681059E-7</c:v>
                </c:pt>
                <c:pt idx="284">
                  <c:v>8.8729948370711167E-7</c:v>
                </c:pt>
                <c:pt idx="285">
                  <c:v>8.9480716558649466E-7</c:v>
                </c:pt>
                <c:pt idx="286">
                  <c:v>9.0231403867054571E-7</c:v>
                </c:pt>
                <c:pt idx="287">
                  <c:v>9.0982006233598757E-7</c:v>
                </c:pt>
                <c:pt idx="288">
                  <c:v>9.1732519659596647E-7</c:v>
                </c:pt>
                <c:pt idx="289">
                  <c:v>9.24829402085792E-7</c:v>
                </c:pt>
                <c:pt idx="290">
                  <c:v>9.3233264004910989E-7</c:v>
                </c:pt>
                <c:pt idx="291">
                  <c:v>9.398348723244861E-7</c:v>
                </c:pt>
                <c:pt idx="292">
                  <c:v>9.473360613323974E-7</c:v>
                </c:pt>
                <c:pt idx="293">
                  <c:v>9.5483617006260894E-7</c:v>
                </c:pt>
                <c:pt idx="294">
                  <c:v>9.6233516206191276E-7</c:v>
                </c:pt>
                <c:pt idx="295">
                  <c:v>9.6983300142224103E-7</c:v>
                </c:pt>
                <c:pt idx="296">
                  <c:v>9.773296527691103E-7</c:v>
                </c:pt>
                <c:pt idx="297">
                  <c:v>9.8482508125039724E-7</c:v>
                </c:pt>
                <c:pt idx="298">
                  <c:v>9.923192525254486E-7</c:v>
                </c:pt>
                <c:pt idx="299">
                  <c:v>9.9981213275448751E-7</c:v>
                </c:pt>
                <c:pt idx="300">
                  <c:v>1.0073036885883153E-6</c:v>
                </c:pt>
                <c:pt idx="301">
                  <c:v>1.0147938871583106E-6</c:v>
                </c:pt>
                <c:pt idx="302">
                  <c:v>1.0222826960667016E-6</c:v>
                </c:pt>
                <c:pt idx="303">
                  <c:v>1.0297700833771017E-6</c:v>
                </c:pt>
                <c:pt idx="304">
                  <c:v>1.0372560176053073E-6</c:v>
                </c:pt>
                <c:pt idx="305">
                  <c:v>1.044740467710346E-6</c:v>
                </c:pt>
                <c:pt idx="306">
                  <c:v>1.052223403085758E-6</c:v>
                </c:pt>
                <c:pt idx="307">
                  <c:v>1.0597047935511253E-6</c:v>
                </c:pt>
                <c:pt idx="308">
                  <c:v>1.0671846093438051E-6</c:v>
                </c:pt>
                <c:pt idx="309">
                  <c:v>1.0746628211109026E-6</c:v>
                </c:pt>
                <c:pt idx="310">
                  <c:v>1.0821393999014362E-6</c:v>
                </c:pt>
                <c:pt idx="311">
                  <c:v>1.0896143171587137E-6</c:v>
                </c:pt>
                <c:pt idx="312">
                  <c:v>1.0970875447129065E-6</c:v>
                </c:pt>
                <c:pt idx="313">
                  <c:v>1.1045590547738128E-6</c:v>
                </c:pt>
                <c:pt idx="314">
                  <c:v>1.1120288199237995E-6</c:v>
                </c:pt>
                <c:pt idx="315">
                  <c:v>1.1194968131109298E-6</c:v>
                </c:pt>
                <c:pt idx="316">
                  <c:v>1.1269630076422635E-6</c:v>
                </c:pt>
                <c:pt idx="317">
                  <c:v>1.1344273771773128E-6</c:v>
                </c:pt>
                <c:pt idx="318">
                  <c:v>1.1418898957216766E-6</c:v>
                </c:pt>
                <c:pt idx="319">
                  <c:v>1.1493505376208199E-6</c:v>
                </c:pt>
                <c:pt idx="320">
                  <c:v>1.1568092775540084E-6</c:v>
                </c:pt>
                <c:pt idx="321">
                  <c:v>1.1642660905283919E-6</c:v>
                </c:pt>
                <c:pt idx="322">
                  <c:v>1.1717209518732262E-6</c:v>
                </c:pt>
                <c:pt idx="323">
                  <c:v>1.1791738372342439E-6</c:v>
                </c:pt>
                <c:pt idx="324">
                  <c:v>1.186624722568139E-6</c:v>
                </c:pt>
                <c:pt idx="325">
                  <c:v>1.1940735841372081E-6</c:v>
                </c:pt>
                <c:pt idx="326">
                  <c:v>1.2015203985040959E-6</c:v>
                </c:pt>
                <c:pt idx="327">
                  <c:v>1.2089651425266766E-6</c:v>
                </c:pt>
                <c:pt idx="328">
                  <c:v>1.2164077933530445E-6</c:v>
                </c:pt>
                <c:pt idx="329">
                  <c:v>1.2238483284166274E-6</c:v>
                </c:pt>
                <c:pt idx="330">
                  <c:v>1.2312867254314161E-6</c:v>
                </c:pt>
                <c:pt idx="331">
                  <c:v>1.2387229623872831E-6</c:v>
                </c:pt>
                <c:pt idx="332">
                  <c:v>1.2461570175454327E-6</c:v>
                </c:pt>
                <c:pt idx="333">
                  <c:v>1.2535888694339343E-6</c:v>
                </c:pt>
                <c:pt idx="334">
                  <c:v>1.2610184968433672E-6</c:v>
                </c:pt>
                <c:pt idx="335">
                  <c:v>1.2684458788225547E-6</c:v>
                </c:pt>
                <c:pt idx="336">
                  <c:v>1.2758709946743978E-6</c:v>
                </c:pt>
                <c:pt idx="337">
                  <c:v>1.2832938239517961E-6</c:v>
                </c:pt>
                <c:pt idx="338">
                  <c:v>1.2907143464536625E-6</c:v>
                </c:pt>
                <c:pt idx="339">
                  <c:v>1.2981325422210201E-6</c:v>
                </c:pt>
                <c:pt idx="340">
                  <c:v>1.305548391533189E-6</c:v>
                </c:pt>
                <c:pt idx="341">
                  <c:v>1.3129618749040484E-6</c:v>
                </c:pt>
                <c:pt idx="342">
                  <c:v>1.3203729730783802E-6</c:v>
                </c:pt>
                <c:pt idx="343">
                  <c:v>1.327781667028295E-6</c:v>
                </c:pt>
                <c:pt idx="344">
                  <c:v>1.3351879379497269E-6</c:v>
                </c:pt>
                <c:pt idx="345">
                  <c:v>1.3425917672590114E-6</c:v>
                </c:pt>
                <c:pt idx="346">
                  <c:v>1.3499931365895176E-6</c:v>
                </c:pt>
                <c:pt idx="347">
                  <c:v>1.3573920277883703E-6</c:v>
                </c:pt>
                <c:pt idx="348">
                  <c:v>1.3647884229132292E-6</c:v>
                </c:pt>
                <c:pt idx="349">
                  <c:v>1.372182304229127E-6</c:v>
                </c:pt>
                <c:pt idx="350">
                  <c:v>1.3795736542053958E-6</c:v>
                </c:pt>
                <c:pt idx="351">
                  <c:v>1.3869624555126223E-6</c:v>
                </c:pt>
                <c:pt idx="352">
                  <c:v>1.3943486910197016E-6</c:v>
                </c:pt>
                <c:pt idx="353">
                  <c:v>1.4017323437909157E-6</c:v>
                </c:pt>
                <c:pt idx="354">
                  <c:v>1.4091133970830916E-6</c:v>
                </c:pt>
                <c:pt idx="355">
                  <c:v>1.4164918343428156E-6</c:v>
                </c:pt>
                <c:pt idx="356">
                  <c:v>1.4238676392036869E-6</c:v>
                </c:pt>
                <c:pt idx="357">
                  <c:v>1.4312407954836436E-6</c:v>
                </c:pt>
                <c:pt idx="358">
                  <c:v>1.4386112871823298E-6</c:v>
                </c:pt>
                <c:pt idx="359">
                  <c:v>1.4459790984785109E-6</c:v>
                </c:pt>
                <c:pt idx="360">
                  <c:v>1.4533442137275614E-6</c:v>
                </c:pt>
                <c:pt idx="361">
                  <c:v>1.4607066174589616E-6</c:v>
                </c:pt>
                <c:pt idx="362">
                  <c:v>1.4680662943738868E-6</c:v>
                </c:pt>
                <c:pt idx="363">
                  <c:v>1.4754232293428016E-6</c:v>
                </c:pt>
                <c:pt idx="364">
                  <c:v>1.4827774074031361E-6</c:v>
                </c:pt>
                <c:pt idx="365">
                  <c:v>1.4901288137569753E-6</c:v>
                </c:pt>
                <c:pt idx="366">
                  <c:v>1.497477433768811E-6</c:v>
                </c:pt>
                <c:pt idx="367">
                  <c:v>1.5048232529633285E-6</c:v>
                </c:pt>
                <c:pt idx="368">
                  <c:v>1.5121662570232345E-6</c:v>
                </c:pt>
                <c:pt idx="369">
                  <c:v>1.5195064317871305E-6</c:v>
                </c:pt>
                <c:pt idx="370">
                  <c:v>1.5268437632474126E-6</c:v>
                </c:pt>
                <c:pt idx="371">
                  <c:v>1.5341782375482258E-6</c:v>
                </c:pt>
                <c:pt idx="372">
                  <c:v>1.5415098409834437E-6</c:v>
                </c:pt>
                <c:pt idx="373">
                  <c:v>1.5488385599946895E-6</c:v>
                </c:pt>
                <c:pt idx="374">
                  <c:v>1.5561643811693921E-6</c:v>
                </c:pt>
                <c:pt idx="375">
                  <c:v>1.563487291238874E-6</c:v>
                </c:pt>
                <c:pt idx="376">
                  <c:v>1.5708072770764842E-6</c:v>
                </c:pt>
                <c:pt idx="377">
                  <c:v>1.5781243256957434E-6</c:v>
                </c:pt>
                <c:pt idx="378">
                  <c:v>1.5854384242485463E-6</c:v>
                </c:pt>
                <c:pt idx="379">
                  <c:v>1.5927495600233764E-6</c:v>
                </c:pt>
                <c:pt idx="380">
                  <c:v>1.6000577204435627E-6</c:v>
                </c:pt>
                <c:pt idx="381">
                  <c:v>1.6073628930655625E-6</c:v>
                </c:pt>
                <c:pt idx="382">
                  <c:v>1.6146650655772747E-6</c:v>
                </c:pt>
                <c:pt idx="383">
                  <c:v>1.621964225796384E-6</c:v>
                </c:pt>
                <c:pt idx="384">
                  <c:v>1.629260361668729E-6</c:v>
                </c:pt>
                <c:pt idx="385">
                  <c:v>1.6365534612667033E-6</c:v>
                </c:pt>
                <c:pt idx="386">
                  <c:v>1.6438435127876794E-6</c:v>
                </c:pt>
                <c:pt idx="387">
                  <c:v>1.6511305045524657E-6</c:v>
                </c:pt>
                <c:pt idx="388">
                  <c:v>1.6584144250037786E-6</c:v>
                </c:pt>
                <c:pt idx="389">
                  <c:v>1.6656952627047525E-6</c:v>
                </c:pt>
                <c:pt idx="390">
                  <c:v>1.6729730063374675E-6</c:v>
                </c:pt>
                <c:pt idx="391">
                  <c:v>1.6802476447014967E-6</c:v>
                </c:pt>
                <c:pt idx="392">
                  <c:v>1.6875191667124987E-6</c:v>
                </c:pt>
                <c:pt idx="393">
                  <c:v>1.6947875614007988E-6</c:v>
                </c:pt>
                <c:pt idx="394">
                  <c:v>1.702052817910031E-6</c:v>
                </c:pt>
                <c:pt idx="395">
                  <c:v>1.7093149254957738E-6</c:v>
                </c:pt>
                <c:pt idx="396">
                  <c:v>1.716573873524217E-6</c:v>
                </c:pt>
                <c:pt idx="397">
                  <c:v>1.723829651470862E-6</c:v>
                </c:pt>
                <c:pt idx="398">
                  <c:v>1.7310822489192209E-6</c:v>
                </c:pt>
                <c:pt idx="399">
                  <c:v>1.7383316555595571E-6</c:v>
                </c:pt>
                <c:pt idx="400">
                  <c:v>1.7455778611876291E-6</c:v>
                </c:pt>
                <c:pt idx="401">
                  <c:v>1.7528208557034726E-6</c:v>
                </c:pt>
                <c:pt idx="402">
                  <c:v>1.7600606291101756E-6</c:v>
                </c:pt>
                <c:pt idx="403">
                  <c:v>1.7672971715127055E-6</c:v>
                </c:pt>
                <c:pt idx="404">
                  <c:v>1.7745304731167294E-6</c:v>
                </c:pt>
                <c:pt idx="405">
                  <c:v>1.781760524227459E-6</c:v>
                </c:pt>
                <c:pt idx="406">
                  <c:v>1.7889873152485192E-6</c:v>
                </c:pt>
                <c:pt idx="407">
                  <c:v>1.7962108366808294E-6</c:v>
                </c:pt>
                <c:pt idx="408">
                  <c:v>1.8034310791215066E-6</c:v>
                </c:pt>
                <c:pt idx="409">
                  <c:v>1.8106480332627748E-6</c:v>
                </c:pt>
                <c:pt idx="410">
                  <c:v>1.8178616898909027E-6</c:v>
                </c:pt>
                <c:pt idx="411">
                  <c:v>1.8250720398851541E-6</c:v>
                </c:pt>
                <c:pt idx="412">
                  <c:v>1.8322790742167497E-6</c:v>
                </c:pt>
                <c:pt idx="413">
                  <c:v>1.8394827839478507E-6</c:v>
                </c:pt>
                <c:pt idx="414">
                  <c:v>1.846683160230554E-6</c:v>
                </c:pt>
                <c:pt idx="415">
                  <c:v>1.8538801943059016E-6</c:v>
                </c:pt>
                <c:pt idx="416">
                  <c:v>1.8610738775029094E-6</c:v>
                </c:pt>
                <c:pt idx="417">
                  <c:v>1.8682642012376089E-6</c:v>
                </c:pt>
                <c:pt idx="418">
                  <c:v>1.8754511570120912E-6</c:v>
                </c:pt>
                <c:pt idx="419">
                  <c:v>1.8826347364135914E-6</c:v>
                </c:pt>
                <c:pt idx="420">
                  <c:v>1.8898149311135597E-6</c:v>
                </c:pt>
                <c:pt idx="421">
                  <c:v>1.8969917328667598E-6</c:v>
                </c:pt>
                <c:pt idx="422">
                  <c:v>1.9041651335103769E-6</c:v>
                </c:pt>
                <c:pt idx="423">
                  <c:v>1.9113351249631406E-6</c:v>
                </c:pt>
                <c:pt idx="424">
                  <c:v>1.9185016992244598E-6</c:v>
                </c:pt>
                <c:pt idx="425">
                  <c:v>1.9256648483735636E-6</c:v>
                </c:pt>
                <c:pt idx="426">
                  <c:v>1.9328245645686692E-6</c:v>
                </c:pt>
                <c:pt idx="427">
                  <c:v>1.9399808400461451E-6</c:v>
                </c:pt>
                <c:pt idx="428">
                  <c:v>1.9471336671196995E-6</c:v>
                </c:pt>
                <c:pt idx="429">
                  <c:v>1.9542830381795652E-6</c:v>
                </c:pt>
                <c:pt idx="430">
                  <c:v>1.9614289456917195E-6</c:v>
                </c:pt>
                <c:pt idx="431">
                  <c:v>1.968571382197087E-6</c:v>
                </c:pt>
                <c:pt idx="432">
                  <c:v>1.9757103403107737E-6</c:v>
                </c:pt>
                <c:pt idx="433">
                  <c:v>1.9828458127213092E-6</c:v>
                </c:pt>
                <c:pt idx="434">
                  <c:v>1.9899777921898827E-6</c:v>
                </c:pt>
                <c:pt idx="435">
                  <c:v>1.9971062715496175E-6</c:v>
                </c:pt>
                <c:pt idx="436">
                  <c:v>2.0042312437048303E-6</c:v>
                </c:pt>
                <c:pt idx="437">
                  <c:v>2.0113527016303117E-6</c:v>
                </c:pt>
                <c:pt idx="438">
                  <c:v>2.0184706383706242E-6</c:v>
                </c:pt>
                <c:pt idx="439">
                  <c:v>2.0255850470393872E-6</c:v>
                </c:pt>
                <c:pt idx="440">
                  <c:v>2.032695920818596E-6</c:v>
                </c:pt>
                <c:pt idx="441">
                  <c:v>2.0398032529579344E-6</c:v>
                </c:pt>
                <c:pt idx="442">
                  <c:v>2.0469070367741063E-6</c:v>
                </c:pt>
                <c:pt idx="443">
                  <c:v>2.0540072656501674E-6</c:v>
                </c:pt>
                <c:pt idx="444">
                  <c:v>2.0611039330348688E-6</c:v>
                </c:pt>
                <c:pt idx="445">
                  <c:v>2.0681970324420184E-6</c:v>
                </c:pt>
                <c:pt idx="446">
                  <c:v>2.0752865574498314E-6</c:v>
                </c:pt>
                <c:pt idx="447">
                  <c:v>2.0823725017003136E-6</c:v>
                </c:pt>
                <c:pt idx="448">
                  <c:v>2.0894548588986291E-6</c:v>
                </c:pt>
                <c:pt idx="449">
                  <c:v>2.0965336228124926E-6</c:v>
                </c:pt>
                <c:pt idx="450">
                  <c:v>2.103608787271565E-6</c:v>
                </c:pt>
                <c:pt idx="451">
                  <c:v>2.1106803461668528E-6</c:v>
                </c:pt>
                <c:pt idx="452">
                  <c:v>2.1177482934501224E-6</c:v>
                </c:pt>
                <c:pt idx="453">
                  <c:v>2.1248126231333138E-6</c:v>
                </c:pt>
                <c:pt idx="454">
                  <c:v>2.13187332928797E-6</c:v>
                </c:pt>
                <c:pt idx="455">
                  <c:v>2.1389304060446708E-6</c:v>
                </c:pt>
                <c:pt idx="456">
                  <c:v>2.1459838475924663E-6</c:v>
                </c:pt>
                <c:pt idx="457">
                  <c:v>2.1530336481783323E-6</c:v>
                </c:pt>
                <c:pt idx="458">
                  <c:v>2.1600798021066187E-6</c:v>
                </c:pt>
                <c:pt idx="459">
                  <c:v>2.1671223037385158E-6</c:v>
                </c:pt>
                <c:pt idx="460">
                  <c:v>2.1741611474915172E-6</c:v>
                </c:pt>
                <c:pt idx="461">
                  <c:v>2.1811963278388983E-6</c:v>
                </c:pt>
                <c:pt idx="462">
                  <c:v>2.1882278393091937E-6</c:v>
                </c:pt>
                <c:pt idx="463">
                  <c:v>2.1952556764856922E-6</c:v>
                </c:pt>
                <c:pt idx="464">
                  <c:v>2.2022798340059199E-6</c:v>
                </c:pt>
                <c:pt idx="465">
                  <c:v>2.2093003065611507E-6</c:v>
                </c:pt>
                <c:pt idx="466">
                  <c:v>2.2163170888959072E-6</c:v>
                </c:pt>
                <c:pt idx="467">
                  <c:v>2.2233301758074759E-6</c:v>
                </c:pt>
                <c:pt idx="468">
                  <c:v>2.2303395621454214E-6</c:v>
                </c:pt>
                <c:pt idx="469">
                  <c:v>2.2373452428111164E-6</c:v>
                </c:pt>
                <c:pt idx="470">
                  <c:v>2.2443472127572699E-6</c:v>
                </c:pt>
                <c:pt idx="471">
                  <c:v>2.2513454669874608E-6</c:v>
                </c:pt>
                <c:pt idx="472">
                  <c:v>2.2583400005556793E-6</c:v>
                </c:pt>
                <c:pt idx="473">
                  <c:v>2.2653308085658782E-6</c:v>
                </c:pt>
                <c:pt idx="474">
                  <c:v>2.2723178861715234E-6</c:v>
                </c:pt>
                <c:pt idx="475">
                  <c:v>2.2793012285751482E-6</c:v>
                </c:pt>
                <c:pt idx="476">
                  <c:v>2.2862808310279204E-6</c:v>
                </c:pt>
                <c:pt idx="477">
                  <c:v>2.2932566888292073E-6</c:v>
                </c:pt>
                <c:pt idx="478">
                  <c:v>2.3002287973261523E-6</c:v>
                </c:pt>
                <c:pt idx="479">
                  <c:v>2.3071971519132519E-6</c:v>
                </c:pt>
                <c:pt idx="480">
                  <c:v>2.3141617480319386E-6</c:v>
                </c:pt>
                <c:pt idx="481">
                  <c:v>2.321122581170167E-6</c:v>
                </c:pt>
                <c:pt idx="482">
                  <c:v>2.3280796468620105E-6</c:v>
                </c:pt>
                <c:pt idx="483">
                  <c:v>2.3350329406872585E-6</c:v>
                </c:pt>
                <c:pt idx="484">
                  <c:v>2.3419824582710174E-6</c:v>
                </c:pt>
                <c:pt idx="485">
                  <c:v>2.3489281952833151E-6</c:v>
                </c:pt>
                <c:pt idx="486">
                  <c:v>2.3558701474387186E-6</c:v>
                </c:pt>
                <c:pt idx="487">
                  <c:v>2.3628083104959432E-6</c:v>
                </c:pt>
                <c:pt idx="488">
                  <c:v>2.3697426802574813E-6</c:v>
                </c:pt>
                <c:pt idx="489">
                  <c:v>2.3766732525692163E-6</c:v>
                </c:pt>
                <c:pt idx="490">
                  <c:v>2.3836000233200625E-6</c:v>
                </c:pt>
                <c:pt idx="491">
                  <c:v>2.3905229884415885E-6</c:v>
                </c:pt>
                <c:pt idx="492">
                  <c:v>2.3974421439076608E-6</c:v>
                </c:pt>
                <c:pt idx="493">
                  <c:v>2.4043574857340867E-6</c:v>
                </c:pt>
                <c:pt idx="494">
                  <c:v>2.4112690099782471E-6</c:v>
                </c:pt>
                <c:pt idx="495">
                  <c:v>2.418176712738768E-6</c:v>
                </c:pt>
                <c:pt idx="496">
                  <c:v>2.4250805901551502E-6</c:v>
                </c:pt>
                <c:pt idx="497">
                  <c:v>2.4319806384074398E-6</c:v>
                </c:pt>
                <c:pt idx="498">
                  <c:v>2.4388768537158926E-6</c:v>
                </c:pt>
                <c:pt idx="499">
                  <c:v>2.445769232340623E-6</c:v>
                </c:pt>
                <c:pt idx="500">
                  <c:v>2.4526577705812905E-6</c:v>
                </c:pt>
                <c:pt idx="501">
                  <c:v>2.459542464776757E-6</c:v>
                </c:pt>
                <c:pt idx="502">
                  <c:v>2.4664233113047711E-6</c:v>
                </c:pt>
                <c:pt idx="503">
                  <c:v>2.4733003065816475E-6</c:v>
                </c:pt>
                <c:pt idx="504">
                  <c:v>2.480173447061943E-6</c:v>
                </c:pt>
                <c:pt idx="505">
                  <c:v>2.4870427292381475E-6</c:v>
                </c:pt>
                <c:pt idx="506">
                  <c:v>2.4939081496403728E-6</c:v>
                </c:pt>
                <c:pt idx="507">
                  <c:v>2.5007697048360466E-6</c:v>
                </c:pt>
                <c:pt idx="508">
                  <c:v>2.5076273914296031E-6</c:v>
                </c:pt>
                <c:pt idx="509">
                  <c:v>2.5144812060621917E-6</c:v>
                </c:pt>
                <c:pt idx="510">
                  <c:v>2.5213311454113697E-6</c:v>
                </c:pt>
                <c:pt idx="511">
                  <c:v>2.5281772061908148E-6</c:v>
                </c:pt>
                <c:pt idx="512">
                  <c:v>2.5350193851500322E-6</c:v>
                </c:pt>
                <c:pt idx="513">
                  <c:v>2.5418576790740621E-6</c:v>
                </c:pt>
                <c:pt idx="514">
                  <c:v>2.5486920847832047E-6</c:v>
                </c:pt>
                <c:pt idx="515">
                  <c:v>2.5555225991327291E-6</c:v>
                </c:pt>
                <c:pt idx="516">
                  <c:v>2.5623492190125966E-6</c:v>
                </c:pt>
                <c:pt idx="517">
                  <c:v>2.5691719413471862E-6</c:v>
                </c:pt>
                <c:pt idx="518">
                  <c:v>2.575990763095021E-6</c:v>
                </c:pt>
                <c:pt idx="519">
                  <c:v>2.5828056812484947E-6</c:v>
                </c:pt>
                <c:pt idx="520">
                  <c:v>2.5896166928336102E-6</c:v>
                </c:pt>
                <c:pt idx="521">
                  <c:v>2.5964237949097083E-6</c:v>
                </c:pt>
                <c:pt idx="522">
                  <c:v>2.6032269845692095E-6</c:v>
                </c:pt>
                <c:pt idx="523">
                  <c:v>2.6100262589373531E-6</c:v>
                </c:pt>
                <c:pt idx="524">
                  <c:v>2.6168216151719395E-6</c:v>
                </c:pt>
                <c:pt idx="525">
                  <c:v>2.6236130504630796E-6</c:v>
                </c:pt>
                <c:pt idx="526">
                  <c:v>2.6304005620329377E-6</c:v>
                </c:pt>
                <c:pt idx="527">
                  <c:v>2.6371841471354911E-6</c:v>
                </c:pt>
                <c:pt idx="528">
                  <c:v>2.6439638030562668E-6</c:v>
                </c:pt>
                <c:pt idx="529">
                  <c:v>2.6507395271121241E-6</c:v>
                </c:pt>
                <c:pt idx="530">
                  <c:v>2.6575113166509867E-6</c:v>
                </c:pt>
                <c:pt idx="531">
                  <c:v>2.6642791690516184E-6</c:v>
                </c:pt>
                <c:pt idx="532">
                  <c:v>2.6710430817233825E-6</c:v>
                </c:pt>
                <c:pt idx="533">
                  <c:v>2.6778030521060062E-6</c:v>
                </c:pt>
                <c:pt idx="534">
                  <c:v>2.6845590776693523E-6</c:v>
                </c:pt>
                <c:pt idx="535">
                  <c:v>2.6913111559131836E-6</c:v>
                </c:pt>
                <c:pt idx="536">
                  <c:v>2.6980592843669437E-6</c:v>
                </c:pt>
                <c:pt idx="537">
                  <c:v>2.7048034605895216E-6</c:v>
                </c:pt>
                <c:pt idx="538">
                  <c:v>2.7115436821690373E-6</c:v>
                </c:pt>
                <c:pt idx="539">
                  <c:v>2.7182799467226188E-6</c:v>
                </c:pt>
                <c:pt idx="540">
                  <c:v>2.7519018327039951E-6</c:v>
                </c:pt>
                <c:pt idx="541">
                  <c:v>2.785424451908178E-6</c:v>
                </c:pt>
                <c:pt idx="542">
                  <c:v>2.7384649748295323E-6</c:v>
                </c:pt>
                <c:pt idx="543">
                  <c:v>2.7451853880231603E-6</c:v>
                </c:pt>
                <c:pt idx="544">
                  <c:v>2.7519018327040065E-6</c:v>
                </c:pt>
                <c:pt idx="545">
                  <c:v>2.7586143066587246E-6</c:v>
                </c:pt>
                <c:pt idx="546">
                  <c:v>2.765322807701477E-6</c:v>
                </c:pt>
                <c:pt idx="547">
                  <c:v>2.7720273336737552E-6</c:v>
                </c:pt>
                <c:pt idx="548">
                  <c:v>2.7787278824441573E-6</c:v>
                </c:pt>
                <c:pt idx="549">
                  <c:v>2.7854244519081908E-6</c:v>
                </c:pt>
                <c:pt idx="550">
                  <c:v>2.7921170399880881E-6</c:v>
                </c:pt>
                <c:pt idx="551">
                  <c:v>2.7988056446325904E-6</c:v>
                </c:pt>
                <c:pt idx="552">
                  <c:v>2.8054902638167672E-6</c:v>
                </c:pt>
                <c:pt idx="553">
                  <c:v>2.8121708955418147E-6</c:v>
                </c:pt>
                <c:pt idx="554">
                  <c:v>2.8188475378348738E-6</c:v>
                </c:pt>
                <c:pt idx="555">
                  <c:v>2.8255201887488295E-6</c:v>
                </c:pt>
                <c:pt idx="556">
                  <c:v>2.8321888463621322E-6</c:v>
                </c:pt>
                <c:pt idx="557">
                  <c:v>2.8388535087786117E-6</c:v>
                </c:pt>
                <c:pt idx="558">
                  <c:v>2.845514174127282E-6</c:v>
                </c:pt>
                <c:pt idx="559">
                  <c:v>2.8521708405621775E-6</c:v>
                </c:pt>
                <c:pt idx="560">
                  <c:v>2.8588235062621567E-6</c:v>
                </c:pt>
                <c:pt idx="561">
                  <c:v>2.8654721694307273E-6</c:v>
                </c:pt>
                <c:pt idx="562">
                  <c:v>2.8721168282958742E-6</c:v>
                </c:pt>
                <c:pt idx="563">
                  <c:v>2.8787574811098798E-6</c:v>
                </c:pt>
                <c:pt idx="564">
                  <c:v>2.8853941261491447E-6</c:v>
                </c:pt>
                <c:pt idx="565">
                  <c:v>2.8920267617140301E-6</c:v>
                </c:pt>
                <c:pt idx="566">
                  <c:v>2.8986553861286656E-6</c:v>
                </c:pt>
                <c:pt idx="567">
                  <c:v>2.905279997740802E-6</c:v>
                </c:pt>
                <c:pt idx="568">
                  <c:v>2.9119005949216276E-6</c:v>
                </c:pt>
                <c:pt idx="569">
                  <c:v>2.918517176065605E-6</c:v>
                </c:pt>
                <c:pt idx="570">
                  <c:v>2.9251297395903152E-6</c:v>
                </c:pt>
                <c:pt idx="571">
                  <c:v>2.9317382839362843E-6</c:v>
                </c:pt>
                <c:pt idx="572">
                  <c:v>2.9383428075668212E-6</c:v>
                </c:pt>
                <c:pt idx="573">
                  <c:v>2.9449433089678689E-6</c:v>
                </c:pt>
                <c:pt idx="574">
                  <c:v>2.9515397866478317E-6</c:v>
                </c:pt>
                <c:pt idx="575">
                  <c:v>2.9581322391374246E-6</c:v>
                </c:pt>
                <c:pt idx="576">
                  <c:v>2.9647206649895138E-6</c:v>
                </c:pt>
                <c:pt idx="577">
                  <c:v>2.9713050627789698E-6</c:v>
                </c:pt>
                <c:pt idx="578">
                  <c:v>2.9778854311025038E-6</c:v>
                </c:pt>
                <c:pt idx="579">
                  <c:v>2.9844617685785203E-6</c:v>
                </c:pt>
                <c:pt idx="580">
                  <c:v>2.9910340738469695E-6</c:v>
                </c:pt>
                <c:pt idx="581">
                  <c:v>2.9976023455691903E-6</c:v>
                </c:pt>
                <c:pt idx="582">
                  <c:v>3.0041665824277665E-6</c:v>
                </c:pt>
                <c:pt idx="583">
                  <c:v>3.010726783126385E-6</c:v>
                </c:pt>
                <c:pt idx="584">
                  <c:v>3.0172829463896789E-6</c:v>
                </c:pt>
                <c:pt idx="585">
                  <c:v>3.0238350709630944E-6</c:v>
                </c:pt>
                <c:pt idx="586">
                  <c:v>3.0303831556127388E-6</c:v>
                </c:pt>
                <c:pt idx="587">
                  <c:v>3.0369271991252446E-6</c:v>
                </c:pt>
                <c:pt idx="588">
                  <c:v>3.0434672003076315E-6</c:v>
                </c:pt>
                <c:pt idx="589">
                  <c:v>3.0500031579871542E-6</c:v>
                </c:pt>
                <c:pt idx="590">
                  <c:v>3.0565350710111789E-6</c:v>
                </c:pt>
                <c:pt idx="591">
                  <c:v>3.0630629382470354E-6</c:v>
                </c:pt>
                <c:pt idx="592">
                  <c:v>3.0695867585818924E-6</c:v>
                </c:pt>
                <c:pt idx="593">
                  <c:v>3.0761065309226123E-6</c:v>
                </c:pt>
                <c:pt idx="594">
                  <c:v>3.0826222541956197E-6</c:v>
                </c:pt>
                <c:pt idx="595">
                  <c:v>3.0891339273467784E-6</c:v>
                </c:pt>
                <c:pt idx="596">
                  <c:v>3.0956415493412415E-6</c:v>
                </c:pt>
                <c:pt idx="597">
                  <c:v>3.1021451191633459E-6</c:v>
                </c:pt>
                <c:pt idx="598">
                  <c:v>3.1086446358164618E-6</c:v>
                </c:pt>
                <c:pt idx="599">
                  <c:v>3.115140098322875E-6</c:v>
                </c:pt>
                <c:pt idx="600">
                  <c:v>3.1216315057236568E-6</c:v>
                </c:pt>
                <c:pt idx="601">
                  <c:v>3.1281188570785393E-6</c:v>
                </c:pt>
                <c:pt idx="602">
                  <c:v>3.1346021514657939E-6</c:v>
                </c:pt>
                <c:pt idx="603">
                  <c:v>3.1410813879821002E-6</c:v>
                </c:pt>
                <c:pt idx="604">
                  <c:v>3.1475565657424278E-6</c:v>
                </c:pt>
                <c:pt idx="605">
                  <c:v>3.1540276838799177E-6</c:v>
                </c:pt>
                <c:pt idx="606">
                  <c:v>3.1604947415457534E-6</c:v>
                </c:pt>
                <c:pt idx="607">
                  <c:v>3.1669577379090487E-6</c:v>
                </c:pt>
                <c:pt idx="608">
                  <c:v>3.173416672156723E-6</c:v>
                </c:pt>
                <c:pt idx="609">
                  <c:v>3.1798715434933904E-6</c:v>
                </c:pt>
                <c:pt idx="610">
                  <c:v>3.1863223511412374E-6</c:v>
                </c:pt>
                <c:pt idx="611">
                  <c:v>3.1927690943399051E-6</c:v>
                </c:pt>
                <c:pt idx="612">
                  <c:v>3.1992117723463858E-6</c:v>
                </c:pt>
                <c:pt idx="613">
                  <c:v>3.2056503844348918E-6</c:v>
                </c:pt>
                <c:pt idx="614">
                  <c:v>3.2120849298967572E-6</c:v>
                </c:pt>
                <c:pt idx="615">
                  <c:v>3.2185154080403219E-6</c:v>
                </c:pt>
                <c:pt idx="616">
                  <c:v>3.2249418181908129E-6</c:v>
                </c:pt>
                <c:pt idx="617">
                  <c:v>3.2313641596902452E-6</c:v>
                </c:pt>
                <c:pt idx="618">
                  <c:v>3.237782431897301E-6</c:v>
                </c:pt>
                <c:pt idx="619">
                  <c:v>3.2441966341872333E-6</c:v>
                </c:pt>
                <c:pt idx="620">
                  <c:v>3.2506067659517463E-6</c:v>
                </c:pt>
                <c:pt idx="621">
                  <c:v>3.2570128265988989E-6</c:v>
                </c:pt>
                <c:pt idx="622">
                  <c:v>3.2634148155529923E-6</c:v>
                </c:pt>
                <c:pt idx="623">
                  <c:v>3.2698127322544619E-6</c:v>
                </c:pt>
                <c:pt idx="624">
                  <c:v>3.276206576159787E-6</c:v>
                </c:pt>
                <c:pt idx="625">
                  <c:v>3.2825963467413667E-6</c:v>
                </c:pt>
                <c:pt idx="626">
                  <c:v>3.2889820434874361E-6</c:v>
                </c:pt>
                <c:pt idx="627">
                  <c:v>3.2953636659019572E-6</c:v>
                </c:pt>
                <c:pt idx="628">
                  <c:v>3.3017412135045119E-6</c:v>
                </c:pt>
                <c:pt idx="629">
                  <c:v>3.308114685830204E-6</c:v>
                </c:pt>
                <c:pt idx="630">
                  <c:v>3.3399209031089294E-6</c:v>
                </c:pt>
                <c:pt idx="631">
                  <c:v>3.3716251774875071E-6</c:v>
                </c:pt>
                <c:pt idx="632">
                  <c:v>3.4032274677370467E-6</c:v>
                </c:pt>
                <c:pt idx="633">
                  <c:v>3.4347277416180897E-6</c:v>
                </c:pt>
                <c:pt idx="634">
                  <c:v>3.4661259756013591E-6</c:v>
                </c:pt>
                <c:pt idx="635">
                  <c:v>3.4974221545988437E-6</c:v>
                </c:pt>
                <c:pt idx="636">
                  <c:v>3.5286162717047575E-6</c:v>
                </c:pt>
                <c:pt idx="637">
                  <c:v>3.5597083279458934E-6</c:v>
                </c:pt>
                <c:pt idx="638">
                  <c:v>3.5906983320409478E-6</c:v>
                </c:pt>
                <c:pt idx="639">
                  <c:v>3.6215863001684071E-6</c:v>
                </c:pt>
                <c:pt idx="640">
                  <c:v>3.6523722557426105E-6</c:v>
                </c:pt>
                <c:pt idx="641">
                  <c:v>3.683056229197608E-6</c:v>
                </c:pt>
                <c:pt idx="642">
                  <c:v>3.7136382577785009E-6</c:v>
                </c:pt>
                <c:pt idx="643">
                  <c:v>3.7441183853398948E-6</c:v>
                </c:pt>
                <c:pt idx="644">
                  <c:v>3.7744966621511988E-6</c:v>
                </c:pt>
                <c:pt idx="645">
                  <c:v>3.8047731447084456E-6</c:v>
                </c:pt>
                <c:pt idx="646">
                  <c:v>3.8349478955523723E-6</c:v>
                </c:pt>
                <c:pt idx="647">
                  <c:v>3.8650209830924958E-6</c:v>
                </c:pt>
                <c:pt idx="648">
                  <c:v>3.8949924814369158E-6</c:v>
                </c:pt>
                <c:pt idx="649">
                  <c:v>3.9248624702276459E-6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A5D-4CE8-A7FC-5D52FAAA9457}"/>
            </c:ext>
          </c:extLst>
        </c:ser>
        <c:ser>
          <c:idx val="2"/>
          <c:order val="2"/>
          <c:tx>
            <c:v>Weibull Function(W=S=1)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'SEL(3)'!$F$5:$F$654</c:f>
              <c:numCache>
                <c:formatCode>0.000</c:formatCode>
                <c:ptCount val="650"/>
                <c:pt idx="0">
                  <c:v>13.3</c:v>
                </c:pt>
                <c:pt idx="1">
                  <c:v>13.301</c:v>
                </c:pt>
                <c:pt idx="2">
                  <c:v>13.302</c:v>
                </c:pt>
                <c:pt idx="3">
                  <c:v>13.302999999999999</c:v>
                </c:pt>
                <c:pt idx="4">
                  <c:v>13.303999999999998</c:v>
                </c:pt>
                <c:pt idx="5">
                  <c:v>13.304999999999998</c:v>
                </c:pt>
                <c:pt idx="6">
                  <c:v>13.305999999999997</c:v>
                </c:pt>
                <c:pt idx="7">
                  <c:v>13.306999999999997</c:v>
                </c:pt>
                <c:pt idx="8">
                  <c:v>13.307999999999996</c:v>
                </c:pt>
                <c:pt idx="9">
                  <c:v>13.308999999999996</c:v>
                </c:pt>
                <c:pt idx="10">
                  <c:v>13.31</c:v>
                </c:pt>
                <c:pt idx="11">
                  <c:v>13.32</c:v>
                </c:pt>
                <c:pt idx="12">
                  <c:v>13.33</c:v>
                </c:pt>
                <c:pt idx="13">
                  <c:v>13.34</c:v>
                </c:pt>
                <c:pt idx="14">
                  <c:v>13.35</c:v>
                </c:pt>
                <c:pt idx="15">
                  <c:v>13.36</c:v>
                </c:pt>
                <c:pt idx="16">
                  <c:v>13.37</c:v>
                </c:pt>
                <c:pt idx="17">
                  <c:v>13.379999999999999</c:v>
                </c:pt>
                <c:pt idx="18">
                  <c:v>13.389999999999999</c:v>
                </c:pt>
                <c:pt idx="19">
                  <c:v>13.399999999999999</c:v>
                </c:pt>
                <c:pt idx="20">
                  <c:v>13.409999999999998</c:v>
                </c:pt>
                <c:pt idx="21">
                  <c:v>13.419999999999998</c:v>
                </c:pt>
                <c:pt idx="22">
                  <c:v>13.429999999999998</c:v>
                </c:pt>
                <c:pt idx="23">
                  <c:v>13.439999999999998</c:v>
                </c:pt>
                <c:pt idx="24">
                  <c:v>13.449999999999998</c:v>
                </c:pt>
                <c:pt idx="25">
                  <c:v>13.459999999999997</c:v>
                </c:pt>
                <c:pt idx="26">
                  <c:v>13.469999999999997</c:v>
                </c:pt>
                <c:pt idx="27">
                  <c:v>13.479999999999997</c:v>
                </c:pt>
                <c:pt idx="28">
                  <c:v>13.489999999999998</c:v>
                </c:pt>
                <c:pt idx="29">
                  <c:v>13.499999999999998</c:v>
                </c:pt>
                <c:pt idx="30">
                  <c:v>13.509999999999998</c:v>
                </c:pt>
                <c:pt idx="31">
                  <c:v>13.519999999999998</c:v>
                </c:pt>
                <c:pt idx="32">
                  <c:v>13.529999999999998</c:v>
                </c:pt>
                <c:pt idx="33">
                  <c:v>13.539999999999997</c:v>
                </c:pt>
                <c:pt idx="34">
                  <c:v>13.549999999999997</c:v>
                </c:pt>
                <c:pt idx="35">
                  <c:v>13.559999999999997</c:v>
                </c:pt>
                <c:pt idx="36">
                  <c:v>13.569999999999997</c:v>
                </c:pt>
                <c:pt idx="37">
                  <c:v>13.579999999999997</c:v>
                </c:pt>
                <c:pt idx="38">
                  <c:v>13.589999999999996</c:v>
                </c:pt>
                <c:pt idx="39">
                  <c:v>13.599999999999996</c:v>
                </c:pt>
                <c:pt idx="40">
                  <c:v>13.609999999999996</c:v>
                </c:pt>
                <c:pt idx="41">
                  <c:v>13.619999999999996</c:v>
                </c:pt>
                <c:pt idx="42">
                  <c:v>13.629999999999995</c:v>
                </c:pt>
                <c:pt idx="43">
                  <c:v>13.639999999999995</c:v>
                </c:pt>
                <c:pt idx="44">
                  <c:v>13.649999999999995</c:v>
                </c:pt>
                <c:pt idx="45">
                  <c:v>13.659999999999995</c:v>
                </c:pt>
                <c:pt idx="46">
                  <c:v>13.669999999999995</c:v>
                </c:pt>
                <c:pt idx="47">
                  <c:v>13.679999999999994</c:v>
                </c:pt>
                <c:pt idx="48">
                  <c:v>13.689999999999994</c:v>
                </c:pt>
                <c:pt idx="49">
                  <c:v>13.699999999999994</c:v>
                </c:pt>
                <c:pt idx="50">
                  <c:v>13.709999999999994</c:v>
                </c:pt>
                <c:pt idx="51">
                  <c:v>13.719999999999994</c:v>
                </c:pt>
                <c:pt idx="52">
                  <c:v>13.729999999999993</c:v>
                </c:pt>
                <c:pt idx="53">
                  <c:v>13.739999999999993</c:v>
                </c:pt>
                <c:pt idx="54">
                  <c:v>13.749999999999993</c:v>
                </c:pt>
                <c:pt idx="55">
                  <c:v>13.759999999999993</c:v>
                </c:pt>
                <c:pt idx="56">
                  <c:v>13.769999999999992</c:v>
                </c:pt>
                <c:pt idx="57">
                  <c:v>13.779999999999992</c:v>
                </c:pt>
                <c:pt idx="58">
                  <c:v>13.789999999999992</c:v>
                </c:pt>
                <c:pt idx="59">
                  <c:v>13.799999999999992</c:v>
                </c:pt>
                <c:pt idx="60">
                  <c:v>13.809999999999992</c:v>
                </c:pt>
                <c:pt idx="61">
                  <c:v>13.819999999999991</c:v>
                </c:pt>
                <c:pt idx="62">
                  <c:v>13.829999999999991</c:v>
                </c:pt>
                <c:pt idx="63">
                  <c:v>13.839999999999991</c:v>
                </c:pt>
                <c:pt idx="64">
                  <c:v>13.849999999999991</c:v>
                </c:pt>
                <c:pt idx="65">
                  <c:v>13.859999999999991</c:v>
                </c:pt>
                <c:pt idx="66">
                  <c:v>13.86999999999999</c:v>
                </c:pt>
                <c:pt idx="67">
                  <c:v>13.87999999999999</c:v>
                </c:pt>
                <c:pt idx="68">
                  <c:v>13.88999999999999</c:v>
                </c:pt>
                <c:pt idx="69">
                  <c:v>13.89999999999999</c:v>
                </c:pt>
                <c:pt idx="70">
                  <c:v>13.909999999999989</c:v>
                </c:pt>
                <c:pt idx="71">
                  <c:v>13.919999999999989</c:v>
                </c:pt>
                <c:pt idx="72">
                  <c:v>13.929999999999989</c:v>
                </c:pt>
                <c:pt idx="73">
                  <c:v>13.939999999999989</c:v>
                </c:pt>
                <c:pt idx="74">
                  <c:v>13.949999999999989</c:v>
                </c:pt>
                <c:pt idx="75">
                  <c:v>13.959999999999988</c:v>
                </c:pt>
                <c:pt idx="76">
                  <c:v>13.969999999999988</c:v>
                </c:pt>
                <c:pt idx="77">
                  <c:v>13.979999999999988</c:v>
                </c:pt>
                <c:pt idx="78">
                  <c:v>13.989999999999988</c:v>
                </c:pt>
                <c:pt idx="79">
                  <c:v>13.999999999999988</c:v>
                </c:pt>
                <c:pt idx="80">
                  <c:v>14.009999999999987</c:v>
                </c:pt>
                <c:pt idx="81">
                  <c:v>14.019999999999987</c:v>
                </c:pt>
                <c:pt idx="82">
                  <c:v>14.029999999999987</c:v>
                </c:pt>
                <c:pt idx="83">
                  <c:v>14.039999999999987</c:v>
                </c:pt>
                <c:pt idx="84">
                  <c:v>14.049999999999986</c:v>
                </c:pt>
                <c:pt idx="85">
                  <c:v>14.059999999999986</c:v>
                </c:pt>
                <c:pt idx="86">
                  <c:v>14.069999999999986</c:v>
                </c:pt>
                <c:pt idx="87">
                  <c:v>14.079999999999986</c:v>
                </c:pt>
                <c:pt idx="88">
                  <c:v>14.089999999999986</c:v>
                </c:pt>
                <c:pt idx="89">
                  <c:v>14.099999999999985</c:v>
                </c:pt>
                <c:pt idx="90">
                  <c:v>14.109999999999985</c:v>
                </c:pt>
                <c:pt idx="91">
                  <c:v>14.119999999999985</c:v>
                </c:pt>
                <c:pt idx="92">
                  <c:v>14.129999999999985</c:v>
                </c:pt>
                <c:pt idx="93">
                  <c:v>14.139999999999985</c:v>
                </c:pt>
                <c:pt idx="94">
                  <c:v>14.149999999999984</c:v>
                </c:pt>
                <c:pt idx="95">
                  <c:v>14.159999999999984</c:v>
                </c:pt>
                <c:pt idx="96">
                  <c:v>14.169999999999984</c:v>
                </c:pt>
                <c:pt idx="97">
                  <c:v>14.179999999999984</c:v>
                </c:pt>
                <c:pt idx="98">
                  <c:v>14.189999999999984</c:v>
                </c:pt>
                <c:pt idx="99">
                  <c:v>14.199999999999983</c:v>
                </c:pt>
                <c:pt idx="100">
                  <c:v>14.209999999999983</c:v>
                </c:pt>
                <c:pt idx="101">
                  <c:v>14.219999999999983</c:v>
                </c:pt>
                <c:pt idx="102">
                  <c:v>14.229999999999983</c:v>
                </c:pt>
                <c:pt idx="103">
                  <c:v>14.239999999999982</c:v>
                </c:pt>
                <c:pt idx="104">
                  <c:v>14.249999999999982</c:v>
                </c:pt>
                <c:pt idx="105">
                  <c:v>14.259999999999982</c:v>
                </c:pt>
                <c:pt idx="106">
                  <c:v>14.269999999999982</c:v>
                </c:pt>
                <c:pt idx="107">
                  <c:v>14.279999999999982</c:v>
                </c:pt>
                <c:pt idx="108">
                  <c:v>14.289999999999981</c:v>
                </c:pt>
                <c:pt idx="109">
                  <c:v>14.299999999999981</c:v>
                </c:pt>
                <c:pt idx="110">
                  <c:v>14.309999999999981</c:v>
                </c:pt>
                <c:pt idx="111">
                  <c:v>14.319999999999981</c:v>
                </c:pt>
                <c:pt idx="112">
                  <c:v>14.329999999999981</c:v>
                </c:pt>
                <c:pt idx="113">
                  <c:v>14.33999999999998</c:v>
                </c:pt>
                <c:pt idx="114">
                  <c:v>14.34999999999998</c:v>
                </c:pt>
                <c:pt idx="115">
                  <c:v>14.35999999999998</c:v>
                </c:pt>
                <c:pt idx="116">
                  <c:v>14.36999999999998</c:v>
                </c:pt>
                <c:pt idx="117">
                  <c:v>14.379999999999979</c:v>
                </c:pt>
                <c:pt idx="118">
                  <c:v>14.389999999999979</c:v>
                </c:pt>
                <c:pt idx="119">
                  <c:v>14.399999999999979</c:v>
                </c:pt>
                <c:pt idx="120">
                  <c:v>14.409999999999979</c:v>
                </c:pt>
                <c:pt idx="121">
                  <c:v>14.419999999999979</c:v>
                </c:pt>
                <c:pt idx="122">
                  <c:v>14.429999999999978</c:v>
                </c:pt>
                <c:pt idx="123">
                  <c:v>14.439999999999978</c:v>
                </c:pt>
                <c:pt idx="124">
                  <c:v>14.449999999999978</c:v>
                </c:pt>
                <c:pt idx="125">
                  <c:v>14.459999999999978</c:v>
                </c:pt>
                <c:pt idx="126">
                  <c:v>14.469999999999978</c:v>
                </c:pt>
                <c:pt idx="127">
                  <c:v>14.479999999999977</c:v>
                </c:pt>
                <c:pt idx="128">
                  <c:v>14.489999999999977</c:v>
                </c:pt>
                <c:pt idx="129">
                  <c:v>14.499999999999977</c:v>
                </c:pt>
                <c:pt idx="130">
                  <c:v>14.509999999999977</c:v>
                </c:pt>
                <c:pt idx="131">
                  <c:v>14.519999999999976</c:v>
                </c:pt>
                <c:pt idx="132">
                  <c:v>14.529999999999976</c:v>
                </c:pt>
                <c:pt idx="133">
                  <c:v>14.539999999999976</c:v>
                </c:pt>
                <c:pt idx="134">
                  <c:v>14.549999999999976</c:v>
                </c:pt>
                <c:pt idx="135">
                  <c:v>14.559999999999976</c:v>
                </c:pt>
                <c:pt idx="136">
                  <c:v>14.569999999999975</c:v>
                </c:pt>
                <c:pt idx="137">
                  <c:v>14.579999999999975</c:v>
                </c:pt>
                <c:pt idx="138">
                  <c:v>14.589999999999975</c:v>
                </c:pt>
                <c:pt idx="139">
                  <c:v>14.599999999999975</c:v>
                </c:pt>
                <c:pt idx="140">
                  <c:v>14.609999999999975</c:v>
                </c:pt>
                <c:pt idx="141">
                  <c:v>14.619999999999974</c:v>
                </c:pt>
                <c:pt idx="142">
                  <c:v>14.629999999999974</c:v>
                </c:pt>
                <c:pt idx="143">
                  <c:v>14.639999999999974</c:v>
                </c:pt>
                <c:pt idx="144">
                  <c:v>14.649999999999974</c:v>
                </c:pt>
                <c:pt idx="145">
                  <c:v>14.659999999999973</c:v>
                </c:pt>
                <c:pt idx="146">
                  <c:v>14.669999999999973</c:v>
                </c:pt>
                <c:pt idx="147">
                  <c:v>14.679999999999973</c:v>
                </c:pt>
                <c:pt idx="148">
                  <c:v>14.689999999999973</c:v>
                </c:pt>
                <c:pt idx="149">
                  <c:v>14.699999999999973</c:v>
                </c:pt>
                <c:pt idx="150">
                  <c:v>14.709999999999972</c:v>
                </c:pt>
                <c:pt idx="151">
                  <c:v>14.719999999999972</c:v>
                </c:pt>
                <c:pt idx="152">
                  <c:v>14.729999999999972</c:v>
                </c:pt>
                <c:pt idx="153">
                  <c:v>14.739999999999972</c:v>
                </c:pt>
                <c:pt idx="154">
                  <c:v>14.749999999999972</c:v>
                </c:pt>
                <c:pt idx="155">
                  <c:v>14.759999999999971</c:v>
                </c:pt>
                <c:pt idx="156">
                  <c:v>14.769999999999971</c:v>
                </c:pt>
                <c:pt idx="157">
                  <c:v>14.779999999999971</c:v>
                </c:pt>
                <c:pt idx="158">
                  <c:v>14.789999999999971</c:v>
                </c:pt>
                <c:pt idx="159">
                  <c:v>14.799999999999971</c:v>
                </c:pt>
                <c:pt idx="160">
                  <c:v>14.80999999999997</c:v>
                </c:pt>
                <c:pt idx="161">
                  <c:v>14.81999999999997</c:v>
                </c:pt>
                <c:pt idx="162">
                  <c:v>14.82999999999997</c:v>
                </c:pt>
                <c:pt idx="163">
                  <c:v>14.83999999999997</c:v>
                </c:pt>
                <c:pt idx="164">
                  <c:v>14.849999999999969</c:v>
                </c:pt>
                <c:pt idx="165">
                  <c:v>14.859999999999969</c:v>
                </c:pt>
                <c:pt idx="166">
                  <c:v>14.869999999999969</c:v>
                </c:pt>
                <c:pt idx="167">
                  <c:v>14.879999999999969</c:v>
                </c:pt>
                <c:pt idx="168">
                  <c:v>14.889999999999969</c:v>
                </c:pt>
                <c:pt idx="169">
                  <c:v>14.899999999999968</c:v>
                </c:pt>
                <c:pt idx="170">
                  <c:v>14.909999999999968</c:v>
                </c:pt>
                <c:pt idx="171">
                  <c:v>14.919999999999968</c:v>
                </c:pt>
                <c:pt idx="172">
                  <c:v>14.929999999999968</c:v>
                </c:pt>
                <c:pt idx="173">
                  <c:v>14.939999999999968</c:v>
                </c:pt>
                <c:pt idx="174">
                  <c:v>14.949999999999967</c:v>
                </c:pt>
                <c:pt idx="175">
                  <c:v>14.959999999999967</c:v>
                </c:pt>
                <c:pt idx="176">
                  <c:v>14.969999999999967</c:v>
                </c:pt>
                <c:pt idx="177">
                  <c:v>14.979999999999967</c:v>
                </c:pt>
                <c:pt idx="178">
                  <c:v>14.989999999999966</c:v>
                </c:pt>
                <c:pt idx="179">
                  <c:v>14.999999999999966</c:v>
                </c:pt>
                <c:pt idx="180">
                  <c:v>15.099999999999996</c:v>
                </c:pt>
                <c:pt idx="181">
                  <c:v>15.199999999999998</c:v>
                </c:pt>
                <c:pt idx="182">
                  <c:v>15.299999999999997</c:v>
                </c:pt>
                <c:pt idx="183">
                  <c:v>15.399999999999999</c:v>
                </c:pt>
                <c:pt idx="184">
                  <c:v>15.499999999999998</c:v>
                </c:pt>
                <c:pt idx="185">
                  <c:v>15.6</c:v>
                </c:pt>
                <c:pt idx="186">
                  <c:v>15.7</c:v>
                </c:pt>
                <c:pt idx="187">
                  <c:v>15.8</c:v>
                </c:pt>
                <c:pt idx="188">
                  <c:v>15.9</c:v>
                </c:pt>
                <c:pt idx="189">
                  <c:v>16</c:v>
                </c:pt>
                <c:pt idx="190">
                  <c:v>16.100000000000001</c:v>
                </c:pt>
                <c:pt idx="191">
                  <c:v>16.200000000000003</c:v>
                </c:pt>
                <c:pt idx="192">
                  <c:v>16.300000000000004</c:v>
                </c:pt>
                <c:pt idx="193">
                  <c:v>16.400000000000002</c:v>
                </c:pt>
                <c:pt idx="194">
                  <c:v>16.500000000000004</c:v>
                </c:pt>
                <c:pt idx="195">
                  <c:v>16.600000000000005</c:v>
                </c:pt>
                <c:pt idx="196">
                  <c:v>16.700000000000006</c:v>
                </c:pt>
                <c:pt idx="197">
                  <c:v>16.800000000000004</c:v>
                </c:pt>
                <c:pt idx="198">
                  <c:v>16.900000000000006</c:v>
                </c:pt>
                <c:pt idx="199">
                  <c:v>17.000000000000007</c:v>
                </c:pt>
                <c:pt idx="200">
                  <c:v>17.100000000000009</c:v>
                </c:pt>
                <c:pt idx="201">
                  <c:v>17.200000000000006</c:v>
                </c:pt>
                <c:pt idx="202">
                  <c:v>17.300000000000008</c:v>
                </c:pt>
                <c:pt idx="203">
                  <c:v>17.400000000000009</c:v>
                </c:pt>
                <c:pt idx="204">
                  <c:v>17.500000000000011</c:v>
                </c:pt>
                <c:pt idx="205">
                  <c:v>17.600000000000009</c:v>
                </c:pt>
                <c:pt idx="206">
                  <c:v>17.70000000000001</c:v>
                </c:pt>
                <c:pt idx="207">
                  <c:v>17.800000000000011</c:v>
                </c:pt>
                <c:pt idx="208">
                  <c:v>17.900000000000013</c:v>
                </c:pt>
                <c:pt idx="209">
                  <c:v>18.000000000000011</c:v>
                </c:pt>
                <c:pt idx="210">
                  <c:v>18.100000000000012</c:v>
                </c:pt>
                <c:pt idx="211">
                  <c:v>18.200000000000014</c:v>
                </c:pt>
                <c:pt idx="212">
                  <c:v>18.300000000000015</c:v>
                </c:pt>
                <c:pt idx="213">
                  <c:v>18.400000000000013</c:v>
                </c:pt>
                <c:pt idx="214">
                  <c:v>18.500000000000014</c:v>
                </c:pt>
                <c:pt idx="215">
                  <c:v>18.600000000000016</c:v>
                </c:pt>
                <c:pt idx="216">
                  <c:v>18.700000000000017</c:v>
                </c:pt>
                <c:pt idx="217">
                  <c:v>18.800000000000015</c:v>
                </c:pt>
                <c:pt idx="218">
                  <c:v>18.900000000000016</c:v>
                </c:pt>
                <c:pt idx="219">
                  <c:v>19.000000000000018</c:v>
                </c:pt>
                <c:pt idx="220">
                  <c:v>19.100000000000016</c:v>
                </c:pt>
                <c:pt idx="221">
                  <c:v>19.200000000000017</c:v>
                </c:pt>
                <c:pt idx="222">
                  <c:v>19.300000000000018</c:v>
                </c:pt>
                <c:pt idx="223">
                  <c:v>19.40000000000002</c:v>
                </c:pt>
                <c:pt idx="224">
                  <c:v>19.500000000000021</c:v>
                </c:pt>
                <c:pt idx="225">
                  <c:v>19.600000000000019</c:v>
                </c:pt>
                <c:pt idx="226">
                  <c:v>19.700000000000021</c:v>
                </c:pt>
                <c:pt idx="227">
                  <c:v>19.800000000000022</c:v>
                </c:pt>
                <c:pt idx="228">
                  <c:v>19.90000000000002</c:v>
                </c:pt>
                <c:pt idx="229">
                  <c:v>20.000000000000021</c:v>
                </c:pt>
                <c:pt idx="230">
                  <c:v>20.100000000000023</c:v>
                </c:pt>
                <c:pt idx="231">
                  <c:v>20.200000000000024</c:v>
                </c:pt>
                <c:pt idx="232">
                  <c:v>20.300000000000026</c:v>
                </c:pt>
                <c:pt idx="233">
                  <c:v>20.400000000000023</c:v>
                </c:pt>
                <c:pt idx="234">
                  <c:v>20.500000000000025</c:v>
                </c:pt>
                <c:pt idx="235">
                  <c:v>20.600000000000026</c:v>
                </c:pt>
                <c:pt idx="236">
                  <c:v>20.700000000000024</c:v>
                </c:pt>
                <c:pt idx="237">
                  <c:v>20.800000000000026</c:v>
                </c:pt>
                <c:pt idx="238">
                  <c:v>20.900000000000027</c:v>
                </c:pt>
                <c:pt idx="239">
                  <c:v>21.000000000000028</c:v>
                </c:pt>
                <c:pt idx="240">
                  <c:v>21.10000000000003</c:v>
                </c:pt>
                <c:pt idx="241">
                  <c:v>21.200000000000028</c:v>
                </c:pt>
                <c:pt idx="242">
                  <c:v>21.300000000000029</c:v>
                </c:pt>
                <c:pt idx="243">
                  <c:v>21.400000000000031</c:v>
                </c:pt>
                <c:pt idx="244">
                  <c:v>21.500000000000028</c:v>
                </c:pt>
                <c:pt idx="245">
                  <c:v>21.60000000000003</c:v>
                </c:pt>
                <c:pt idx="246">
                  <c:v>21.700000000000031</c:v>
                </c:pt>
                <c:pt idx="247">
                  <c:v>21.800000000000033</c:v>
                </c:pt>
                <c:pt idx="248">
                  <c:v>21.900000000000034</c:v>
                </c:pt>
                <c:pt idx="249">
                  <c:v>22.000000000000032</c:v>
                </c:pt>
                <c:pt idx="250">
                  <c:v>22.100000000000033</c:v>
                </c:pt>
                <c:pt idx="251">
                  <c:v>22.200000000000035</c:v>
                </c:pt>
                <c:pt idx="252">
                  <c:v>22.300000000000033</c:v>
                </c:pt>
                <c:pt idx="253">
                  <c:v>22.400000000000034</c:v>
                </c:pt>
                <c:pt idx="254">
                  <c:v>22.500000000000036</c:v>
                </c:pt>
                <c:pt idx="255">
                  <c:v>22.600000000000037</c:v>
                </c:pt>
                <c:pt idx="256">
                  <c:v>22.700000000000038</c:v>
                </c:pt>
                <c:pt idx="257">
                  <c:v>22.800000000000036</c:v>
                </c:pt>
                <c:pt idx="258">
                  <c:v>22.900000000000038</c:v>
                </c:pt>
                <c:pt idx="259">
                  <c:v>23.000000000000036</c:v>
                </c:pt>
                <c:pt idx="260">
                  <c:v>23.100000000000037</c:v>
                </c:pt>
                <c:pt idx="261">
                  <c:v>23.200000000000038</c:v>
                </c:pt>
                <c:pt idx="262">
                  <c:v>23.30000000000004</c:v>
                </c:pt>
                <c:pt idx="263">
                  <c:v>23.400000000000041</c:v>
                </c:pt>
                <c:pt idx="264">
                  <c:v>23.500000000000043</c:v>
                </c:pt>
                <c:pt idx="265">
                  <c:v>23.600000000000041</c:v>
                </c:pt>
                <c:pt idx="266">
                  <c:v>23.700000000000042</c:v>
                </c:pt>
                <c:pt idx="267">
                  <c:v>23.80000000000004</c:v>
                </c:pt>
                <c:pt idx="268">
                  <c:v>23.900000000000041</c:v>
                </c:pt>
                <c:pt idx="269">
                  <c:v>24.000000000000043</c:v>
                </c:pt>
                <c:pt idx="270">
                  <c:v>24.100000000000044</c:v>
                </c:pt>
                <c:pt idx="271">
                  <c:v>24.200000000000045</c:v>
                </c:pt>
                <c:pt idx="272">
                  <c:v>24.300000000000047</c:v>
                </c:pt>
                <c:pt idx="273">
                  <c:v>24.400000000000045</c:v>
                </c:pt>
                <c:pt idx="274">
                  <c:v>24.500000000000046</c:v>
                </c:pt>
                <c:pt idx="275">
                  <c:v>24.600000000000044</c:v>
                </c:pt>
                <c:pt idx="276">
                  <c:v>24.700000000000045</c:v>
                </c:pt>
                <c:pt idx="277">
                  <c:v>24.800000000000047</c:v>
                </c:pt>
                <c:pt idx="278">
                  <c:v>24.900000000000048</c:v>
                </c:pt>
                <c:pt idx="279">
                  <c:v>25.00000000000005</c:v>
                </c:pt>
                <c:pt idx="280">
                  <c:v>25.100000000000051</c:v>
                </c:pt>
                <c:pt idx="281">
                  <c:v>25.200000000000049</c:v>
                </c:pt>
                <c:pt idx="282">
                  <c:v>25.30000000000005</c:v>
                </c:pt>
                <c:pt idx="283">
                  <c:v>25.400000000000048</c:v>
                </c:pt>
                <c:pt idx="284">
                  <c:v>25.50000000000005</c:v>
                </c:pt>
                <c:pt idx="285">
                  <c:v>25.600000000000051</c:v>
                </c:pt>
                <c:pt idx="286">
                  <c:v>25.700000000000053</c:v>
                </c:pt>
                <c:pt idx="287">
                  <c:v>25.800000000000054</c:v>
                </c:pt>
                <c:pt idx="288">
                  <c:v>25.900000000000055</c:v>
                </c:pt>
                <c:pt idx="289">
                  <c:v>26.000000000000053</c:v>
                </c:pt>
                <c:pt idx="290">
                  <c:v>26.100000000000055</c:v>
                </c:pt>
                <c:pt idx="291">
                  <c:v>26.200000000000053</c:v>
                </c:pt>
                <c:pt idx="292">
                  <c:v>26.300000000000054</c:v>
                </c:pt>
                <c:pt idx="293">
                  <c:v>26.400000000000055</c:v>
                </c:pt>
                <c:pt idx="294">
                  <c:v>26.500000000000057</c:v>
                </c:pt>
                <c:pt idx="295">
                  <c:v>26.600000000000058</c:v>
                </c:pt>
                <c:pt idx="296">
                  <c:v>26.70000000000006</c:v>
                </c:pt>
                <c:pt idx="297">
                  <c:v>26.800000000000058</c:v>
                </c:pt>
                <c:pt idx="298">
                  <c:v>26.900000000000059</c:v>
                </c:pt>
                <c:pt idx="299">
                  <c:v>27.000000000000057</c:v>
                </c:pt>
                <c:pt idx="300">
                  <c:v>27.100000000000058</c:v>
                </c:pt>
                <c:pt idx="301">
                  <c:v>27.20000000000006</c:v>
                </c:pt>
                <c:pt idx="302">
                  <c:v>27.300000000000061</c:v>
                </c:pt>
                <c:pt idx="303">
                  <c:v>27.400000000000063</c:v>
                </c:pt>
                <c:pt idx="304">
                  <c:v>27.500000000000064</c:v>
                </c:pt>
                <c:pt idx="305">
                  <c:v>27.600000000000062</c:v>
                </c:pt>
                <c:pt idx="306">
                  <c:v>27.700000000000063</c:v>
                </c:pt>
                <c:pt idx="307">
                  <c:v>27.800000000000061</c:v>
                </c:pt>
                <c:pt idx="308">
                  <c:v>27.900000000000063</c:v>
                </c:pt>
                <c:pt idx="309">
                  <c:v>28.000000000000064</c:v>
                </c:pt>
                <c:pt idx="310">
                  <c:v>28.100000000000065</c:v>
                </c:pt>
                <c:pt idx="311">
                  <c:v>28.200000000000067</c:v>
                </c:pt>
                <c:pt idx="312">
                  <c:v>28.300000000000065</c:v>
                </c:pt>
                <c:pt idx="313">
                  <c:v>28.400000000000066</c:v>
                </c:pt>
                <c:pt idx="314">
                  <c:v>28.500000000000064</c:v>
                </c:pt>
                <c:pt idx="315">
                  <c:v>28.600000000000065</c:v>
                </c:pt>
                <c:pt idx="316">
                  <c:v>28.700000000000067</c:v>
                </c:pt>
                <c:pt idx="317">
                  <c:v>28.800000000000068</c:v>
                </c:pt>
                <c:pt idx="318">
                  <c:v>28.90000000000007</c:v>
                </c:pt>
                <c:pt idx="319">
                  <c:v>29.000000000000071</c:v>
                </c:pt>
                <c:pt idx="320">
                  <c:v>29.100000000000069</c:v>
                </c:pt>
                <c:pt idx="321">
                  <c:v>29.20000000000007</c:v>
                </c:pt>
                <c:pt idx="322">
                  <c:v>29.300000000000068</c:v>
                </c:pt>
                <c:pt idx="323">
                  <c:v>29.40000000000007</c:v>
                </c:pt>
                <c:pt idx="324">
                  <c:v>29.500000000000071</c:v>
                </c:pt>
                <c:pt idx="325">
                  <c:v>29.600000000000072</c:v>
                </c:pt>
                <c:pt idx="326">
                  <c:v>29.700000000000074</c:v>
                </c:pt>
                <c:pt idx="327">
                  <c:v>29.800000000000075</c:v>
                </c:pt>
                <c:pt idx="328">
                  <c:v>29.900000000000073</c:v>
                </c:pt>
                <c:pt idx="329">
                  <c:v>30.000000000000075</c:v>
                </c:pt>
                <c:pt idx="330">
                  <c:v>30.100000000000072</c:v>
                </c:pt>
                <c:pt idx="331">
                  <c:v>30.200000000000074</c:v>
                </c:pt>
                <c:pt idx="332">
                  <c:v>30.300000000000075</c:v>
                </c:pt>
                <c:pt idx="333">
                  <c:v>30.400000000000077</c:v>
                </c:pt>
                <c:pt idx="334">
                  <c:v>30.500000000000078</c:v>
                </c:pt>
                <c:pt idx="335">
                  <c:v>30.60000000000008</c:v>
                </c:pt>
                <c:pt idx="336">
                  <c:v>30.700000000000077</c:v>
                </c:pt>
                <c:pt idx="337">
                  <c:v>30.800000000000079</c:v>
                </c:pt>
                <c:pt idx="338">
                  <c:v>30.900000000000077</c:v>
                </c:pt>
                <c:pt idx="339">
                  <c:v>31.000000000000078</c:v>
                </c:pt>
                <c:pt idx="340">
                  <c:v>31.10000000000008</c:v>
                </c:pt>
                <c:pt idx="341">
                  <c:v>31.200000000000081</c:v>
                </c:pt>
                <c:pt idx="342">
                  <c:v>31.300000000000082</c:v>
                </c:pt>
                <c:pt idx="343">
                  <c:v>31.40000000000008</c:v>
                </c:pt>
                <c:pt idx="344">
                  <c:v>31.500000000000082</c:v>
                </c:pt>
                <c:pt idx="345">
                  <c:v>31.600000000000083</c:v>
                </c:pt>
                <c:pt idx="346">
                  <c:v>31.700000000000085</c:v>
                </c:pt>
                <c:pt idx="347">
                  <c:v>31.800000000000082</c:v>
                </c:pt>
                <c:pt idx="348">
                  <c:v>31.900000000000084</c:v>
                </c:pt>
                <c:pt idx="349">
                  <c:v>32.000000000000085</c:v>
                </c:pt>
                <c:pt idx="350">
                  <c:v>32.100000000000087</c:v>
                </c:pt>
                <c:pt idx="351">
                  <c:v>32.200000000000088</c:v>
                </c:pt>
                <c:pt idx="352">
                  <c:v>32.300000000000082</c:v>
                </c:pt>
                <c:pt idx="353">
                  <c:v>32.400000000000091</c:v>
                </c:pt>
                <c:pt idx="354">
                  <c:v>32.500000000000085</c:v>
                </c:pt>
                <c:pt idx="355">
                  <c:v>32.600000000000087</c:v>
                </c:pt>
                <c:pt idx="356">
                  <c:v>32.700000000000088</c:v>
                </c:pt>
                <c:pt idx="357">
                  <c:v>32.80000000000009</c:v>
                </c:pt>
                <c:pt idx="358">
                  <c:v>32.900000000000091</c:v>
                </c:pt>
                <c:pt idx="359">
                  <c:v>33.000000000000085</c:v>
                </c:pt>
                <c:pt idx="360">
                  <c:v>33.100000000000094</c:v>
                </c:pt>
                <c:pt idx="361">
                  <c:v>33.200000000000088</c:v>
                </c:pt>
                <c:pt idx="362">
                  <c:v>33.300000000000097</c:v>
                </c:pt>
                <c:pt idx="363">
                  <c:v>33.400000000000091</c:v>
                </c:pt>
                <c:pt idx="364">
                  <c:v>33.500000000000092</c:v>
                </c:pt>
                <c:pt idx="365">
                  <c:v>33.600000000000094</c:v>
                </c:pt>
                <c:pt idx="366">
                  <c:v>33.700000000000095</c:v>
                </c:pt>
                <c:pt idx="367">
                  <c:v>33.800000000000097</c:v>
                </c:pt>
                <c:pt idx="368">
                  <c:v>33.900000000000091</c:v>
                </c:pt>
                <c:pt idx="369">
                  <c:v>34.000000000000099</c:v>
                </c:pt>
                <c:pt idx="370">
                  <c:v>34.100000000000094</c:v>
                </c:pt>
                <c:pt idx="371">
                  <c:v>34.200000000000095</c:v>
                </c:pt>
                <c:pt idx="372">
                  <c:v>34.300000000000097</c:v>
                </c:pt>
                <c:pt idx="373">
                  <c:v>34.400000000000098</c:v>
                </c:pt>
                <c:pt idx="374">
                  <c:v>34.500000000000099</c:v>
                </c:pt>
                <c:pt idx="375">
                  <c:v>34.600000000000094</c:v>
                </c:pt>
                <c:pt idx="376">
                  <c:v>34.700000000000102</c:v>
                </c:pt>
                <c:pt idx="377">
                  <c:v>34.800000000000097</c:v>
                </c:pt>
                <c:pt idx="378">
                  <c:v>34.900000000000098</c:v>
                </c:pt>
                <c:pt idx="379">
                  <c:v>35.000000000000099</c:v>
                </c:pt>
                <c:pt idx="380">
                  <c:v>35.100000000000101</c:v>
                </c:pt>
                <c:pt idx="381">
                  <c:v>35.200000000000102</c:v>
                </c:pt>
                <c:pt idx="382">
                  <c:v>35.300000000000097</c:v>
                </c:pt>
                <c:pt idx="383">
                  <c:v>35.400000000000105</c:v>
                </c:pt>
                <c:pt idx="384">
                  <c:v>35.500000000000099</c:v>
                </c:pt>
                <c:pt idx="385">
                  <c:v>35.600000000000108</c:v>
                </c:pt>
                <c:pt idx="386">
                  <c:v>35.700000000000102</c:v>
                </c:pt>
                <c:pt idx="387">
                  <c:v>35.800000000000104</c:v>
                </c:pt>
                <c:pt idx="388">
                  <c:v>35.900000000000105</c:v>
                </c:pt>
                <c:pt idx="389">
                  <c:v>36.000000000000107</c:v>
                </c:pt>
                <c:pt idx="390">
                  <c:v>36.100000000000108</c:v>
                </c:pt>
                <c:pt idx="391">
                  <c:v>36.200000000000102</c:v>
                </c:pt>
                <c:pt idx="392">
                  <c:v>36.300000000000111</c:v>
                </c:pt>
                <c:pt idx="393">
                  <c:v>36.400000000000105</c:v>
                </c:pt>
                <c:pt idx="394">
                  <c:v>36.500000000000107</c:v>
                </c:pt>
                <c:pt idx="395">
                  <c:v>36.600000000000108</c:v>
                </c:pt>
                <c:pt idx="396">
                  <c:v>36.700000000000109</c:v>
                </c:pt>
                <c:pt idx="397">
                  <c:v>36.800000000000111</c:v>
                </c:pt>
                <c:pt idx="398">
                  <c:v>36.900000000000105</c:v>
                </c:pt>
                <c:pt idx="399">
                  <c:v>37.000000000000114</c:v>
                </c:pt>
                <c:pt idx="400">
                  <c:v>37.100000000000108</c:v>
                </c:pt>
                <c:pt idx="401">
                  <c:v>37.200000000000117</c:v>
                </c:pt>
                <c:pt idx="402">
                  <c:v>37.300000000000111</c:v>
                </c:pt>
                <c:pt idx="403">
                  <c:v>37.400000000000112</c:v>
                </c:pt>
                <c:pt idx="404">
                  <c:v>37.500000000000114</c:v>
                </c:pt>
                <c:pt idx="405">
                  <c:v>37.600000000000115</c:v>
                </c:pt>
                <c:pt idx="406">
                  <c:v>37.700000000000117</c:v>
                </c:pt>
                <c:pt idx="407">
                  <c:v>37.800000000000111</c:v>
                </c:pt>
                <c:pt idx="408">
                  <c:v>37.900000000000119</c:v>
                </c:pt>
                <c:pt idx="409">
                  <c:v>38.000000000000114</c:v>
                </c:pt>
                <c:pt idx="410">
                  <c:v>38.100000000000115</c:v>
                </c:pt>
                <c:pt idx="411">
                  <c:v>38.200000000000117</c:v>
                </c:pt>
                <c:pt idx="412">
                  <c:v>38.300000000000118</c:v>
                </c:pt>
                <c:pt idx="413">
                  <c:v>38.400000000000119</c:v>
                </c:pt>
                <c:pt idx="414">
                  <c:v>38.500000000000114</c:v>
                </c:pt>
                <c:pt idx="415">
                  <c:v>38.600000000000122</c:v>
                </c:pt>
                <c:pt idx="416">
                  <c:v>38.700000000000117</c:v>
                </c:pt>
                <c:pt idx="417">
                  <c:v>38.800000000000125</c:v>
                </c:pt>
                <c:pt idx="418">
                  <c:v>38.900000000000119</c:v>
                </c:pt>
                <c:pt idx="419">
                  <c:v>39.000000000000121</c:v>
                </c:pt>
                <c:pt idx="420">
                  <c:v>39.100000000000122</c:v>
                </c:pt>
                <c:pt idx="421">
                  <c:v>39.200000000000124</c:v>
                </c:pt>
                <c:pt idx="422">
                  <c:v>39.300000000000125</c:v>
                </c:pt>
                <c:pt idx="423">
                  <c:v>39.400000000000119</c:v>
                </c:pt>
                <c:pt idx="424">
                  <c:v>39.500000000000128</c:v>
                </c:pt>
                <c:pt idx="425">
                  <c:v>39.600000000000122</c:v>
                </c:pt>
                <c:pt idx="426">
                  <c:v>39.700000000000124</c:v>
                </c:pt>
                <c:pt idx="427">
                  <c:v>39.800000000000125</c:v>
                </c:pt>
                <c:pt idx="428">
                  <c:v>39.900000000000126</c:v>
                </c:pt>
                <c:pt idx="429">
                  <c:v>40.000000000000128</c:v>
                </c:pt>
                <c:pt idx="430">
                  <c:v>40.100000000000122</c:v>
                </c:pt>
                <c:pt idx="431">
                  <c:v>40.200000000000131</c:v>
                </c:pt>
                <c:pt idx="432">
                  <c:v>40.300000000000125</c:v>
                </c:pt>
                <c:pt idx="433">
                  <c:v>40.400000000000134</c:v>
                </c:pt>
                <c:pt idx="434">
                  <c:v>40.500000000000128</c:v>
                </c:pt>
                <c:pt idx="435">
                  <c:v>40.600000000000129</c:v>
                </c:pt>
                <c:pt idx="436">
                  <c:v>40.700000000000131</c:v>
                </c:pt>
                <c:pt idx="437">
                  <c:v>40.800000000000125</c:v>
                </c:pt>
                <c:pt idx="438">
                  <c:v>40.900000000000134</c:v>
                </c:pt>
                <c:pt idx="439">
                  <c:v>41.000000000000128</c:v>
                </c:pt>
                <c:pt idx="440">
                  <c:v>41.100000000000136</c:v>
                </c:pt>
                <c:pt idx="441">
                  <c:v>41.200000000000131</c:v>
                </c:pt>
                <c:pt idx="442">
                  <c:v>41.300000000000132</c:v>
                </c:pt>
                <c:pt idx="443">
                  <c:v>41.400000000000134</c:v>
                </c:pt>
                <c:pt idx="444">
                  <c:v>41.500000000000135</c:v>
                </c:pt>
                <c:pt idx="445">
                  <c:v>41.600000000000136</c:v>
                </c:pt>
                <c:pt idx="446">
                  <c:v>41.700000000000131</c:v>
                </c:pt>
                <c:pt idx="447">
                  <c:v>41.800000000000139</c:v>
                </c:pt>
                <c:pt idx="448">
                  <c:v>41.900000000000134</c:v>
                </c:pt>
                <c:pt idx="449">
                  <c:v>42.000000000000135</c:v>
                </c:pt>
                <c:pt idx="450">
                  <c:v>42.100000000000136</c:v>
                </c:pt>
                <c:pt idx="451">
                  <c:v>42.200000000000138</c:v>
                </c:pt>
                <c:pt idx="452">
                  <c:v>42.300000000000139</c:v>
                </c:pt>
                <c:pt idx="453">
                  <c:v>42.400000000000134</c:v>
                </c:pt>
                <c:pt idx="454">
                  <c:v>42.500000000000142</c:v>
                </c:pt>
                <c:pt idx="455">
                  <c:v>42.600000000000136</c:v>
                </c:pt>
                <c:pt idx="456">
                  <c:v>42.700000000000145</c:v>
                </c:pt>
                <c:pt idx="457">
                  <c:v>42.800000000000139</c:v>
                </c:pt>
                <c:pt idx="458">
                  <c:v>42.900000000000141</c:v>
                </c:pt>
                <c:pt idx="459">
                  <c:v>43.000000000000142</c:v>
                </c:pt>
                <c:pt idx="460">
                  <c:v>43.100000000000144</c:v>
                </c:pt>
                <c:pt idx="461">
                  <c:v>43.200000000000145</c:v>
                </c:pt>
                <c:pt idx="462">
                  <c:v>43.300000000000139</c:v>
                </c:pt>
                <c:pt idx="463">
                  <c:v>43.400000000000148</c:v>
                </c:pt>
                <c:pt idx="464">
                  <c:v>43.500000000000142</c:v>
                </c:pt>
                <c:pt idx="465">
                  <c:v>43.600000000000144</c:v>
                </c:pt>
                <c:pt idx="466">
                  <c:v>43.700000000000145</c:v>
                </c:pt>
                <c:pt idx="467">
                  <c:v>43.800000000000146</c:v>
                </c:pt>
                <c:pt idx="468">
                  <c:v>43.900000000000148</c:v>
                </c:pt>
                <c:pt idx="469">
                  <c:v>44.000000000000142</c:v>
                </c:pt>
                <c:pt idx="470">
                  <c:v>44.100000000000151</c:v>
                </c:pt>
                <c:pt idx="471">
                  <c:v>44.200000000000145</c:v>
                </c:pt>
                <c:pt idx="472">
                  <c:v>44.300000000000153</c:v>
                </c:pt>
                <c:pt idx="473">
                  <c:v>44.400000000000148</c:v>
                </c:pt>
                <c:pt idx="474">
                  <c:v>44.500000000000149</c:v>
                </c:pt>
                <c:pt idx="475">
                  <c:v>44.600000000000151</c:v>
                </c:pt>
                <c:pt idx="476">
                  <c:v>44.700000000000152</c:v>
                </c:pt>
                <c:pt idx="477">
                  <c:v>44.800000000000153</c:v>
                </c:pt>
                <c:pt idx="478">
                  <c:v>44.900000000000148</c:v>
                </c:pt>
                <c:pt idx="479">
                  <c:v>45.000000000000156</c:v>
                </c:pt>
                <c:pt idx="480">
                  <c:v>45.100000000000151</c:v>
                </c:pt>
                <c:pt idx="481">
                  <c:v>45.200000000000152</c:v>
                </c:pt>
                <c:pt idx="482">
                  <c:v>45.300000000000153</c:v>
                </c:pt>
                <c:pt idx="483">
                  <c:v>45.400000000000155</c:v>
                </c:pt>
                <c:pt idx="484">
                  <c:v>45.500000000000156</c:v>
                </c:pt>
                <c:pt idx="485">
                  <c:v>45.600000000000151</c:v>
                </c:pt>
                <c:pt idx="486">
                  <c:v>45.700000000000159</c:v>
                </c:pt>
                <c:pt idx="487">
                  <c:v>45.800000000000153</c:v>
                </c:pt>
                <c:pt idx="488">
                  <c:v>45.900000000000162</c:v>
                </c:pt>
                <c:pt idx="489">
                  <c:v>46.000000000000156</c:v>
                </c:pt>
                <c:pt idx="490">
                  <c:v>46.100000000000158</c:v>
                </c:pt>
                <c:pt idx="491">
                  <c:v>46.200000000000159</c:v>
                </c:pt>
                <c:pt idx="492">
                  <c:v>46.300000000000161</c:v>
                </c:pt>
                <c:pt idx="493">
                  <c:v>46.400000000000162</c:v>
                </c:pt>
                <c:pt idx="494">
                  <c:v>46.500000000000156</c:v>
                </c:pt>
                <c:pt idx="495">
                  <c:v>46.600000000000165</c:v>
                </c:pt>
                <c:pt idx="496">
                  <c:v>46.700000000000159</c:v>
                </c:pt>
                <c:pt idx="497">
                  <c:v>46.800000000000161</c:v>
                </c:pt>
                <c:pt idx="498">
                  <c:v>46.900000000000162</c:v>
                </c:pt>
                <c:pt idx="499">
                  <c:v>47.000000000000156</c:v>
                </c:pt>
                <c:pt idx="500">
                  <c:v>47.100000000000165</c:v>
                </c:pt>
                <c:pt idx="501">
                  <c:v>47.200000000000159</c:v>
                </c:pt>
                <c:pt idx="502">
                  <c:v>47.300000000000168</c:v>
                </c:pt>
                <c:pt idx="503">
                  <c:v>47.400000000000162</c:v>
                </c:pt>
                <c:pt idx="504">
                  <c:v>47.500000000000171</c:v>
                </c:pt>
                <c:pt idx="505">
                  <c:v>47.600000000000165</c:v>
                </c:pt>
                <c:pt idx="506">
                  <c:v>47.700000000000159</c:v>
                </c:pt>
                <c:pt idx="507">
                  <c:v>47.800000000000168</c:v>
                </c:pt>
                <c:pt idx="508">
                  <c:v>47.900000000000162</c:v>
                </c:pt>
                <c:pt idx="509">
                  <c:v>48.000000000000171</c:v>
                </c:pt>
                <c:pt idx="510">
                  <c:v>48.100000000000165</c:v>
                </c:pt>
                <c:pt idx="511">
                  <c:v>48.200000000000173</c:v>
                </c:pt>
                <c:pt idx="512">
                  <c:v>48.300000000000168</c:v>
                </c:pt>
                <c:pt idx="513">
                  <c:v>48.400000000000176</c:v>
                </c:pt>
                <c:pt idx="514">
                  <c:v>48.500000000000171</c:v>
                </c:pt>
                <c:pt idx="515">
                  <c:v>48.600000000000165</c:v>
                </c:pt>
                <c:pt idx="516">
                  <c:v>48.700000000000173</c:v>
                </c:pt>
                <c:pt idx="517">
                  <c:v>48.800000000000168</c:v>
                </c:pt>
                <c:pt idx="518">
                  <c:v>48.900000000000176</c:v>
                </c:pt>
                <c:pt idx="519">
                  <c:v>49.000000000000171</c:v>
                </c:pt>
                <c:pt idx="520">
                  <c:v>49.100000000000179</c:v>
                </c:pt>
                <c:pt idx="521">
                  <c:v>49.200000000000173</c:v>
                </c:pt>
                <c:pt idx="522">
                  <c:v>49.300000000000168</c:v>
                </c:pt>
                <c:pt idx="523">
                  <c:v>49.400000000000176</c:v>
                </c:pt>
                <c:pt idx="524">
                  <c:v>49.500000000000171</c:v>
                </c:pt>
                <c:pt idx="525">
                  <c:v>49.600000000000179</c:v>
                </c:pt>
                <c:pt idx="526">
                  <c:v>49.700000000000173</c:v>
                </c:pt>
                <c:pt idx="527">
                  <c:v>49.800000000000182</c:v>
                </c:pt>
                <c:pt idx="528">
                  <c:v>49.900000000000176</c:v>
                </c:pt>
                <c:pt idx="529">
                  <c:v>50.000000000000185</c:v>
                </c:pt>
                <c:pt idx="530">
                  <c:v>50.100000000000179</c:v>
                </c:pt>
                <c:pt idx="531">
                  <c:v>50.200000000000173</c:v>
                </c:pt>
                <c:pt idx="532">
                  <c:v>50.300000000000182</c:v>
                </c:pt>
                <c:pt idx="533">
                  <c:v>50.400000000000176</c:v>
                </c:pt>
                <c:pt idx="534">
                  <c:v>50.500000000000185</c:v>
                </c:pt>
                <c:pt idx="535">
                  <c:v>50.600000000000179</c:v>
                </c:pt>
                <c:pt idx="536">
                  <c:v>50.700000000000188</c:v>
                </c:pt>
                <c:pt idx="537">
                  <c:v>50.800000000000182</c:v>
                </c:pt>
                <c:pt idx="538">
                  <c:v>50.900000000000176</c:v>
                </c:pt>
                <c:pt idx="539">
                  <c:v>51.000000000000185</c:v>
                </c:pt>
                <c:pt idx="540">
                  <c:v>51.5</c:v>
                </c:pt>
                <c:pt idx="541">
                  <c:v>52</c:v>
                </c:pt>
                <c:pt idx="542">
                  <c:v>51.300000000000182</c:v>
                </c:pt>
                <c:pt idx="543">
                  <c:v>51.40000000000019</c:v>
                </c:pt>
                <c:pt idx="544">
                  <c:v>51.500000000000185</c:v>
                </c:pt>
                <c:pt idx="545">
                  <c:v>51.600000000000193</c:v>
                </c:pt>
                <c:pt idx="546">
                  <c:v>51.700000000000188</c:v>
                </c:pt>
                <c:pt idx="547">
                  <c:v>51.800000000000182</c:v>
                </c:pt>
                <c:pt idx="548">
                  <c:v>51.90000000000019</c:v>
                </c:pt>
                <c:pt idx="549">
                  <c:v>52.000000000000185</c:v>
                </c:pt>
                <c:pt idx="550">
                  <c:v>52.100000000000193</c:v>
                </c:pt>
                <c:pt idx="551">
                  <c:v>52.200000000000188</c:v>
                </c:pt>
                <c:pt idx="552">
                  <c:v>52.300000000000196</c:v>
                </c:pt>
                <c:pt idx="553">
                  <c:v>52.40000000000019</c:v>
                </c:pt>
                <c:pt idx="554">
                  <c:v>52.500000000000185</c:v>
                </c:pt>
                <c:pt idx="555">
                  <c:v>52.600000000000193</c:v>
                </c:pt>
                <c:pt idx="556">
                  <c:v>52.700000000000188</c:v>
                </c:pt>
                <c:pt idx="557">
                  <c:v>52.800000000000196</c:v>
                </c:pt>
                <c:pt idx="558">
                  <c:v>52.90000000000019</c:v>
                </c:pt>
                <c:pt idx="559">
                  <c:v>53.000000000000192</c:v>
                </c:pt>
                <c:pt idx="560">
                  <c:v>53.100000000000193</c:v>
                </c:pt>
                <c:pt idx="561">
                  <c:v>53.200000000000188</c:v>
                </c:pt>
                <c:pt idx="562">
                  <c:v>53.300000000000189</c:v>
                </c:pt>
                <c:pt idx="563">
                  <c:v>53.40000000000019</c:v>
                </c:pt>
                <c:pt idx="564">
                  <c:v>53.500000000000192</c:v>
                </c:pt>
                <c:pt idx="565">
                  <c:v>53.600000000000193</c:v>
                </c:pt>
                <c:pt idx="566">
                  <c:v>53.700000000000188</c:v>
                </c:pt>
                <c:pt idx="567">
                  <c:v>53.800000000000189</c:v>
                </c:pt>
                <c:pt idx="568">
                  <c:v>53.90000000000019</c:v>
                </c:pt>
                <c:pt idx="569">
                  <c:v>54.000000000000192</c:v>
                </c:pt>
                <c:pt idx="570">
                  <c:v>54.100000000000193</c:v>
                </c:pt>
                <c:pt idx="571">
                  <c:v>54.200000000000188</c:v>
                </c:pt>
                <c:pt idx="572">
                  <c:v>54.300000000000189</c:v>
                </c:pt>
                <c:pt idx="573">
                  <c:v>54.40000000000019</c:v>
                </c:pt>
                <c:pt idx="574">
                  <c:v>54.500000000000192</c:v>
                </c:pt>
                <c:pt idx="575">
                  <c:v>54.600000000000193</c:v>
                </c:pt>
                <c:pt idx="576">
                  <c:v>54.700000000000188</c:v>
                </c:pt>
                <c:pt idx="577">
                  <c:v>54.800000000000189</c:v>
                </c:pt>
                <c:pt idx="578">
                  <c:v>54.90000000000019</c:v>
                </c:pt>
                <c:pt idx="579">
                  <c:v>55.000000000000192</c:v>
                </c:pt>
                <c:pt idx="580">
                  <c:v>55.100000000000186</c:v>
                </c:pt>
                <c:pt idx="581">
                  <c:v>55.200000000000188</c:v>
                </c:pt>
                <c:pt idx="582">
                  <c:v>55.300000000000189</c:v>
                </c:pt>
                <c:pt idx="583">
                  <c:v>55.40000000000019</c:v>
                </c:pt>
                <c:pt idx="584">
                  <c:v>55.500000000000192</c:v>
                </c:pt>
                <c:pt idx="585">
                  <c:v>55.600000000000193</c:v>
                </c:pt>
                <c:pt idx="586">
                  <c:v>55.700000000000188</c:v>
                </c:pt>
                <c:pt idx="587">
                  <c:v>55.800000000000189</c:v>
                </c:pt>
                <c:pt idx="588">
                  <c:v>55.90000000000019</c:v>
                </c:pt>
                <c:pt idx="589">
                  <c:v>56.000000000000192</c:v>
                </c:pt>
                <c:pt idx="590">
                  <c:v>56.100000000000193</c:v>
                </c:pt>
                <c:pt idx="591">
                  <c:v>56.200000000000188</c:v>
                </c:pt>
                <c:pt idx="592">
                  <c:v>56.300000000000189</c:v>
                </c:pt>
                <c:pt idx="593">
                  <c:v>56.40000000000019</c:v>
                </c:pt>
                <c:pt idx="594">
                  <c:v>56.500000000000192</c:v>
                </c:pt>
                <c:pt idx="595">
                  <c:v>56.600000000000193</c:v>
                </c:pt>
                <c:pt idx="596">
                  <c:v>56.700000000000195</c:v>
                </c:pt>
                <c:pt idx="597">
                  <c:v>56.800000000000189</c:v>
                </c:pt>
                <c:pt idx="598">
                  <c:v>56.90000000000019</c:v>
                </c:pt>
                <c:pt idx="599">
                  <c:v>57.000000000000192</c:v>
                </c:pt>
                <c:pt idx="600">
                  <c:v>57.100000000000193</c:v>
                </c:pt>
                <c:pt idx="601">
                  <c:v>57.200000000000195</c:v>
                </c:pt>
                <c:pt idx="602">
                  <c:v>57.300000000000196</c:v>
                </c:pt>
                <c:pt idx="603">
                  <c:v>57.40000000000019</c:v>
                </c:pt>
                <c:pt idx="604">
                  <c:v>57.500000000000192</c:v>
                </c:pt>
                <c:pt idx="605">
                  <c:v>57.600000000000193</c:v>
                </c:pt>
                <c:pt idx="606">
                  <c:v>57.700000000000195</c:v>
                </c:pt>
                <c:pt idx="607">
                  <c:v>57.800000000000196</c:v>
                </c:pt>
                <c:pt idx="608">
                  <c:v>57.90000000000019</c:v>
                </c:pt>
                <c:pt idx="609">
                  <c:v>58.000000000000192</c:v>
                </c:pt>
                <c:pt idx="610">
                  <c:v>58.100000000000193</c:v>
                </c:pt>
                <c:pt idx="611">
                  <c:v>58.200000000000195</c:v>
                </c:pt>
                <c:pt idx="612">
                  <c:v>58.300000000000196</c:v>
                </c:pt>
                <c:pt idx="613">
                  <c:v>58.40000000000019</c:v>
                </c:pt>
                <c:pt idx="614">
                  <c:v>58.500000000000192</c:v>
                </c:pt>
                <c:pt idx="615">
                  <c:v>58.600000000000193</c:v>
                </c:pt>
                <c:pt idx="616">
                  <c:v>58.700000000000195</c:v>
                </c:pt>
                <c:pt idx="617">
                  <c:v>58.800000000000196</c:v>
                </c:pt>
                <c:pt idx="618">
                  <c:v>58.900000000000198</c:v>
                </c:pt>
                <c:pt idx="619">
                  <c:v>59.000000000000199</c:v>
                </c:pt>
                <c:pt idx="620">
                  <c:v>59.100000000000193</c:v>
                </c:pt>
                <c:pt idx="621">
                  <c:v>59.200000000000195</c:v>
                </c:pt>
                <c:pt idx="622">
                  <c:v>59.300000000000196</c:v>
                </c:pt>
                <c:pt idx="623">
                  <c:v>59.400000000000198</c:v>
                </c:pt>
                <c:pt idx="624">
                  <c:v>59.500000000000199</c:v>
                </c:pt>
                <c:pt idx="625">
                  <c:v>59.600000000000193</c:v>
                </c:pt>
                <c:pt idx="626">
                  <c:v>59.700000000000195</c:v>
                </c:pt>
                <c:pt idx="627">
                  <c:v>59.800000000000196</c:v>
                </c:pt>
                <c:pt idx="628">
                  <c:v>59.900000000000198</c:v>
                </c:pt>
                <c:pt idx="629">
                  <c:v>60.000000000000142</c:v>
                </c:pt>
                <c:pt idx="630">
                  <c:v>60.500000000000078</c:v>
                </c:pt>
                <c:pt idx="631">
                  <c:v>61.000000000000021</c:v>
                </c:pt>
                <c:pt idx="632">
                  <c:v>61.499999999999957</c:v>
                </c:pt>
                <c:pt idx="633">
                  <c:v>61.999999999999901</c:v>
                </c:pt>
                <c:pt idx="634">
                  <c:v>62.499999999999844</c:v>
                </c:pt>
                <c:pt idx="635">
                  <c:v>62.99999999999978</c:v>
                </c:pt>
                <c:pt idx="636">
                  <c:v>63.499999999999723</c:v>
                </c:pt>
                <c:pt idx="637">
                  <c:v>63.999999999999659</c:v>
                </c:pt>
                <c:pt idx="638">
                  <c:v>64.499999999999602</c:v>
                </c:pt>
                <c:pt idx="639">
                  <c:v>64.999999999999545</c:v>
                </c:pt>
                <c:pt idx="640">
                  <c:v>65.499999999999488</c:v>
                </c:pt>
                <c:pt idx="641">
                  <c:v>65.999999999999417</c:v>
                </c:pt>
                <c:pt idx="642">
                  <c:v>66.499999999999361</c:v>
                </c:pt>
                <c:pt idx="643">
                  <c:v>66.999999999999304</c:v>
                </c:pt>
                <c:pt idx="644">
                  <c:v>67.499999999999247</c:v>
                </c:pt>
                <c:pt idx="645">
                  <c:v>67.99999999999919</c:v>
                </c:pt>
                <c:pt idx="646">
                  <c:v>68.499999999999119</c:v>
                </c:pt>
                <c:pt idx="647">
                  <c:v>68.999999999999062</c:v>
                </c:pt>
                <c:pt idx="648">
                  <c:v>69.499999999999005</c:v>
                </c:pt>
                <c:pt idx="649">
                  <c:v>69.999999999998948</c:v>
                </c:pt>
              </c:numCache>
            </c:numRef>
          </c:xVal>
          <c:yVal>
            <c:numRef>
              <c:f>'SEL(3)'!$G$5:$G$654</c:f>
              <c:numCache>
                <c:formatCode>0.0000E+00</c:formatCode>
                <c:ptCount val="650"/>
                <c:pt idx="0">
                  <c:v>0</c:v>
                </c:pt>
                <c:pt idx="1">
                  <c:v>1.1244376874524759E-8</c:v>
                </c:pt>
                <c:pt idx="2">
                  <c:v>2.2477514992490373E-8</c:v>
                </c:pt>
                <c:pt idx="3">
                  <c:v>3.3699425587035009E-8</c:v>
                </c:pt>
                <c:pt idx="4">
                  <c:v>4.4910119880070824E-8</c:v>
                </c:pt>
                <c:pt idx="5">
                  <c:v>5.6109609082292681E-8</c:v>
                </c:pt>
                <c:pt idx="6">
                  <c:v>6.7297904393190676E-8</c:v>
                </c:pt>
                <c:pt idx="7">
                  <c:v>7.8475017001061334E-8</c:v>
                </c:pt>
                <c:pt idx="8">
                  <c:v>8.9640958083018899E-8</c:v>
                </c:pt>
                <c:pt idx="9">
                  <c:v>1.0079573880500279E-7</c:v>
                </c:pt>
                <c:pt idx="10">
                  <c:v>1.1193937032185756E-7</c:v>
                </c:pt>
                <c:pt idx="11">
                  <c:v>2.2276492529899844E-7</c:v>
                </c:pt>
                <c:pt idx="12">
                  <c:v>3.3248774757927579E-7</c:v>
                </c:pt>
                <c:pt idx="13">
                  <c:v>4.4111880953635427E-7</c:v>
                </c:pt>
                <c:pt idx="14">
                  <c:v>5.486689743669561E-7</c:v>
                </c:pt>
                <c:pt idx="15">
                  <c:v>6.5514899717718823E-7</c:v>
                </c:pt>
                <c:pt idx="16">
                  <c:v>7.6056952605806704E-7</c:v>
                </c:pt>
                <c:pt idx="17">
                  <c:v>8.6494110315033034E-7</c:v>
                </c:pt>
                <c:pt idx="18">
                  <c:v>9.6827416569866295E-7</c:v>
                </c:pt>
                <c:pt idx="19">
                  <c:v>1.070579047095433E-6</c:v>
                </c:pt>
                <c:pt idx="20">
                  <c:v>1.1718659779140338E-6</c:v>
                </c:pt>
                <c:pt idx="21">
                  <c:v>1.2721450869319522E-6</c:v>
                </c:pt>
                <c:pt idx="22">
                  <c:v>1.371426402143658E-6</c:v>
                </c:pt>
                <c:pt idx="23">
                  <c:v>1.4697198517634054E-6</c:v>
                </c:pt>
                <c:pt idx="24">
                  <c:v>1.5670352652180685E-6</c:v>
                </c:pt>
                <c:pt idx="25">
                  <c:v>1.6633823741300899E-6</c:v>
                </c:pt>
                <c:pt idx="26">
                  <c:v>1.7587708132906497E-6</c:v>
                </c:pt>
                <c:pt idx="27">
                  <c:v>1.853210121623154E-6</c:v>
                </c:pt>
                <c:pt idx="28">
                  <c:v>1.9467097431371531E-6</c:v>
                </c:pt>
                <c:pt idx="29">
                  <c:v>2.0392790278726811E-6</c:v>
                </c:pt>
                <c:pt idx="30">
                  <c:v>2.1309272328353705E-6</c:v>
                </c:pt>
                <c:pt idx="31">
                  <c:v>2.2216635229220909E-6</c:v>
                </c:pt>
                <c:pt idx="32">
                  <c:v>2.3114969718374648E-6</c:v>
                </c:pt>
                <c:pt idx="33">
                  <c:v>2.4004365630012448E-6</c:v>
                </c:pt>
                <c:pt idx="34">
                  <c:v>2.4884911904466642E-6</c:v>
                </c:pt>
                <c:pt idx="35">
                  <c:v>2.5756696597098474E-6</c:v>
                </c:pt>
                <c:pt idx="36">
                  <c:v>2.6619806887103675E-6</c:v>
                </c:pt>
                <c:pt idx="37">
                  <c:v>2.7474329086230525E-6</c:v>
                </c:pt>
                <c:pt idx="38">
                  <c:v>2.8320348647411047E-6</c:v>
                </c:pt>
                <c:pt idx="39">
                  <c:v>2.9157950173306352E-6</c:v>
                </c:pt>
                <c:pt idx="40">
                  <c:v>2.9987217424767064E-6</c:v>
                </c:pt>
                <c:pt idx="41">
                  <c:v>3.0808233329209359E-6</c:v>
                </c:pt>
                <c:pt idx="42">
                  <c:v>3.1621079988907883E-6</c:v>
                </c:pt>
                <c:pt idx="43">
                  <c:v>3.2425838689205965E-6</c:v>
                </c:pt>
                <c:pt idx="44">
                  <c:v>3.3222589906644292E-6</c:v>
                </c:pt>
                <c:pt idx="45">
                  <c:v>3.401141331700855E-6</c:v>
                </c:pt>
                <c:pt idx="46">
                  <c:v>3.4792387803297128E-6</c:v>
                </c:pt>
                <c:pt idx="47">
                  <c:v>3.5565591463609485E-6</c:v>
                </c:pt>
                <c:pt idx="48">
                  <c:v>3.6331101618955979E-6</c:v>
                </c:pt>
                <c:pt idx="49">
                  <c:v>3.7088994820990065E-6</c:v>
                </c:pt>
                <c:pt idx="50">
                  <c:v>3.783934685966356E-6</c:v>
                </c:pt>
                <c:pt idx="51">
                  <c:v>3.8582232770805581E-6</c:v>
                </c:pt>
                <c:pt idx="52">
                  <c:v>3.9317726843626358E-6</c:v>
                </c:pt>
                <c:pt idx="53">
                  <c:v>4.0045902628146045E-6</c:v>
                </c:pt>
                <c:pt idx="54">
                  <c:v>4.0766832942549942E-6</c:v>
                </c:pt>
                <c:pt idx="55">
                  <c:v>4.1480589880470256E-6</c:v>
                </c:pt>
                <c:pt idx="56">
                  <c:v>4.2187244818195579E-6</c:v>
                </c:pt>
                <c:pt idx="57">
                  <c:v>4.2886868421808572E-6</c:v>
                </c:pt>
                <c:pt idx="58">
                  <c:v>4.3579530654252604E-6</c:v>
                </c:pt>
                <c:pt idx="59">
                  <c:v>4.4265300782328129E-6</c:v>
                </c:pt>
                <c:pt idx="60">
                  <c:v>4.4944247383619468E-6</c:v>
                </c:pt>
                <c:pt idx="61">
                  <c:v>4.5616438353352526E-6</c:v>
                </c:pt>
                <c:pt idx="62">
                  <c:v>4.6281940911184405E-6</c:v>
                </c:pt>
                <c:pt idx="63">
                  <c:v>4.6940821607925528E-6</c:v>
                </c:pt>
                <c:pt idx="64">
                  <c:v>4.7593146332194607E-6</c:v>
                </c:pt>
                <c:pt idx="65">
                  <c:v>4.823898031700768E-6</c:v>
                </c:pt>
                <c:pt idx="66">
                  <c:v>4.8878388146301421E-6</c:v>
                </c:pt>
                <c:pt idx="67">
                  <c:v>4.9511433761391613E-6</c:v>
                </c:pt>
                <c:pt idx="68">
                  <c:v>5.0138180467367296E-6</c:v>
                </c:pt>
                <c:pt idx="69">
                  <c:v>5.0758690939421348E-6</c:v>
                </c:pt>
                <c:pt idx="70">
                  <c:v>5.1373027229118084E-6</c:v>
                </c:pt>
                <c:pt idx="71">
                  <c:v>5.1981250770598425E-6</c:v>
                </c:pt>
                <c:pt idx="72">
                  <c:v>5.2583422386723369E-6</c:v>
                </c:pt>
                <c:pt idx="73">
                  <c:v>5.3179602295156341E-6</c:v>
                </c:pt>
                <c:pt idx="74">
                  <c:v>5.3769850114384982E-6</c:v>
                </c:pt>
                <c:pt idx="75">
                  <c:v>5.4354224869683121E-6</c:v>
                </c:pt>
                <c:pt idx="76">
                  <c:v>5.4932784999013257E-6</c:v>
                </c:pt>
                <c:pt idx="77">
                  <c:v>5.5505588358870439E-6</c:v>
                </c:pt>
                <c:pt idx="78">
                  <c:v>5.6072692230068029E-6</c:v>
                </c:pt>
                <c:pt idx="79">
                  <c:v>5.6634153323465694E-6</c:v>
                </c:pt>
                <c:pt idx="80">
                  <c:v>5.7190027785640692E-6</c:v>
                </c:pt>
                <c:pt idx="81">
                  <c:v>5.7740371204502455E-6</c:v>
                </c:pt>
                <c:pt idx="82">
                  <c:v>5.8285238614851485E-6</c:v>
                </c:pt>
                <c:pt idx="83">
                  <c:v>5.8824684503882881E-6</c:v>
                </c:pt>
                <c:pt idx="84">
                  <c:v>5.9358762816635089E-6</c:v>
                </c:pt>
                <c:pt idx="85">
                  <c:v>5.9887526961384455E-6</c:v>
                </c:pt>
                <c:pt idx="86">
                  <c:v>6.0411029814986087E-6</c:v>
                </c:pt>
                <c:pt idx="87">
                  <c:v>6.0929323728161584E-6</c:v>
                </c:pt>
                <c:pt idx="88">
                  <c:v>6.1442460530734205E-6</c:v>
                </c:pt>
                <c:pt idx="89">
                  <c:v>6.1950491536811804E-6</c:v>
                </c:pt>
                <c:pt idx="90">
                  <c:v>6.2453467549918359E-6</c:v>
                </c:pt>
                <c:pt idx="91">
                  <c:v>6.295143886807431E-6</c:v>
                </c:pt>
                <c:pt idx="92">
                  <c:v>6.3444455288826462E-6</c:v>
                </c:pt>
                <c:pt idx="93">
                  <c:v>6.393256611422775E-6</c:v>
                </c:pt>
                <c:pt idx="94">
                  <c:v>6.4415820155767464E-6</c:v>
                </c:pt>
                <c:pt idx="95">
                  <c:v>6.4894265739252478E-6</c:v>
                </c:pt>
                <c:pt idx="96">
                  <c:v>6.5367950709639827E-6</c:v>
                </c:pt>
                <c:pt idx="97">
                  <c:v>6.5836922435821303E-6</c:v>
                </c:pt>
                <c:pt idx="98">
                  <c:v>6.6301227815360344E-6</c:v>
                </c:pt>
                <c:pt idx="99">
                  <c:v>6.6760913279181802E-6</c:v>
                </c:pt>
                <c:pt idx="100">
                  <c:v>6.7216024796215159E-6</c:v>
                </c:pt>
                <c:pt idx="101">
                  <c:v>6.7666607877991359E-6</c:v>
                </c:pt>
                <c:pt idx="102">
                  <c:v>6.811270758319408E-6</c:v>
                </c:pt>
                <c:pt idx="103">
                  <c:v>6.8554368522165583E-6</c:v>
                </c:pt>
                <c:pt idx="104">
                  <c:v>6.8991634861367813E-6</c:v>
                </c:pt>
                <c:pt idx="105">
                  <c:v>6.9424550327799102E-6</c:v>
                </c:pt>
                <c:pt idx="106">
                  <c:v>6.9853158213366824E-6</c:v>
                </c:pt>
                <c:pt idx="107">
                  <c:v>7.0277501379216741E-6</c:v>
                </c:pt>
                <c:pt idx="108">
                  <c:v>7.0697622260019063E-6</c:v>
                </c:pt>
                <c:pt idx="109">
                  <c:v>7.1113562868211945E-6</c:v>
                </c:pt>
                <c:pt idx="110">
                  <c:v>7.1525364798202824E-6</c:v>
                </c:pt>
                <c:pt idx="111">
                  <c:v>7.1933069230527888E-6</c:v>
                </c:pt>
                <c:pt idx="112">
                  <c:v>7.2336716935970113E-6</c:v>
                </c:pt>
                <c:pt idx="113">
                  <c:v>7.2736348279636426E-6</c:v>
                </c:pt>
                <c:pt idx="114">
                  <c:v>7.3132003224994215E-6</c:v>
                </c:pt>
                <c:pt idx="115">
                  <c:v>7.352372133786773E-6</c:v>
                </c:pt>
                <c:pt idx="116">
                  <c:v>7.3911541790394696E-6</c:v>
                </c:pt>
                <c:pt idx="117">
                  <c:v>7.4295503364943541E-6</c:v>
                </c:pt>
                <c:pt idx="118">
                  <c:v>7.4675644457991688E-6</c:v>
                </c:pt>
                <c:pt idx="119">
                  <c:v>7.5052003083965237E-6</c:v>
                </c:pt>
                <c:pt idx="120">
                  <c:v>7.5424616879040415E-6</c:v>
                </c:pt>
                <c:pt idx="121">
                  <c:v>7.579352310490725E-6</c:v>
                </c:pt>
                <c:pt idx="122">
                  <c:v>7.6158758652495734E-6</c:v>
                </c:pt>
                <c:pt idx="123">
                  <c:v>7.6520360045665011E-6</c:v>
                </c:pt>
                <c:pt idx="124">
                  <c:v>7.6878363444855718E-6</c:v>
                </c:pt>
                <c:pt idx="125">
                  <c:v>7.7232804650706104E-6</c:v>
                </c:pt>
                <c:pt idx="126">
                  <c:v>7.758371910763214E-6</c:v>
                </c:pt>
                <c:pt idx="127">
                  <c:v>7.7931141907371931E-6</c:v>
                </c:pt>
                <c:pt idx="128">
                  <c:v>7.8275107792494997E-6</c:v>
                </c:pt>
                <c:pt idx="129">
                  <c:v>7.8615651159876455E-6</c:v>
                </c:pt>
                <c:pt idx="130">
                  <c:v>7.8952806064136864E-6</c:v>
                </c:pt>
                <c:pt idx="131">
                  <c:v>7.9286606221047607E-6</c:v>
                </c:pt>
                <c:pt idx="132">
                  <c:v>7.961708501090252E-6</c:v>
                </c:pt>
                <c:pt idx="133">
                  <c:v>7.9944275481855998E-6</c:v>
                </c:pt>
                <c:pt idx="134">
                  <c:v>8.0268210353227815E-6</c:v>
                </c:pt>
                <c:pt idx="135">
                  <c:v>8.0588922018775024E-6</c:v>
                </c:pt>
                <c:pt idx="136">
                  <c:v>8.0906442549931486E-6</c:v>
                </c:pt>
                <c:pt idx="137">
                  <c:v>8.1220803699014853E-6</c:v>
                </c:pt>
                <c:pt idx="138">
                  <c:v>8.1532036902402081E-6</c:v>
                </c:pt>
                <c:pt idx="139">
                  <c:v>8.1840173283672803E-6</c:v>
                </c:pt>
                <c:pt idx="140">
                  <c:v>8.2145243656721935E-6</c:v>
                </c:pt>
                <c:pt idx="141">
                  <c:v>8.2447278528841049E-6</c:v>
                </c:pt>
                <c:pt idx="142">
                  <c:v>8.2746308103769027E-6</c:v>
                </c:pt>
                <c:pt idx="143">
                  <c:v>8.304236228471255E-6</c:v>
                </c:pt>
                <c:pt idx="144">
                  <c:v>8.3335470677336412E-6</c:v>
                </c:pt>
                <c:pt idx="145">
                  <c:v>8.3625662592724184E-6</c:v>
                </c:pt>
                <c:pt idx="146">
                  <c:v>8.3912967050309191E-6</c:v>
                </c:pt>
                <c:pt idx="147">
                  <c:v>8.4197412780776628E-6</c:v>
                </c:pt>
                <c:pt idx="148">
                  <c:v>8.4479028228936548E-6</c:v>
                </c:pt>
                <c:pt idx="149">
                  <c:v>8.4757841556568499E-6</c:v>
                </c:pt>
                <c:pt idx="150">
                  <c:v>8.5033880645237557E-6</c:v>
                </c:pt>
                <c:pt idx="151">
                  <c:v>8.5307173099082636E-6</c:v>
                </c:pt>
                <c:pt idx="152">
                  <c:v>8.5577746247576836E-6</c:v>
                </c:pt>
                <c:pt idx="153">
                  <c:v>8.5845627148260545E-6</c:v>
                </c:pt>
                <c:pt idx="154">
                  <c:v>8.6110842589447E-6</c:v>
                </c:pt>
                <c:pt idx="155">
                  <c:v>8.6373419092901382E-6</c:v>
                </c:pt>
                <c:pt idx="156">
                  <c:v>8.663338291649281E-6</c:v>
                </c:pt>
                <c:pt idx="157">
                  <c:v>8.6890760056820314E-6</c:v>
                </c:pt>
                <c:pt idx="158">
                  <c:v>8.7145576251812391E-6</c:v>
                </c:pt>
                <c:pt idx="159">
                  <c:v>8.7397856983300889E-6</c:v>
                </c:pt>
                <c:pt idx="160">
                  <c:v>8.7647627479569202E-6</c:v>
                </c:pt>
                <c:pt idx="161">
                  <c:v>8.7894912717875091E-6</c:v>
                </c:pt>
                <c:pt idx="162">
                  <c:v>8.8139737426948462E-6</c:v>
                </c:pt>
                <c:pt idx="163">
                  <c:v>8.8382126089464233E-6</c:v>
                </c:pt>
                <c:pt idx="164">
                  <c:v>8.8622102944490663E-6</c:v>
                </c:pt>
                <c:pt idx="165">
                  <c:v>8.885969198991322E-6</c:v>
                </c:pt>
                <c:pt idx="166">
                  <c:v>8.9094916984834468E-6</c:v>
                </c:pt>
                <c:pt idx="167">
                  <c:v>8.9327801451949884E-6</c:v>
                </c:pt>
                <c:pt idx="168">
                  <c:v>8.9558368679900264E-6</c:v>
                </c:pt>
                <c:pt idx="169">
                  <c:v>8.978664172560055E-6</c:v>
                </c:pt>
                <c:pt idx="170">
                  <c:v>9.0012643416545522E-6</c:v>
                </c:pt>
                <c:pt idx="171">
                  <c:v>9.0236396353092638E-6</c:v>
                </c:pt>
                <c:pt idx="172">
                  <c:v>9.0457922910721985E-6</c:v>
                </c:pt>
                <c:pt idx="173">
                  <c:v>9.0677245242273937E-6</c:v>
                </c:pt>
                <c:pt idx="174">
                  <c:v>9.0894385280164449E-6</c:v>
                </c:pt>
                <c:pt idx="175">
                  <c:v>9.1109364738578215E-6</c:v>
                </c:pt>
                <c:pt idx="176">
                  <c:v>9.1322205115640273E-6</c:v>
                </c:pt>
                <c:pt idx="177">
                  <c:v>9.1532927695565672E-6</c:v>
                </c:pt>
                <c:pt idx="178">
                  <c:v>9.1741553550788013E-6</c:v>
                </c:pt>
                <c:pt idx="179">
                  <c:v>9.1948103544066653E-6</c:v>
                </c:pt>
                <c:pt idx="180">
                  <c:v>9.3903875075071428E-6</c:v>
                </c:pt>
                <c:pt idx="181">
                  <c:v>9.5673530337453512E-6</c:v>
                </c:pt>
                <c:pt idx="182">
                  <c:v>9.7274780635881028E-6</c:v>
                </c:pt>
                <c:pt idx="183">
                  <c:v>9.8723651821539506E-6</c:v>
                </c:pt>
                <c:pt idx="184">
                  <c:v>1.0003464468423741E-5</c:v>
                </c:pt>
                <c:pt idx="185">
                  <c:v>1.0122088008118458E-5</c:v>
                </c:pt>
                <c:pt idx="186">
                  <c:v>1.0229423025494108E-5</c:v>
                </c:pt>
                <c:pt idx="187">
                  <c:v>1.0326543765481138E-5</c:v>
                </c:pt>
                <c:pt idx="188">
                  <c:v>1.0414422245088744E-5</c:v>
                </c:pt>
                <c:pt idx="189">
                  <c:v>1.0493937981677815E-5</c:v>
                </c:pt>
                <c:pt idx="190">
                  <c:v>1.05658867954663E-5</c:v>
                </c:pt>
                <c:pt idx="191">
                  <c:v>1.0630988774365421E-5</c:v>
                </c:pt>
                <c:pt idx="192">
                  <c:v>1.0689895480861533E-5</c:v>
                </c:pt>
                <c:pt idx="193">
                  <c:v>1.0743196473072477E-5</c:v>
                </c:pt>
                <c:pt idx="194">
                  <c:v>1.0791425205243383E-5</c:v>
                </c:pt>
                <c:pt idx="195">
                  <c:v>1.0835064366736053E-5</c:v>
                </c:pt>
                <c:pt idx="196">
                  <c:v>1.0874550712946335E-5</c:v>
                </c:pt>
                <c:pt idx="197">
                  <c:v>1.0910279436498919E-5</c:v>
                </c:pt>
                <c:pt idx="198">
                  <c:v>1.0942608122467962E-5</c:v>
                </c:pt>
                <c:pt idx="199">
                  <c:v>1.0971860327208683E-5</c:v>
                </c:pt>
                <c:pt idx="200">
                  <c:v>1.099832881661814E-5</c:v>
                </c:pt>
                <c:pt idx="201">
                  <c:v>1.1022278496234704E-5</c:v>
                </c:pt>
                <c:pt idx="202">
                  <c:v>1.1043949062501743E-5</c:v>
                </c:pt>
                <c:pt idx="203">
                  <c:v>1.1063557401730188E-5</c:v>
                </c:pt>
                <c:pt idx="204">
                  <c:v>1.1081299760769629E-5</c:v>
                </c:pt>
                <c:pt idx="205">
                  <c:v>1.1097353711112743E-5</c:v>
                </c:pt>
                <c:pt idx="206">
                  <c:v>1.1111879926090481E-5</c:v>
                </c:pt>
                <c:pt idx="207">
                  <c:v>1.1125023788944777E-5</c:v>
                </c:pt>
                <c:pt idx="208">
                  <c:v>1.1136916847872874E-5</c:v>
                </c:pt>
                <c:pt idx="209">
                  <c:v>1.1147678132605923E-5</c:v>
                </c:pt>
                <c:pt idx="210">
                  <c:v>1.1157415345698527E-5</c:v>
                </c:pt>
                <c:pt idx="211">
                  <c:v>1.1166225940452103E-5</c:v>
                </c:pt>
                <c:pt idx="212">
                  <c:v>1.117419809626029E-5</c:v>
                </c:pt>
                <c:pt idx="213">
                  <c:v>1.1181411601137951E-5</c:v>
                </c:pt>
                <c:pt idx="214">
                  <c:v>1.1187938650266444E-5</c:v>
                </c:pt>
                <c:pt idx="215">
                  <c:v>1.1193844568547261E-5</c:v>
                </c:pt>
                <c:pt idx="216">
                  <c:v>1.1199188464395608E-5</c:v>
                </c:pt>
                <c:pt idx="217">
                  <c:v>1.120402382131728E-5</c:v>
                </c:pt>
                <c:pt idx="218">
                  <c:v>1.1208399033189568E-5</c:v>
                </c:pt>
                <c:pt idx="219">
                  <c:v>1.1212357888603449E-5</c:v>
                </c:pt>
                <c:pt idx="220">
                  <c:v>1.1215940009114523E-5</c:v>
                </c:pt>
                <c:pt idx="221">
                  <c:v>1.1219181245788857E-5</c:v>
                </c:pt>
                <c:pt idx="222">
                  <c:v>1.1222114038012505E-5</c:v>
                </c:pt>
                <c:pt idx="223">
                  <c:v>1.1224767738155786E-5</c:v>
                </c:pt>
                <c:pt idx="224">
                  <c:v>1.1227168905341674E-5</c:v>
                </c:pt>
                <c:pt idx="225">
                  <c:v>1.1229341571258425E-5</c:v>
                </c:pt>
                <c:pt idx="226">
                  <c:v>1.1231307480676794E-5</c:v>
                </c:pt>
                <c:pt idx="227">
                  <c:v>1.1233086309079003E-5</c:v>
                </c:pt>
                <c:pt idx="228">
                  <c:v>1.1234695859577587E-5</c:v>
                </c:pt>
                <c:pt idx="229">
                  <c:v>1.1236152241094924E-5</c:v>
                </c:pt>
                <c:pt idx="230">
                  <c:v>1.1237470029586746E-5</c:v>
                </c:pt>
                <c:pt idx="231">
                  <c:v>1.1238662413923206E-5</c:v>
                </c:pt>
                <c:pt idx="232">
                  <c:v>1.1239741327887513E-5</c:v>
                </c:pt>
                <c:pt idx="233">
                  <c:v>1.1240717569613259E-5</c:v>
                </c:pt>
                <c:pt idx="234">
                  <c:v>1.1241600909655764E-5</c:v>
                </c:pt>
                <c:pt idx="235">
                  <c:v>1.1242400188779071E-5</c:v>
                </c:pt>
                <c:pt idx="236">
                  <c:v>1.1243123406437293E-5</c:v>
                </c:pt>
                <c:pt idx="237">
                  <c:v>1.1243777800835837E-5</c:v>
                </c:pt>
                <c:pt idx="238">
                  <c:v>1.1244369921373794E-5</c:v>
                </c:pt>
                <c:pt idx="239">
                  <c:v>1.1244905694192525E-5</c:v>
                </c:pt>
                <c:pt idx="240">
                  <c:v>1.1245390481486479E-5</c:v>
                </c:pt>
                <c:pt idx="241">
                  <c:v>1.1245829135169835E-5</c:v>
                </c:pt>
                <c:pt idx="242">
                  <c:v>1.1246226045436098E-5</c:v>
                </c:pt>
                <c:pt idx="243">
                  <c:v>1.1246585184696612E-5</c:v>
                </c:pt>
                <c:pt idx="244">
                  <c:v>1.1246910147337815E-5</c:v>
                </c:pt>
                <c:pt idx="245">
                  <c:v>1.1247204185695037E-5</c:v>
                </c:pt>
                <c:pt idx="246">
                  <c:v>1.1247470242602989E-5</c:v>
                </c:pt>
                <c:pt idx="247">
                  <c:v>1.1247710980848632E-5</c:v>
                </c:pt>
                <c:pt idx="248">
                  <c:v>1.1247928809821241E-5</c:v>
                </c:pt>
                <c:pt idx="249">
                  <c:v>1.124812590962639E-5</c:v>
                </c:pt>
                <c:pt idx="250">
                  <c:v>1.1248304252905176E-5</c:v>
                </c:pt>
                <c:pt idx="251">
                  <c:v>1.1248465624577077E-5</c:v>
                </c:pt>
                <c:pt idx="252">
                  <c:v>1.1248611639704026E-5</c:v>
                </c:pt>
                <c:pt idx="253">
                  <c:v>1.1248743759654488E-5</c:v>
                </c:pt>
                <c:pt idx="254">
                  <c:v>1.1248863306729333E-5</c:v>
                </c:pt>
                <c:pt idx="255">
                  <c:v>1.1248971477395873E-5</c:v>
                </c:pt>
                <c:pt idx="256">
                  <c:v>1.1249069354262488E-5</c:v>
                </c:pt>
                <c:pt idx="257">
                  <c:v>1.1249157916913765E-5</c:v>
                </c:pt>
                <c:pt idx="258">
                  <c:v>1.1249238051714478E-5</c:v>
                </c:pt>
                <c:pt idx="259">
                  <c:v>1.1249310560680652E-5</c:v>
                </c:pt>
                <c:pt idx="260">
                  <c:v>1.1249376169506389E-5</c:v>
                </c:pt>
                <c:pt idx="261">
                  <c:v>1.1249435534826869E-5</c:v>
                </c:pt>
                <c:pt idx="262">
                  <c:v>1.1249489250790174E-5</c:v>
                </c:pt>
                <c:pt idx="263">
                  <c:v>1.1249537855003716E-5</c:v>
                </c:pt>
                <c:pt idx="264">
                  <c:v>1.1249581833914805E-5</c:v>
                </c:pt>
                <c:pt idx="265">
                  <c:v>1.1249621627679162E-5</c:v>
                </c:pt>
                <c:pt idx="266">
                  <c:v>1.1249657634566156E-5</c:v>
                </c:pt>
                <c:pt idx="267">
                  <c:v>1.1249690214944816E-5</c:v>
                </c:pt>
                <c:pt idx="268">
                  <c:v>1.1249719694890521E-5</c:v>
                </c:pt>
                <c:pt idx="269">
                  <c:v>1.1249746369448478E-5</c:v>
                </c:pt>
                <c:pt idx="270">
                  <c:v>1.1249770505586626E-5</c:v>
                </c:pt>
                <c:pt idx="271">
                  <c:v>1.1249792344867549E-5</c:v>
                </c:pt>
                <c:pt idx="272">
                  <c:v>1.1249812105866109E-5</c:v>
                </c:pt>
                <c:pt idx="273">
                  <c:v>1.1249829986357027E-5</c:v>
                </c:pt>
                <c:pt idx="274">
                  <c:v>1.1249846165294263E-5</c:v>
                </c:pt>
                <c:pt idx="275">
                  <c:v>1.1249860804602056E-5</c:v>
                </c:pt>
                <c:pt idx="276">
                  <c:v>1.1249874050795522E-5</c:v>
                </c:pt>
                <c:pt idx="277">
                  <c:v>1.1249886036447017E-5</c:v>
                </c:pt>
                <c:pt idx="278">
                  <c:v>1.1249896881512968E-5</c:v>
                </c:pt>
                <c:pt idx="279">
                  <c:v>1.1249906694534442E-5</c:v>
                </c:pt>
                <c:pt idx="280">
                  <c:v>1.1249915573723455E-5</c:v>
                </c:pt>
                <c:pt idx="281">
                  <c:v>1.1249923607945918E-5</c:v>
                </c:pt>
                <c:pt idx="282">
                  <c:v>1.1249930877611026E-5</c:v>
                </c:pt>
                <c:pt idx="283">
                  <c:v>1.1249937455476031E-5</c:v>
                </c:pt>
                <c:pt idx="284">
                  <c:v>1.1249943407374421E-5</c:v>
                </c:pt>
                <c:pt idx="285">
                  <c:v>1.1249948792874791E-5</c:v>
                </c:pt>
                <c:pt idx="286">
                  <c:v>1.1249953665877041E-5</c:v>
                </c:pt>
                <c:pt idx="287">
                  <c:v>1.1249958075151815E-5</c:v>
                </c:pt>
                <c:pt idx="288">
                  <c:v>1.1249962064828617E-5</c:v>
                </c:pt>
                <c:pt idx="289">
                  <c:v>1.1249965674837473E-5</c:v>
                </c:pt>
                <c:pt idx="290">
                  <c:v>1.1249968941308566E-5</c:v>
                </c:pt>
                <c:pt idx="291">
                  <c:v>1.1249971896933835E-5</c:v>
                </c:pt>
                <c:pt idx="292">
                  <c:v>1.1249974571294173E-5</c:v>
                </c:pt>
                <c:pt idx="293">
                  <c:v>1.1249976991155475E-5</c:v>
                </c:pt>
                <c:pt idx="294">
                  <c:v>1.1249979180736527E-5</c:v>
                </c:pt>
                <c:pt idx="295">
                  <c:v>1.1249981161951395E-5</c:v>
                </c:pt>
                <c:pt idx="296">
                  <c:v>1.1249982954628739E-5</c:v>
                </c:pt>
                <c:pt idx="297">
                  <c:v>1.1249984576710278E-5</c:v>
                </c:pt>
                <c:pt idx="298">
                  <c:v>1.124998604443035E-5</c:v>
                </c:pt>
                <c:pt idx="299">
                  <c:v>1.1249987372478392E-5</c:v>
                </c:pt>
                <c:pt idx="300">
                  <c:v>1.1249988574145952E-5</c:v>
                </c:pt>
                <c:pt idx="301">
                  <c:v>1.1249989661459725E-5</c:v>
                </c:pt>
                <c:pt idx="302">
                  <c:v>1.124999064530191E-5</c:v>
                </c:pt>
                <c:pt idx="303">
                  <c:v>1.1249991535519135E-5</c:v>
                </c:pt>
                <c:pt idx="304">
                  <c:v>1.1249992341020988E-5</c:v>
                </c:pt>
                <c:pt idx="305">
                  <c:v>1.1249993069869207E-5</c:v>
                </c:pt>
                <c:pt idx="306">
                  <c:v>1.1249993729358346E-5</c:v>
                </c:pt>
                <c:pt idx="307">
                  <c:v>1.1249994326088797E-5</c:v>
                </c:pt>
                <c:pt idx="308">
                  <c:v>1.1249994866032837E-5</c:v>
                </c:pt>
                <c:pt idx="309">
                  <c:v>1.1249995354594408E-5</c:v>
                </c:pt>
                <c:pt idx="310">
                  <c:v>1.1249995796663198E-5</c:v>
                </c:pt>
                <c:pt idx="311">
                  <c:v>1.1249996196663581E-5</c:v>
                </c:pt>
                <c:pt idx="312">
                  <c:v>1.1249996558598896E-5</c:v>
                </c:pt>
                <c:pt idx="313">
                  <c:v>1.124999688609151E-5</c:v>
                </c:pt>
                <c:pt idx="314">
                  <c:v>1.1249997182419081E-5</c:v>
                </c:pt>
                <c:pt idx="315">
                  <c:v>1.1249997450547357E-5</c:v>
                </c:pt>
                <c:pt idx="316">
                  <c:v>1.1249997693159854E-5</c:v>
                </c:pt>
                <c:pt idx="317">
                  <c:v>1.1249997912684717E-5</c:v>
                </c:pt>
                <c:pt idx="318">
                  <c:v>1.1249998111319028E-5</c:v>
                </c:pt>
                <c:pt idx="319">
                  <c:v>1.1249998291050787E-5</c:v>
                </c:pt>
                <c:pt idx="320">
                  <c:v>1.1249998453678807E-5</c:v>
                </c:pt>
                <c:pt idx="321">
                  <c:v>1.1249998600830724E-5</c:v>
                </c:pt>
                <c:pt idx="322">
                  <c:v>1.1249998733979286E-5</c:v>
                </c:pt>
                <c:pt idx="323">
                  <c:v>1.1249998854457085E-5</c:v>
                </c:pt>
                <c:pt idx="324">
                  <c:v>1.1249998963469906E-5</c:v>
                </c:pt>
                <c:pt idx="325">
                  <c:v>1.1249999062108787E-5</c:v>
                </c:pt>
                <c:pt idx="326">
                  <c:v>1.1249999151360937E-5</c:v>
                </c:pt>
                <c:pt idx="327">
                  <c:v>1.1249999232119621E-5</c:v>
                </c:pt>
                <c:pt idx="328">
                  <c:v>1.1249999305193099E-5</c:v>
                </c:pt>
                <c:pt idx="329">
                  <c:v>1.1249999371312718E-5</c:v>
                </c:pt>
                <c:pt idx="330">
                  <c:v>1.1249999431140224E-5</c:v>
                </c:pt>
                <c:pt idx="331">
                  <c:v>1.1249999485274389E-5</c:v>
                </c:pt>
                <c:pt idx="332">
                  <c:v>1.1249999534257009E-5</c:v>
                </c:pt>
                <c:pt idx="333">
                  <c:v>1.1249999578578312E-5</c:v>
                </c:pt>
                <c:pt idx="334">
                  <c:v>1.1249999618681889E-5</c:v>
                </c:pt>
                <c:pt idx="335">
                  <c:v>1.1249999654969105E-5</c:v>
                </c:pt>
                <c:pt idx="336">
                  <c:v>1.1249999687803136E-5</c:v>
                </c:pt>
                <c:pt idx="337">
                  <c:v>1.1249999717512597E-5</c:v>
                </c:pt>
                <c:pt idx="338">
                  <c:v>1.1249999744394826E-5</c:v>
                </c:pt>
                <c:pt idx="339">
                  <c:v>1.1249999768718876E-5</c:v>
                </c:pt>
                <c:pt idx="340">
                  <c:v>1.1249999790728183E-5</c:v>
                </c:pt>
                <c:pt idx="341">
                  <c:v>1.1249999810643031E-5</c:v>
                </c:pt>
                <c:pt idx="342">
                  <c:v>1.1249999828662728E-5</c:v>
                </c:pt>
                <c:pt idx="343">
                  <c:v>1.1249999844967626E-5</c:v>
                </c:pt>
                <c:pt idx="344">
                  <c:v>1.1249999859720908E-5</c:v>
                </c:pt>
                <c:pt idx="345">
                  <c:v>1.1249999873070228E-5</c:v>
                </c:pt>
                <c:pt idx="346">
                  <c:v>1.1249999885149192E-5</c:v>
                </c:pt>
                <c:pt idx="347">
                  <c:v>1.1249999896078692E-5</c:v>
                </c:pt>
                <c:pt idx="348">
                  <c:v>1.1249999905968112E-5</c:v>
                </c:pt>
                <c:pt idx="349">
                  <c:v>1.1249999914916429E-5</c:v>
                </c:pt>
                <c:pt idx="350">
                  <c:v>1.1249999923013202E-5</c:v>
                </c:pt>
                <c:pt idx="351">
                  <c:v>1.1249999930339464E-5</c:v>
                </c:pt>
                <c:pt idx="352">
                  <c:v>1.124999993696854E-5</c:v>
                </c:pt>
                <c:pt idx="353">
                  <c:v>1.1249999942966777E-5</c:v>
                </c:pt>
                <c:pt idx="354">
                  <c:v>1.1249999948394207E-5</c:v>
                </c:pt>
                <c:pt idx="355">
                  <c:v>1.1249999953305146E-5</c:v>
                </c:pt>
                <c:pt idx="356">
                  <c:v>1.1249999957748749E-5</c:v>
                </c:pt>
                <c:pt idx="357">
                  <c:v>1.1249999961769489E-5</c:v>
                </c:pt>
                <c:pt idx="358">
                  <c:v>1.1249999965407602E-5</c:v>
                </c:pt>
                <c:pt idx="359">
                  <c:v>1.1249999968699504E-5</c:v>
                </c:pt>
                <c:pt idx="360">
                  <c:v>1.124999997167814E-5</c:v>
                </c:pt>
                <c:pt idx="361">
                  <c:v>1.124999997437332E-5</c:v>
                </c:pt>
                <c:pt idx="362">
                  <c:v>1.1249999976812023E-5</c:v>
                </c:pt>
                <c:pt idx="363">
                  <c:v>1.1249999979018651E-5</c:v>
                </c:pt>
                <c:pt idx="364">
                  <c:v>1.1249999981015289E-5</c:v>
                </c:pt>
                <c:pt idx="365">
                  <c:v>1.1249999982821924E-5</c:v>
                </c:pt>
                <c:pt idx="366">
                  <c:v>1.1249999984456634E-5</c:v>
                </c:pt>
                <c:pt idx="367">
                  <c:v>1.1249999985935781E-5</c:v>
                </c:pt>
                <c:pt idx="368">
                  <c:v>1.1249999987274168E-5</c:v>
                </c:pt>
                <c:pt idx="369">
                  <c:v>1.1249999988485191E-5</c:v>
                </c:pt>
                <c:pt idx="370">
                  <c:v>1.124999998958097E-5</c:v>
                </c:pt>
                <c:pt idx="371">
                  <c:v>1.1249999990572471E-5</c:v>
                </c:pt>
                <c:pt idx="372">
                  <c:v>1.124999999146962E-5</c:v>
                </c:pt>
                <c:pt idx="373">
                  <c:v>1.1249999992281394E-5</c:v>
                </c:pt>
                <c:pt idx="374">
                  <c:v>1.1249999993015916E-5</c:v>
                </c:pt>
                <c:pt idx="375">
                  <c:v>1.124999999368054E-5</c:v>
                </c:pt>
                <c:pt idx="376">
                  <c:v>1.1249999994281917E-5</c:v>
                </c:pt>
                <c:pt idx="377">
                  <c:v>1.1249999994826063E-5</c:v>
                </c:pt>
                <c:pt idx="378">
                  <c:v>1.1249999995318428E-5</c:v>
                </c:pt>
                <c:pt idx="379">
                  <c:v>1.124999999576394E-5</c:v>
                </c:pt>
                <c:pt idx="380">
                  <c:v>1.1249999996167055E-5</c:v>
                </c:pt>
                <c:pt idx="381">
                  <c:v>1.1249999996531806E-5</c:v>
                </c:pt>
                <c:pt idx="382">
                  <c:v>1.124999999686185E-5</c:v>
                </c:pt>
                <c:pt idx="383">
                  <c:v>1.1249999997160484E-5</c:v>
                </c:pt>
                <c:pt idx="384">
                  <c:v>1.1249999997430699E-5</c:v>
                </c:pt>
                <c:pt idx="385">
                  <c:v>1.12499999976752E-5</c:v>
                </c:pt>
                <c:pt idx="386">
                  <c:v>1.1249999997896435E-5</c:v>
                </c:pt>
                <c:pt idx="387">
                  <c:v>1.1249999998096616E-5</c:v>
                </c:pt>
                <c:pt idx="388">
                  <c:v>1.1249999998277747E-5</c:v>
                </c:pt>
                <c:pt idx="389">
                  <c:v>1.1249999998441641E-5</c:v>
                </c:pt>
                <c:pt idx="390">
                  <c:v>1.1249999998589938E-5</c:v>
                </c:pt>
                <c:pt idx="391">
                  <c:v>1.1249999998724123E-5</c:v>
                </c:pt>
                <c:pt idx="392">
                  <c:v>1.1249999998845539E-5</c:v>
                </c:pt>
                <c:pt idx="393">
                  <c:v>1.1249999998955401E-5</c:v>
                </c:pt>
                <c:pt idx="394">
                  <c:v>1.1249999999054809E-5</c:v>
                </c:pt>
                <c:pt idx="395">
                  <c:v>1.1249999999144755E-5</c:v>
                </c:pt>
                <c:pt idx="396">
                  <c:v>1.1249999999226143E-5</c:v>
                </c:pt>
                <c:pt idx="397">
                  <c:v>1.1249999999299784E-5</c:v>
                </c:pt>
                <c:pt idx="398">
                  <c:v>1.1249999999366418E-5</c:v>
                </c:pt>
                <c:pt idx="399">
                  <c:v>1.1249999999426712E-5</c:v>
                </c:pt>
                <c:pt idx="400">
                  <c:v>1.1249999999481268E-5</c:v>
                </c:pt>
                <c:pt idx="401">
                  <c:v>1.1249999999530631E-5</c:v>
                </c:pt>
                <c:pt idx="402">
                  <c:v>1.1249999999575298E-5</c:v>
                </c:pt>
                <c:pt idx="403">
                  <c:v>1.1249999999615714E-5</c:v>
                </c:pt>
                <c:pt idx="404">
                  <c:v>1.1249999999652284E-5</c:v>
                </c:pt>
                <c:pt idx="405">
                  <c:v>1.1249999999685374E-5</c:v>
                </c:pt>
                <c:pt idx="406">
                  <c:v>1.1249999999715313E-5</c:v>
                </c:pt>
                <c:pt idx="407">
                  <c:v>1.1249999999742406E-5</c:v>
                </c:pt>
                <c:pt idx="408">
                  <c:v>1.1249999999766918E-5</c:v>
                </c:pt>
                <c:pt idx="409">
                  <c:v>1.12499999997891E-5</c:v>
                </c:pt>
                <c:pt idx="410">
                  <c:v>1.1249999999809169E-5</c:v>
                </c:pt>
                <c:pt idx="411">
                  <c:v>1.124999999982733E-5</c:v>
                </c:pt>
                <c:pt idx="412">
                  <c:v>1.1249999999843762E-5</c:v>
                </c:pt>
                <c:pt idx="413">
                  <c:v>1.1249999999858629E-5</c:v>
                </c:pt>
                <c:pt idx="414">
                  <c:v>1.1249999999872083E-5</c:v>
                </c:pt>
                <c:pt idx="415">
                  <c:v>1.1249999999884255E-5</c:v>
                </c:pt>
                <c:pt idx="416">
                  <c:v>1.124999999989527E-5</c:v>
                </c:pt>
                <c:pt idx="417">
                  <c:v>1.1249999999905236E-5</c:v>
                </c:pt>
                <c:pt idx="418">
                  <c:v>1.1249999999914254E-5</c:v>
                </c:pt>
                <c:pt idx="419">
                  <c:v>1.1249999999922414E-5</c:v>
                </c:pt>
                <c:pt idx="420">
                  <c:v>1.1249999999929799E-5</c:v>
                </c:pt>
                <c:pt idx="421">
                  <c:v>1.1249999999936478E-5</c:v>
                </c:pt>
                <c:pt idx="422">
                  <c:v>1.1249999999942523E-5</c:v>
                </c:pt>
                <c:pt idx="423">
                  <c:v>1.1249999999947993E-5</c:v>
                </c:pt>
                <c:pt idx="424">
                  <c:v>1.1249999999952943E-5</c:v>
                </c:pt>
                <c:pt idx="425">
                  <c:v>1.124999999995742E-5</c:v>
                </c:pt>
                <c:pt idx="426">
                  <c:v>1.1249999999961473E-5</c:v>
                </c:pt>
                <c:pt idx="427">
                  <c:v>1.1249999999965139E-5</c:v>
                </c:pt>
                <c:pt idx="428">
                  <c:v>1.1249999999968456E-5</c:v>
                </c:pt>
                <c:pt idx="429">
                  <c:v>1.1249999999971459E-5</c:v>
                </c:pt>
                <c:pt idx="430">
                  <c:v>1.1249999999974175E-5</c:v>
                </c:pt>
                <c:pt idx="431">
                  <c:v>1.1249999999976631E-5</c:v>
                </c:pt>
                <c:pt idx="432">
                  <c:v>1.1249999999978857E-5</c:v>
                </c:pt>
                <c:pt idx="433">
                  <c:v>1.1249999999980868E-5</c:v>
                </c:pt>
                <c:pt idx="434">
                  <c:v>1.1249999999982689E-5</c:v>
                </c:pt>
                <c:pt idx="435">
                  <c:v>1.1249999999984336E-5</c:v>
                </c:pt>
                <c:pt idx="436">
                  <c:v>1.1249999999985826E-5</c:v>
                </c:pt>
                <c:pt idx="437">
                  <c:v>1.1249999999987177E-5</c:v>
                </c:pt>
                <c:pt idx="438">
                  <c:v>1.1249999999988396E-5</c:v>
                </c:pt>
                <c:pt idx="439">
                  <c:v>1.1249999999989501E-5</c:v>
                </c:pt>
                <c:pt idx="440">
                  <c:v>1.12499999999905E-5</c:v>
                </c:pt>
                <c:pt idx="441">
                  <c:v>1.1249999999991403E-5</c:v>
                </c:pt>
                <c:pt idx="442">
                  <c:v>1.1249999999992222E-5</c:v>
                </c:pt>
                <c:pt idx="443">
                  <c:v>1.1249999999992962E-5</c:v>
                </c:pt>
                <c:pt idx="444">
                  <c:v>1.1249999999993633E-5</c:v>
                </c:pt>
                <c:pt idx="445">
                  <c:v>1.1249999999994237E-5</c:v>
                </c:pt>
                <c:pt idx="446">
                  <c:v>1.1249999999994786E-5</c:v>
                </c:pt>
                <c:pt idx="447">
                  <c:v>1.1249999999995283E-5</c:v>
                </c:pt>
                <c:pt idx="448">
                  <c:v>1.1249999999995732E-5</c:v>
                </c:pt>
                <c:pt idx="449">
                  <c:v>1.1249999999996138E-5</c:v>
                </c:pt>
                <c:pt idx="450">
                  <c:v>1.1249999999996506E-5</c:v>
                </c:pt>
                <c:pt idx="451">
                  <c:v>1.1249999999996838E-5</c:v>
                </c:pt>
                <c:pt idx="452">
                  <c:v>1.1249999999997139E-5</c:v>
                </c:pt>
                <c:pt idx="453">
                  <c:v>1.1249999999997412E-5</c:v>
                </c:pt>
                <c:pt idx="454">
                  <c:v>1.1249999999997658E-5</c:v>
                </c:pt>
                <c:pt idx="455">
                  <c:v>1.1249999999997881E-5</c:v>
                </c:pt>
                <c:pt idx="456">
                  <c:v>1.1249999999998083E-5</c:v>
                </c:pt>
                <c:pt idx="457">
                  <c:v>1.1249999999998264E-5</c:v>
                </c:pt>
                <c:pt idx="458">
                  <c:v>1.124999999999843E-5</c:v>
                </c:pt>
                <c:pt idx="459">
                  <c:v>1.1249999999998579E-5</c:v>
                </c:pt>
                <c:pt idx="460">
                  <c:v>1.1249999999998715E-5</c:v>
                </c:pt>
                <c:pt idx="461">
                  <c:v>1.1249999999998837E-5</c:v>
                </c:pt>
                <c:pt idx="462">
                  <c:v>1.1249999999998947E-5</c:v>
                </c:pt>
                <c:pt idx="463">
                  <c:v>1.1249999999999047E-5</c:v>
                </c:pt>
                <c:pt idx="464">
                  <c:v>1.1249999999999138E-5</c:v>
                </c:pt>
                <c:pt idx="465">
                  <c:v>1.1249999999999221E-5</c:v>
                </c:pt>
                <c:pt idx="466">
                  <c:v>1.1249999999999294E-5</c:v>
                </c:pt>
                <c:pt idx="467">
                  <c:v>1.1249999999999362E-5</c:v>
                </c:pt>
                <c:pt idx="468">
                  <c:v>1.1249999999999423E-5</c:v>
                </c:pt>
                <c:pt idx="469">
                  <c:v>1.1249999999999477E-5</c:v>
                </c:pt>
                <c:pt idx="470">
                  <c:v>1.1249999999999528E-5</c:v>
                </c:pt>
                <c:pt idx="471">
                  <c:v>1.1249999999999572E-5</c:v>
                </c:pt>
                <c:pt idx="472">
                  <c:v>1.1249999999999613E-5</c:v>
                </c:pt>
                <c:pt idx="473">
                  <c:v>1.124999999999965E-5</c:v>
                </c:pt>
                <c:pt idx="474">
                  <c:v>1.1249999999999684E-5</c:v>
                </c:pt>
                <c:pt idx="475">
                  <c:v>1.1249999999999713E-5</c:v>
                </c:pt>
                <c:pt idx="476">
                  <c:v>1.1249999999999742E-5</c:v>
                </c:pt>
                <c:pt idx="477">
                  <c:v>1.1249999999999765E-5</c:v>
                </c:pt>
                <c:pt idx="478">
                  <c:v>1.1249999999999789E-5</c:v>
                </c:pt>
                <c:pt idx="479">
                  <c:v>1.1249999999999808E-5</c:v>
                </c:pt>
                <c:pt idx="480">
                  <c:v>1.1249999999999828E-5</c:v>
                </c:pt>
                <c:pt idx="481">
                  <c:v>1.1249999999999843E-5</c:v>
                </c:pt>
                <c:pt idx="482">
                  <c:v>1.1249999999999858E-5</c:v>
                </c:pt>
                <c:pt idx="483">
                  <c:v>1.1249999999999872E-5</c:v>
                </c:pt>
                <c:pt idx="484">
                  <c:v>1.1249999999999884E-5</c:v>
                </c:pt>
                <c:pt idx="485">
                  <c:v>1.1249999999999894E-5</c:v>
                </c:pt>
                <c:pt idx="486">
                  <c:v>1.1249999999999906E-5</c:v>
                </c:pt>
                <c:pt idx="487">
                  <c:v>1.1249999999999914E-5</c:v>
                </c:pt>
                <c:pt idx="488">
                  <c:v>1.1249999999999923E-5</c:v>
                </c:pt>
                <c:pt idx="489">
                  <c:v>1.124999999999993E-5</c:v>
                </c:pt>
                <c:pt idx="490">
                  <c:v>1.1249999999999936E-5</c:v>
                </c:pt>
                <c:pt idx="491">
                  <c:v>1.1249999999999943E-5</c:v>
                </c:pt>
                <c:pt idx="492">
                  <c:v>1.1249999999999948E-5</c:v>
                </c:pt>
                <c:pt idx="493">
                  <c:v>1.1249999999999953E-5</c:v>
                </c:pt>
                <c:pt idx="494">
                  <c:v>1.1249999999999958E-5</c:v>
                </c:pt>
                <c:pt idx="495">
                  <c:v>1.1249999999999962E-5</c:v>
                </c:pt>
                <c:pt idx="496">
                  <c:v>1.1249999999999965E-5</c:v>
                </c:pt>
                <c:pt idx="497">
                  <c:v>1.124999999999997E-5</c:v>
                </c:pt>
                <c:pt idx="498">
                  <c:v>1.1249999999999972E-5</c:v>
                </c:pt>
                <c:pt idx="499">
                  <c:v>1.1249999999999975E-5</c:v>
                </c:pt>
                <c:pt idx="500">
                  <c:v>1.1249999999999977E-5</c:v>
                </c:pt>
                <c:pt idx="501">
                  <c:v>1.1249999999999979E-5</c:v>
                </c:pt>
                <c:pt idx="502">
                  <c:v>1.1249999999999982E-5</c:v>
                </c:pt>
                <c:pt idx="503">
                  <c:v>1.1249999999999984E-5</c:v>
                </c:pt>
                <c:pt idx="504">
                  <c:v>1.1249999999999984E-5</c:v>
                </c:pt>
                <c:pt idx="505">
                  <c:v>1.1249999999999987E-5</c:v>
                </c:pt>
                <c:pt idx="506">
                  <c:v>1.1249999999999989E-5</c:v>
                </c:pt>
                <c:pt idx="507">
                  <c:v>1.1249999999999989E-5</c:v>
                </c:pt>
                <c:pt idx="508">
                  <c:v>1.1249999999999991E-5</c:v>
                </c:pt>
                <c:pt idx="509">
                  <c:v>1.1249999999999991E-5</c:v>
                </c:pt>
                <c:pt idx="510">
                  <c:v>1.1249999999999992E-5</c:v>
                </c:pt>
                <c:pt idx="511">
                  <c:v>1.1249999999999994E-5</c:v>
                </c:pt>
                <c:pt idx="512">
                  <c:v>1.1249999999999994E-5</c:v>
                </c:pt>
                <c:pt idx="513">
                  <c:v>1.1249999999999994E-5</c:v>
                </c:pt>
                <c:pt idx="514">
                  <c:v>1.1249999999999994E-5</c:v>
                </c:pt>
                <c:pt idx="515">
                  <c:v>1.1249999999999996E-5</c:v>
                </c:pt>
                <c:pt idx="516">
                  <c:v>1.1249999999999996E-5</c:v>
                </c:pt>
                <c:pt idx="517">
                  <c:v>1.1249999999999997E-5</c:v>
                </c:pt>
                <c:pt idx="518">
                  <c:v>1.1249999999999997E-5</c:v>
                </c:pt>
                <c:pt idx="519">
                  <c:v>1.1249999999999997E-5</c:v>
                </c:pt>
                <c:pt idx="520">
                  <c:v>1.1249999999999997E-5</c:v>
                </c:pt>
                <c:pt idx="521">
                  <c:v>1.1249999999999999E-5</c:v>
                </c:pt>
                <c:pt idx="522">
                  <c:v>1.1249999999999999E-5</c:v>
                </c:pt>
                <c:pt idx="523">
                  <c:v>1.1249999999999999E-5</c:v>
                </c:pt>
                <c:pt idx="524">
                  <c:v>1.1249999999999999E-5</c:v>
                </c:pt>
                <c:pt idx="525">
                  <c:v>1.1249999999999999E-5</c:v>
                </c:pt>
                <c:pt idx="526">
                  <c:v>1.1249999999999999E-5</c:v>
                </c:pt>
                <c:pt idx="527">
                  <c:v>1.1249999999999999E-5</c:v>
                </c:pt>
                <c:pt idx="528">
                  <c:v>1.1249999999999999E-5</c:v>
                </c:pt>
                <c:pt idx="529">
                  <c:v>1.1249999999999999E-5</c:v>
                </c:pt>
                <c:pt idx="530">
                  <c:v>1.1249999999999999E-5</c:v>
                </c:pt>
                <c:pt idx="531">
                  <c:v>1.1249999999999999E-5</c:v>
                </c:pt>
                <c:pt idx="532">
                  <c:v>1.1249999999999999E-5</c:v>
                </c:pt>
                <c:pt idx="533">
                  <c:v>1.1249999999999999E-5</c:v>
                </c:pt>
                <c:pt idx="534">
                  <c:v>1.1249999999999999E-5</c:v>
                </c:pt>
                <c:pt idx="535">
                  <c:v>1.1249999999999999E-5</c:v>
                </c:pt>
                <c:pt idx="536">
                  <c:v>1.1249999999999999E-5</c:v>
                </c:pt>
                <c:pt idx="537">
                  <c:v>1.1250000000000001E-5</c:v>
                </c:pt>
                <c:pt idx="538">
                  <c:v>1.1250000000000001E-5</c:v>
                </c:pt>
                <c:pt idx="539">
                  <c:v>1.1250000000000001E-5</c:v>
                </c:pt>
                <c:pt idx="540">
                  <c:v>1.1250000000000001E-5</c:v>
                </c:pt>
                <c:pt idx="541">
                  <c:v>1.1250000000000001E-5</c:v>
                </c:pt>
                <c:pt idx="542">
                  <c:v>1.1250000000000001E-5</c:v>
                </c:pt>
                <c:pt idx="543">
                  <c:v>1.1250000000000001E-5</c:v>
                </c:pt>
                <c:pt idx="544">
                  <c:v>1.1250000000000001E-5</c:v>
                </c:pt>
                <c:pt idx="545">
                  <c:v>1.1250000000000001E-5</c:v>
                </c:pt>
                <c:pt idx="546">
                  <c:v>1.1250000000000001E-5</c:v>
                </c:pt>
                <c:pt idx="547">
                  <c:v>1.1250000000000001E-5</c:v>
                </c:pt>
                <c:pt idx="548">
                  <c:v>1.1250000000000001E-5</c:v>
                </c:pt>
                <c:pt idx="549">
                  <c:v>1.1250000000000001E-5</c:v>
                </c:pt>
                <c:pt idx="550">
                  <c:v>1.1250000000000001E-5</c:v>
                </c:pt>
                <c:pt idx="551">
                  <c:v>1.1250000000000001E-5</c:v>
                </c:pt>
                <c:pt idx="552">
                  <c:v>1.1250000000000001E-5</c:v>
                </c:pt>
                <c:pt idx="553">
                  <c:v>1.1250000000000001E-5</c:v>
                </c:pt>
                <c:pt idx="554">
                  <c:v>1.1250000000000001E-5</c:v>
                </c:pt>
                <c:pt idx="555">
                  <c:v>1.1250000000000001E-5</c:v>
                </c:pt>
                <c:pt idx="556">
                  <c:v>1.1250000000000001E-5</c:v>
                </c:pt>
                <c:pt idx="557">
                  <c:v>1.1250000000000001E-5</c:v>
                </c:pt>
                <c:pt idx="558">
                  <c:v>1.1250000000000001E-5</c:v>
                </c:pt>
                <c:pt idx="559">
                  <c:v>1.1250000000000001E-5</c:v>
                </c:pt>
                <c:pt idx="560">
                  <c:v>1.1250000000000001E-5</c:v>
                </c:pt>
                <c:pt idx="561">
                  <c:v>1.1250000000000001E-5</c:v>
                </c:pt>
                <c:pt idx="562">
                  <c:v>1.1250000000000001E-5</c:v>
                </c:pt>
                <c:pt idx="563">
                  <c:v>1.1250000000000001E-5</c:v>
                </c:pt>
                <c:pt idx="564">
                  <c:v>1.1250000000000001E-5</c:v>
                </c:pt>
                <c:pt idx="565">
                  <c:v>1.1250000000000001E-5</c:v>
                </c:pt>
                <c:pt idx="566">
                  <c:v>1.1250000000000001E-5</c:v>
                </c:pt>
                <c:pt idx="567">
                  <c:v>1.1250000000000001E-5</c:v>
                </c:pt>
                <c:pt idx="568">
                  <c:v>1.1250000000000001E-5</c:v>
                </c:pt>
                <c:pt idx="569">
                  <c:v>1.1250000000000001E-5</c:v>
                </c:pt>
                <c:pt idx="570">
                  <c:v>1.1250000000000001E-5</c:v>
                </c:pt>
                <c:pt idx="571">
                  <c:v>1.1250000000000001E-5</c:v>
                </c:pt>
                <c:pt idx="572">
                  <c:v>1.1250000000000001E-5</c:v>
                </c:pt>
                <c:pt idx="573">
                  <c:v>1.1250000000000001E-5</c:v>
                </c:pt>
                <c:pt idx="574">
                  <c:v>1.1250000000000001E-5</c:v>
                </c:pt>
                <c:pt idx="575">
                  <c:v>1.1250000000000001E-5</c:v>
                </c:pt>
                <c:pt idx="576">
                  <c:v>1.1250000000000001E-5</c:v>
                </c:pt>
                <c:pt idx="577">
                  <c:v>1.1250000000000001E-5</c:v>
                </c:pt>
                <c:pt idx="578">
                  <c:v>1.1250000000000001E-5</c:v>
                </c:pt>
                <c:pt idx="579">
                  <c:v>1.1250000000000001E-5</c:v>
                </c:pt>
                <c:pt idx="580">
                  <c:v>1.1250000000000001E-5</c:v>
                </c:pt>
                <c:pt idx="581">
                  <c:v>1.1250000000000001E-5</c:v>
                </c:pt>
                <c:pt idx="582">
                  <c:v>1.1250000000000001E-5</c:v>
                </c:pt>
                <c:pt idx="583">
                  <c:v>1.1250000000000001E-5</c:v>
                </c:pt>
                <c:pt idx="584">
                  <c:v>1.1250000000000001E-5</c:v>
                </c:pt>
                <c:pt idx="585">
                  <c:v>1.1250000000000001E-5</c:v>
                </c:pt>
                <c:pt idx="586">
                  <c:v>1.1250000000000001E-5</c:v>
                </c:pt>
                <c:pt idx="587">
                  <c:v>1.1250000000000001E-5</c:v>
                </c:pt>
                <c:pt idx="588">
                  <c:v>1.1250000000000001E-5</c:v>
                </c:pt>
                <c:pt idx="589">
                  <c:v>1.1250000000000001E-5</c:v>
                </c:pt>
                <c:pt idx="590">
                  <c:v>1.1250000000000001E-5</c:v>
                </c:pt>
                <c:pt idx="591">
                  <c:v>1.1250000000000001E-5</c:v>
                </c:pt>
                <c:pt idx="592">
                  <c:v>1.1250000000000001E-5</c:v>
                </c:pt>
                <c:pt idx="593">
                  <c:v>1.1250000000000001E-5</c:v>
                </c:pt>
                <c:pt idx="594">
                  <c:v>1.1250000000000001E-5</c:v>
                </c:pt>
                <c:pt idx="595">
                  <c:v>1.1250000000000001E-5</c:v>
                </c:pt>
                <c:pt idx="596">
                  <c:v>1.1250000000000001E-5</c:v>
                </c:pt>
                <c:pt idx="597">
                  <c:v>1.1250000000000001E-5</c:v>
                </c:pt>
                <c:pt idx="598">
                  <c:v>1.1250000000000001E-5</c:v>
                </c:pt>
                <c:pt idx="599">
                  <c:v>1.1250000000000001E-5</c:v>
                </c:pt>
                <c:pt idx="600">
                  <c:v>1.1250000000000001E-5</c:v>
                </c:pt>
                <c:pt idx="601">
                  <c:v>1.1250000000000001E-5</c:v>
                </c:pt>
                <c:pt idx="602">
                  <c:v>1.1250000000000001E-5</c:v>
                </c:pt>
                <c:pt idx="603">
                  <c:v>1.1250000000000001E-5</c:v>
                </c:pt>
                <c:pt idx="604">
                  <c:v>1.1250000000000001E-5</c:v>
                </c:pt>
                <c:pt idx="605">
                  <c:v>1.1250000000000001E-5</c:v>
                </c:pt>
                <c:pt idx="606">
                  <c:v>1.1250000000000001E-5</c:v>
                </c:pt>
                <c:pt idx="607">
                  <c:v>1.1250000000000001E-5</c:v>
                </c:pt>
                <c:pt idx="608">
                  <c:v>1.1250000000000001E-5</c:v>
                </c:pt>
                <c:pt idx="609">
                  <c:v>1.1250000000000001E-5</c:v>
                </c:pt>
                <c:pt idx="610">
                  <c:v>1.1250000000000001E-5</c:v>
                </c:pt>
                <c:pt idx="611">
                  <c:v>1.1250000000000001E-5</c:v>
                </c:pt>
                <c:pt idx="612">
                  <c:v>1.1250000000000001E-5</c:v>
                </c:pt>
                <c:pt idx="613">
                  <c:v>1.1250000000000001E-5</c:v>
                </c:pt>
                <c:pt idx="614">
                  <c:v>1.1250000000000001E-5</c:v>
                </c:pt>
                <c:pt idx="615">
                  <c:v>1.1250000000000001E-5</c:v>
                </c:pt>
                <c:pt idx="616">
                  <c:v>1.1250000000000001E-5</c:v>
                </c:pt>
                <c:pt idx="617">
                  <c:v>1.1250000000000001E-5</c:v>
                </c:pt>
                <c:pt idx="618">
                  <c:v>1.1250000000000001E-5</c:v>
                </c:pt>
                <c:pt idx="619">
                  <c:v>1.1250000000000001E-5</c:v>
                </c:pt>
                <c:pt idx="620">
                  <c:v>1.1250000000000001E-5</c:v>
                </c:pt>
                <c:pt idx="621">
                  <c:v>1.1250000000000001E-5</c:v>
                </c:pt>
                <c:pt idx="622">
                  <c:v>1.1250000000000001E-5</c:v>
                </c:pt>
                <c:pt idx="623">
                  <c:v>1.1250000000000001E-5</c:v>
                </c:pt>
                <c:pt idx="624">
                  <c:v>1.1250000000000001E-5</c:v>
                </c:pt>
                <c:pt idx="625">
                  <c:v>1.1250000000000001E-5</c:v>
                </c:pt>
                <c:pt idx="626">
                  <c:v>1.1250000000000001E-5</c:v>
                </c:pt>
                <c:pt idx="627">
                  <c:v>1.1250000000000001E-5</c:v>
                </c:pt>
                <c:pt idx="628">
                  <c:v>1.1250000000000001E-5</c:v>
                </c:pt>
                <c:pt idx="629">
                  <c:v>1.1250000000000001E-5</c:v>
                </c:pt>
                <c:pt idx="630">
                  <c:v>1.1250000000000001E-5</c:v>
                </c:pt>
                <c:pt idx="631">
                  <c:v>1.1250000000000001E-5</c:v>
                </c:pt>
                <c:pt idx="632">
                  <c:v>1.1250000000000001E-5</c:v>
                </c:pt>
                <c:pt idx="633">
                  <c:v>1.1250000000000001E-5</c:v>
                </c:pt>
                <c:pt idx="634">
                  <c:v>1.1250000000000001E-5</c:v>
                </c:pt>
                <c:pt idx="635">
                  <c:v>1.1250000000000001E-5</c:v>
                </c:pt>
                <c:pt idx="636">
                  <c:v>1.1250000000000001E-5</c:v>
                </c:pt>
                <c:pt idx="637">
                  <c:v>1.1250000000000001E-5</c:v>
                </c:pt>
                <c:pt idx="638">
                  <c:v>1.1250000000000001E-5</c:v>
                </c:pt>
                <c:pt idx="639">
                  <c:v>1.1250000000000001E-5</c:v>
                </c:pt>
                <c:pt idx="640">
                  <c:v>1.1250000000000001E-5</c:v>
                </c:pt>
                <c:pt idx="641">
                  <c:v>1.1250000000000001E-5</c:v>
                </c:pt>
                <c:pt idx="642">
                  <c:v>1.1250000000000001E-5</c:v>
                </c:pt>
                <c:pt idx="643">
                  <c:v>1.1250000000000001E-5</c:v>
                </c:pt>
                <c:pt idx="644">
                  <c:v>1.1250000000000001E-5</c:v>
                </c:pt>
                <c:pt idx="645">
                  <c:v>1.1250000000000001E-5</c:v>
                </c:pt>
                <c:pt idx="646">
                  <c:v>1.1250000000000001E-5</c:v>
                </c:pt>
                <c:pt idx="647">
                  <c:v>1.1250000000000001E-5</c:v>
                </c:pt>
                <c:pt idx="648">
                  <c:v>1.1250000000000001E-5</c:v>
                </c:pt>
                <c:pt idx="649">
                  <c:v>1.1250000000000001E-5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A5D-4CE8-A7FC-5D52FAAA9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248128"/>
        <c:axId val="1680249792"/>
      </c:scatterChart>
      <c:valAx>
        <c:axId val="168024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800" b="1"/>
                  <a:t>LET (MeV*cm</a:t>
                </a:r>
                <a:r>
                  <a:rPr lang="en-US" altLang="zh-TW" sz="1800" b="1" baseline="30000"/>
                  <a:t>2</a:t>
                </a:r>
                <a:r>
                  <a:rPr lang="en-US" altLang="zh-TW" sz="1800" b="1"/>
                  <a:t>/mg)</a:t>
                </a:r>
                <a:endParaRPr lang="zh-TW" altLang="en-US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#,##0_);[Red]\(#,##0\)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80249792"/>
        <c:crossesAt val="1.0000000000000005E-8"/>
        <c:crossBetween val="midCat"/>
        <c:minorUnit val="1"/>
      </c:valAx>
      <c:valAx>
        <c:axId val="1680249792"/>
        <c:scaling>
          <c:logBase val="10"/>
          <c:orientation val="minMax"/>
          <c:max val="1.0000000000000003E-4"/>
          <c:min val="1.0000000000000005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800" b="1"/>
                  <a:t>Cross Section (cm</a:t>
                </a:r>
                <a:r>
                  <a:rPr lang="en-US" altLang="zh-TW" sz="1800" b="1" baseline="30000"/>
                  <a:t>2</a:t>
                </a:r>
                <a:r>
                  <a:rPr lang="en-US" altLang="zh-TW" sz="1800" b="1"/>
                  <a:t>/chip)</a:t>
                </a:r>
                <a:endParaRPr lang="zh-TW" altLang="en-US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0.E+00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80248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2667167014360368"/>
          <c:y val="4.504039906805677E-2"/>
          <c:w val="0.440482051007135"/>
          <c:h val="0.15177607439366925"/>
        </c:manualLayout>
      </c:layout>
      <c:overlay val="0"/>
      <c:spPr>
        <a:noFill/>
        <a:ln>
          <a:solidFill>
            <a:schemeClr val="tx1">
              <a:lumMod val="25000"/>
              <a:lumOff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57587704648368"/>
          <c:y val="3.264989797199027E-2"/>
          <c:w val="0.84089378320463581"/>
          <c:h val="0.83316416307934582"/>
        </c:manualLayout>
      </c:layout>
      <c:scatterChart>
        <c:scatterStyle val="lineMarker"/>
        <c:varyColors val="0"/>
        <c:ser>
          <c:idx val="8"/>
          <c:order val="0"/>
          <c:tx>
            <c:v>#1-2, SEU(1-&gt;0)</c:v>
          </c:tx>
          <c:spPr>
            <a:ln w="19050" cap="rnd">
              <a:solidFill>
                <a:schemeClr val="accent3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'SEU (2)'!$B$3:$B$5</c:f>
              <c:numCache>
                <c:formatCode>0.0</c:formatCode>
                <c:ptCount val="3"/>
                <c:pt idx="0">
                  <c:v>5.6</c:v>
                </c:pt>
                <c:pt idx="1">
                  <c:v>13.3</c:v>
                </c:pt>
                <c:pt idx="2">
                  <c:v>16</c:v>
                </c:pt>
              </c:numCache>
            </c:numRef>
          </c:xVal>
          <c:yVal>
            <c:numRef>
              <c:f>'SEU (2)'!$I$3:$I$5</c:f>
              <c:numCache>
                <c:formatCode>0.00000_);[Red]\(0.00000\)</c:formatCode>
                <c:ptCount val="3"/>
                <c:pt idx="0">
                  <c:v>0.16973765586034914</c:v>
                </c:pt>
                <c:pt idx="1">
                  <c:v>0.24889264413518886</c:v>
                </c:pt>
                <c:pt idx="2">
                  <c:v>0.25561888499169283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07F-462A-A316-F7A744C756DF}"/>
            </c:ext>
          </c:extLst>
        </c:ser>
        <c:ser>
          <c:idx val="9"/>
          <c:order val="1"/>
          <c:tx>
            <c:v>#1-3, SEU(1-&gt;0)</c:v>
          </c:tx>
          <c:spPr>
            <a:ln w="19050" cap="rnd">
              <a:solidFill>
                <a:schemeClr val="accent4">
                  <a:lumMod val="60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  <a:prstDash val="solid"/>
              </a:ln>
              <a:effectLst/>
            </c:spPr>
          </c:marker>
          <c:xVal>
            <c:numRef>
              <c:f>'SEU (2)'!$B$7:$B$9</c:f>
              <c:numCache>
                <c:formatCode>0.0</c:formatCode>
                <c:ptCount val="3"/>
                <c:pt idx="0">
                  <c:v>5.6</c:v>
                </c:pt>
                <c:pt idx="1">
                  <c:v>13.3</c:v>
                </c:pt>
                <c:pt idx="2">
                  <c:v>16</c:v>
                </c:pt>
              </c:numCache>
            </c:numRef>
          </c:xVal>
          <c:yVal>
            <c:numRef>
              <c:f>'SEU (2)'!$I$7:$I$9</c:f>
              <c:numCache>
                <c:formatCode>0.00000_);[Red]\(0.00000\)</c:formatCode>
                <c:ptCount val="3"/>
                <c:pt idx="0">
                  <c:v>0.27762294264339155</c:v>
                </c:pt>
                <c:pt idx="1">
                  <c:v>0.36630417495029821</c:v>
                </c:pt>
                <c:pt idx="2">
                  <c:v>0.37688156818324836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07F-462A-A316-F7A744C756DF}"/>
            </c:ext>
          </c:extLst>
        </c:ser>
        <c:ser>
          <c:idx val="1"/>
          <c:order val="2"/>
          <c:tx>
            <c:v>#2-2, SEU(1-&gt;0)</c:v>
          </c:tx>
          <c:spPr>
            <a:ln w="38100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prstDash val="sysDash"/>
              </a:ln>
              <a:effectLst/>
            </c:spPr>
          </c:marker>
          <c:xVal>
            <c:numRef>
              <c:f>'SEU (2)'!$B$11:$B$19</c:f>
              <c:numCache>
                <c:formatCode>0.0</c:formatCode>
                <c:ptCount val="9"/>
                <c:pt idx="0">
                  <c:v>5.6</c:v>
                </c:pt>
                <c:pt idx="1">
                  <c:v>9.5</c:v>
                </c:pt>
                <c:pt idx="2">
                  <c:v>13.3</c:v>
                </c:pt>
                <c:pt idx="3">
                  <c:v>16</c:v>
                </c:pt>
                <c:pt idx="4">
                  <c:v>19.899999999999999</c:v>
                </c:pt>
                <c:pt idx="5">
                  <c:v>26</c:v>
                </c:pt>
                <c:pt idx="6">
                  <c:v>32</c:v>
                </c:pt>
                <c:pt idx="7">
                  <c:v>41.8</c:v>
                </c:pt>
                <c:pt idx="8">
                  <c:v>50</c:v>
                </c:pt>
              </c:numCache>
            </c:numRef>
          </c:xVal>
          <c:yVal>
            <c:numRef>
              <c:f>'SEU (2)'!$I$11:$I$19</c:f>
              <c:numCache>
                <c:formatCode>0.00000_);[Red]\(0.00000\)</c:formatCode>
                <c:ptCount val="9"/>
                <c:pt idx="0">
                  <c:v>0.18385089463220675</c:v>
                </c:pt>
                <c:pt idx="1">
                  <c:v>0.22410994502748627</c:v>
                </c:pt>
                <c:pt idx="2">
                  <c:v>0.26869626639757821</c:v>
                </c:pt>
                <c:pt idx="3">
                  <c:v>0.30117081957370156</c:v>
                </c:pt>
                <c:pt idx="4">
                  <c:v>0.23652427379636146</c:v>
                </c:pt>
                <c:pt idx="5">
                  <c:v>0.25579083665338648</c:v>
                </c:pt>
                <c:pt idx="6">
                  <c:v>0.24932938271604937</c:v>
                </c:pt>
                <c:pt idx="7">
                  <c:v>0.34649429473173099</c:v>
                </c:pt>
                <c:pt idx="8">
                  <c:v>0.33202345634032515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07F-462A-A316-F7A744C756DF}"/>
            </c:ext>
          </c:extLst>
        </c:ser>
        <c:ser>
          <c:idx val="0"/>
          <c:order val="3"/>
          <c:tx>
            <c:v>#2-3, SEU(1-&gt;0)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'SEU (2)'!$B$21:$B$29</c:f>
              <c:numCache>
                <c:formatCode>0.0</c:formatCode>
                <c:ptCount val="9"/>
                <c:pt idx="0">
                  <c:v>5.6</c:v>
                </c:pt>
                <c:pt idx="1">
                  <c:v>9.5</c:v>
                </c:pt>
                <c:pt idx="2">
                  <c:v>13.3</c:v>
                </c:pt>
                <c:pt idx="3">
                  <c:v>16</c:v>
                </c:pt>
                <c:pt idx="4">
                  <c:v>19.899999999999999</c:v>
                </c:pt>
                <c:pt idx="5">
                  <c:v>26</c:v>
                </c:pt>
                <c:pt idx="6">
                  <c:v>32</c:v>
                </c:pt>
                <c:pt idx="7">
                  <c:v>41.8</c:v>
                </c:pt>
                <c:pt idx="8">
                  <c:v>50</c:v>
                </c:pt>
              </c:numCache>
            </c:numRef>
          </c:xVal>
          <c:yVal>
            <c:numRef>
              <c:f>'SEU (2)'!$I$21:$I$29</c:f>
              <c:numCache>
                <c:formatCode>0.00000_);[Red]\(0.00000\)</c:formatCode>
                <c:ptCount val="9"/>
                <c:pt idx="0">
                  <c:v>0.14025745526838967</c:v>
                </c:pt>
                <c:pt idx="1">
                  <c:v>0.17751724137931035</c:v>
                </c:pt>
                <c:pt idx="2">
                  <c:v>0.20713420787083753</c:v>
                </c:pt>
                <c:pt idx="3">
                  <c:v>0.23045932152506754</c:v>
                </c:pt>
                <c:pt idx="4">
                  <c:v>0.17677957583676751</c:v>
                </c:pt>
                <c:pt idx="5">
                  <c:v>0.19500000000000001</c:v>
                </c:pt>
                <c:pt idx="6">
                  <c:v>0.20191012345679013</c:v>
                </c:pt>
                <c:pt idx="7">
                  <c:v>0.29720270084056771</c:v>
                </c:pt>
                <c:pt idx="8">
                  <c:v>0.2919873849832782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07F-462A-A316-F7A744C756DF}"/>
            </c:ext>
          </c:extLst>
        </c:ser>
        <c:ser>
          <c:idx val="5"/>
          <c:order val="4"/>
          <c:tx>
            <c:v>#5-2, SEU(1-&gt;0)</c:v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'SEU (2)'!$B$31:$B$34</c:f>
              <c:numCache>
                <c:formatCode>0.0</c:formatCode>
                <c:ptCount val="4"/>
                <c:pt idx="0">
                  <c:v>9.5</c:v>
                </c:pt>
                <c:pt idx="1">
                  <c:v>19.899999999999999</c:v>
                </c:pt>
                <c:pt idx="2">
                  <c:v>26</c:v>
                </c:pt>
                <c:pt idx="3">
                  <c:v>32</c:v>
                </c:pt>
              </c:numCache>
            </c:numRef>
          </c:xVal>
          <c:yVal>
            <c:numRef>
              <c:f>'SEU (2)'!$I$31:$I$34</c:f>
              <c:numCache>
                <c:formatCode>0.00000_);[Red]\(0.00000\)</c:formatCode>
                <c:ptCount val="4"/>
                <c:pt idx="0">
                  <c:v>0.16835506519558677</c:v>
                </c:pt>
                <c:pt idx="1">
                  <c:v>0.1964087620578778</c:v>
                </c:pt>
                <c:pt idx="2">
                  <c:v>0.23442431561996779</c:v>
                </c:pt>
                <c:pt idx="3">
                  <c:v>0.28712190287413281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07F-462A-A316-F7A744C756DF}"/>
            </c:ext>
          </c:extLst>
        </c:ser>
        <c:ser>
          <c:idx val="2"/>
          <c:order val="5"/>
          <c:tx>
            <c:v>#5-3, SEU(1-&gt;0)</c:v>
          </c:tx>
          <c:spPr>
            <a:ln w="19050" cap="rnd">
              <a:solidFill>
                <a:srgbClr val="C00000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xVal>
            <c:numRef>
              <c:f>'SEU (2)'!$B$36:$B$39</c:f>
              <c:numCache>
                <c:formatCode>0.0</c:formatCode>
                <c:ptCount val="4"/>
                <c:pt idx="0">
                  <c:v>9.5</c:v>
                </c:pt>
                <c:pt idx="1">
                  <c:v>19.899999999999999</c:v>
                </c:pt>
                <c:pt idx="2">
                  <c:v>26</c:v>
                </c:pt>
                <c:pt idx="3">
                  <c:v>32</c:v>
                </c:pt>
              </c:numCache>
            </c:numRef>
          </c:xVal>
          <c:yVal>
            <c:numRef>
              <c:f>'SEU (2)'!$I$36:$I$39</c:f>
              <c:numCache>
                <c:formatCode>0.00000_);[Red]\(0.00000\)</c:formatCode>
                <c:ptCount val="4"/>
                <c:pt idx="0">
                  <c:v>0.13787662988966901</c:v>
                </c:pt>
                <c:pt idx="1">
                  <c:v>0.15846663987138263</c:v>
                </c:pt>
                <c:pt idx="2">
                  <c:v>0.20231682769726247</c:v>
                </c:pt>
                <c:pt idx="3">
                  <c:v>0.23932804757185333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507F-462A-A316-F7A744C756DF}"/>
            </c:ext>
          </c:extLst>
        </c:ser>
        <c:ser>
          <c:idx val="4"/>
          <c:order val="6"/>
          <c:tx>
            <c:v>#6-2, SEU(1-&gt;0)</c:v>
          </c:tx>
          <c:spPr>
            <a:ln w="19050" cap="rnd">
              <a:solidFill>
                <a:srgbClr val="FFC000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'SEU (2)'!$B$41:$B$45</c:f>
              <c:numCache>
                <c:formatCode>0.0</c:formatCode>
                <c:ptCount val="5"/>
                <c:pt idx="0">
                  <c:v>13.3</c:v>
                </c:pt>
                <c:pt idx="1">
                  <c:v>16</c:v>
                </c:pt>
                <c:pt idx="2">
                  <c:v>41.8</c:v>
                </c:pt>
                <c:pt idx="3">
                  <c:v>50</c:v>
                </c:pt>
                <c:pt idx="4">
                  <c:v>60</c:v>
                </c:pt>
              </c:numCache>
            </c:numRef>
          </c:xVal>
          <c:yVal>
            <c:numRef>
              <c:f>'SEU (2)'!$I$41:$I$45</c:f>
              <c:numCache>
                <c:formatCode>0.00000_);[Red]\(0.00000\)</c:formatCode>
                <c:ptCount val="5"/>
                <c:pt idx="0">
                  <c:v>0.17929870129870129</c:v>
                </c:pt>
                <c:pt idx="1">
                  <c:v>0.17271585244267199</c:v>
                </c:pt>
                <c:pt idx="2">
                  <c:v>0.24038035764973034</c:v>
                </c:pt>
                <c:pt idx="3">
                  <c:v>0.25078224566029444</c:v>
                </c:pt>
                <c:pt idx="4">
                  <c:v>0.27811420204978038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507F-462A-A316-F7A744C756DF}"/>
            </c:ext>
          </c:extLst>
        </c:ser>
        <c:ser>
          <c:idx val="3"/>
          <c:order val="7"/>
          <c:tx>
            <c:v>#6-3, SEU(1-&gt;0)</c:v>
          </c:tx>
          <c:spPr>
            <a:ln w="381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square"/>
            <c:size val="8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'SEU (2)'!$B$41:$B$45</c:f>
              <c:numCache>
                <c:formatCode>0.0</c:formatCode>
                <c:ptCount val="5"/>
                <c:pt idx="0">
                  <c:v>13.3</c:v>
                </c:pt>
                <c:pt idx="1">
                  <c:v>16</c:v>
                </c:pt>
                <c:pt idx="2">
                  <c:v>41.8</c:v>
                </c:pt>
                <c:pt idx="3">
                  <c:v>50</c:v>
                </c:pt>
                <c:pt idx="4">
                  <c:v>60</c:v>
                </c:pt>
              </c:numCache>
            </c:numRef>
          </c:xVal>
          <c:yVal>
            <c:numRef>
              <c:f>'SEU (2)'!$I$47:$I$51</c:f>
              <c:numCache>
                <c:formatCode>0.00000_);[Red]\(0.00000\)</c:formatCode>
                <c:ptCount val="5"/>
                <c:pt idx="0">
                  <c:v>0.15084715284715286</c:v>
                </c:pt>
                <c:pt idx="1">
                  <c:v>0.16189631106679961</c:v>
                </c:pt>
                <c:pt idx="2">
                  <c:v>0.19927097163548582</c:v>
                </c:pt>
                <c:pt idx="3">
                  <c:v>0.21227422544495717</c:v>
                </c:pt>
                <c:pt idx="4">
                  <c:v>0.23771595900439238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507F-462A-A316-F7A744C756DF}"/>
            </c:ext>
          </c:extLst>
        </c:ser>
        <c:ser>
          <c:idx val="6"/>
          <c:order val="8"/>
          <c:tx>
            <c:v>#9-2, SEU(1-&gt;0)</c:v>
          </c:tx>
          <c:spPr>
            <a:ln w="19050" cap="rnd">
              <a:solidFill>
                <a:srgbClr val="7030A0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xVal>
            <c:numRef>
              <c:f>'SEU (2)'!$B$53:$B$55</c:f>
              <c:numCache>
                <c:formatCode>0.0</c:formatCode>
                <c:ptCount val="3"/>
                <c:pt idx="0">
                  <c:v>19.899999999999999</c:v>
                </c:pt>
                <c:pt idx="1">
                  <c:v>26</c:v>
                </c:pt>
                <c:pt idx="2">
                  <c:v>32</c:v>
                </c:pt>
              </c:numCache>
            </c:numRef>
          </c:xVal>
          <c:yVal>
            <c:numRef>
              <c:f>'SEU (2)'!$I$53:$I$55</c:f>
              <c:numCache>
                <c:formatCode>0.00000_);[Red]\(0.00000\)</c:formatCode>
                <c:ptCount val="3"/>
                <c:pt idx="0">
                  <c:v>0.16361839052633703</c:v>
                </c:pt>
                <c:pt idx="1">
                  <c:v>0.17577666999002992</c:v>
                </c:pt>
                <c:pt idx="2">
                  <c:v>0.19397881729602226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507F-462A-A316-F7A744C756DF}"/>
            </c:ext>
          </c:extLst>
        </c:ser>
        <c:ser>
          <c:idx val="7"/>
          <c:order val="9"/>
          <c:tx>
            <c:v>#9-3, SEU(1-&gt;0)</c:v>
          </c:tx>
          <c:spPr>
            <a:ln w="19050" cap="rnd">
              <a:solidFill>
                <a:srgbClr val="92D050"/>
              </a:solidFill>
              <a:prstDash val="dash"/>
              <a:round/>
            </a:ln>
            <a:effectLst/>
          </c:spPr>
          <c:marker>
            <c:symbol val="square"/>
            <c:size val="8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xVal>
            <c:numRef>
              <c:f>'SEU (2)'!$B$57:$B$59</c:f>
              <c:numCache>
                <c:formatCode>0.0</c:formatCode>
                <c:ptCount val="3"/>
                <c:pt idx="0">
                  <c:v>19.899999999999999</c:v>
                </c:pt>
                <c:pt idx="1">
                  <c:v>26</c:v>
                </c:pt>
                <c:pt idx="2">
                  <c:v>32</c:v>
                </c:pt>
              </c:numCache>
            </c:numRef>
          </c:xVal>
          <c:yVal>
            <c:numRef>
              <c:f>'SEU (2)'!$I$57:$I$59</c:f>
              <c:numCache>
                <c:formatCode>0.00000_);[Red]\(0.00000\)</c:formatCode>
                <c:ptCount val="3"/>
                <c:pt idx="0">
                  <c:v>0.27295688837781679</c:v>
                </c:pt>
                <c:pt idx="1">
                  <c:v>0.26332801595214356</c:v>
                </c:pt>
                <c:pt idx="2">
                  <c:v>0.29837207331170457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507F-462A-A316-F7A744C756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248128"/>
        <c:axId val="1680249792"/>
      </c:scatterChart>
      <c:valAx>
        <c:axId val="1680248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800" b="1"/>
                  <a:t>LET (MeV*cm</a:t>
                </a:r>
                <a:r>
                  <a:rPr lang="en-US" altLang="zh-TW" sz="1800" b="1" baseline="30000"/>
                  <a:t>2</a:t>
                </a:r>
                <a:r>
                  <a:rPr lang="en-US" altLang="zh-TW" sz="1800" b="1"/>
                  <a:t>/mg)</a:t>
                </a:r>
                <a:endParaRPr lang="zh-TW" altLang="en-US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#,##0_);[Red]\(#,##0\)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80249792"/>
        <c:crossesAt val="1.0000000000000005E-8"/>
        <c:crossBetween val="midCat"/>
        <c:minorUnit val="1"/>
      </c:valAx>
      <c:valAx>
        <c:axId val="1680249792"/>
        <c:scaling>
          <c:orientation val="minMax"/>
          <c:max val="0.5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800" b="1"/>
                  <a:t>Cross Section (cm</a:t>
                </a:r>
                <a:r>
                  <a:rPr lang="en-US" altLang="zh-TW" sz="1800" b="1" baseline="30000"/>
                  <a:t>2</a:t>
                </a:r>
                <a:r>
                  <a:rPr lang="en-US" altLang="zh-TW" sz="1800" b="1"/>
                  <a:t>/chip)</a:t>
                </a:r>
                <a:endParaRPr lang="zh-TW" altLang="en-US" sz="1800" b="1"/>
              </a:p>
            </c:rich>
          </c:tx>
          <c:layout>
            <c:manualLayout>
              <c:xMode val="edge"/>
              <c:yMode val="edge"/>
              <c:x val="1.3255987929045102E-2"/>
              <c:y val="0.1679724731624948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#,##0.00_);[Red]\(#,##0.00\)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80248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0042603370231"/>
          <c:y val="4.6801926212121418E-2"/>
          <c:w val="0.17242255949890323"/>
          <c:h val="0.423454168161751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5433070866142"/>
          <c:y val="3.264989797199027E-2"/>
          <c:w val="0.72694097061396734"/>
          <c:h val="0.83316416307934582"/>
        </c:manualLayout>
      </c:layout>
      <c:scatterChart>
        <c:scatterStyle val="lineMarker"/>
        <c:varyColors val="0"/>
        <c:ser>
          <c:idx val="0"/>
          <c:order val="0"/>
          <c:tx>
            <c:v>#2-2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'SEU(4)-Cross'!$Q$20:$Q$28</c:f>
              <c:numCache>
                <c:formatCode>0.0</c:formatCode>
                <c:ptCount val="9"/>
                <c:pt idx="0">
                  <c:v>5.6</c:v>
                </c:pt>
                <c:pt idx="1">
                  <c:v>9.5</c:v>
                </c:pt>
                <c:pt idx="2">
                  <c:v>13.3</c:v>
                </c:pt>
                <c:pt idx="3">
                  <c:v>16</c:v>
                </c:pt>
                <c:pt idx="4">
                  <c:v>19.899999999999999</c:v>
                </c:pt>
                <c:pt idx="5">
                  <c:v>26</c:v>
                </c:pt>
                <c:pt idx="6">
                  <c:v>32</c:v>
                </c:pt>
                <c:pt idx="7">
                  <c:v>41.8</c:v>
                </c:pt>
                <c:pt idx="8">
                  <c:v>50</c:v>
                </c:pt>
              </c:numCache>
            </c:numRef>
          </c:xVal>
          <c:yVal>
            <c:numRef>
              <c:f>'SEU(4)-Cross'!$R$20:$R$28</c:f>
              <c:numCache>
                <c:formatCode>0.00000_);[Red]\(0.00000\)</c:formatCode>
                <c:ptCount val="9"/>
                <c:pt idx="0">
                  <c:v>0.18385089463220675</c:v>
                </c:pt>
                <c:pt idx="1">
                  <c:v>0.22410994502748627</c:v>
                </c:pt>
                <c:pt idx="2">
                  <c:v>0.26869626639757821</c:v>
                </c:pt>
                <c:pt idx="3">
                  <c:v>0.30117081957370156</c:v>
                </c:pt>
                <c:pt idx="4">
                  <c:v>0.23652427379636146</c:v>
                </c:pt>
                <c:pt idx="5">
                  <c:v>0.25579083665338648</c:v>
                </c:pt>
                <c:pt idx="6">
                  <c:v>0.24932938271604937</c:v>
                </c:pt>
                <c:pt idx="7">
                  <c:v>0.34649429473173099</c:v>
                </c:pt>
                <c:pt idx="8">
                  <c:v>0.33202345634032515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92-4FD3-9F64-62BBF9E0DEBE}"/>
            </c:ext>
          </c:extLst>
        </c:ser>
        <c:ser>
          <c:idx val="3"/>
          <c:order val="1"/>
          <c:tx>
            <c:v>#6-3</c:v>
          </c:tx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Pt>
            <c:idx val="7"/>
            <c:marker>
              <c:symbol val="square"/>
              <c:size val="8"/>
              <c:spPr>
                <a:solidFill>
                  <a:srgbClr val="0070C0"/>
                </a:solidFill>
                <a:ln w="9525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ln w="1905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1292-4FD3-9F64-62BBF9E0DEBE}"/>
              </c:ext>
            </c:extLst>
          </c:dPt>
          <c:xVal>
            <c:numRef>
              <c:f>'SEU(4)-Cross'!$Q$20:$Q$29</c:f>
              <c:numCache>
                <c:formatCode>0.0</c:formatCode>
                <c:ptCount val="10"/>
                <c:pt idx="0">
                  <c:v>5.6</c:v>
                </c:pt>
                <c:pt idx="1">
                  <c:v>9.5</c:v>
                </c:pt>
                <c:pt idx="2">
                  <c:v>13.3</c:v>
                </c:pt>
                <c:pt idx="3">
                  <c:v>16</c:v>
                </c:pt>
                <c:pt idx="4">
                  <c:v>19.899999999999999</c:v>
                </c:pt>
                <c:pt idx="5">
                  <c:v>26</c:v>
                </c:pt>
                <c:pt idx="6">
                  <c:v>32</c:v>
                </c:pt>
                <c:pt idx="7">
                  <c:v>41.8</c:v>
                </c:pt>
                <c:pt idx="8">
                  <c:v>50</c:v>
                </c:pt>
                <c:pt idx="9">
                  <c:v>60</c:v>
                </c:pt>
              </c:numCache>
            </c:numRef>
          </c:xVal>
          <c:yVal>
            <c:numRef>
              <c:f>'SEU(4)-Cross'!$S$20:$S$29</c:f>
              <c:numCache>
                <c:formatCode>General</c:formatCode>
                <c:ptCount val="10"/>
                <c:pt idx="2">
                  <c:v>0.15084715284715286</c:v>
                </c:pt>
                <c:pt idx="3">
                  <c:v>0.16189631106679961</c:v>
                </c:pt>
                <c:pt idx="7">
                  <c:v>0.19927097163548582</c:v>
                </c:pt>
                <c:pt idx="8">
                  <c:v>0.21227422544495717</c:v>
                </c:pt>
                <c:pt idx="9">
                  <c:v>0.23771595900439238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92-4FD3-9F64-62BBF9E0DEBE}"/>
            </c:ext>
          </c:extLst>
        </c:ser>
        <c:ser>
          <c:idx val="1"/>
          <c:order val="2"/>
          <c:tx>
            <c:v>Weibull Fit (#2-2)</c:v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'SEU(4)-Cross'!$A$5:$A$400</c:f>
              <c:numCache>
                <c:formatCode>0.000</c:formatCode>
                <c:ptCount val="396"/>
                <c:pt idx="0">
                  <c:v>2.92</c:v>
                </c:pt>
                <c:pt idx="1">
                  <c:v>2.9299999999999997</c:v>
                </c:pt>
                <c:pt idx="2">
                  <c:v>2.9399999999999995</c:v>
                </c:pt>
                <c:pt idx="3">
                  <c:v>2.9499999999999993</c:v>
                </c:pt>
                <c:pt idx="4">
                  <c:v>2.9599999999999991</c:v>
                </c:pt>
                <c:pt idx="5">
                  <c:v>2.9699999999999989</c:v>
                </c:pt>
                <c:pt idx="6">
                  <c:v>2.9799999999999986</c:v>
                </c:pt>
                <c:pt idx="7">
                  <c:v>2.9899999999999984</c:v>
                </c:pt>
                <c:pt idx="8">
                  <c:v>2.9999999999999982</c:v>
                </c:pt>
                <c:pt idx="9">
                  <c:v>3.009999999999998</c:v>
                </c:pt>
                <c:pt idx="10">
                  <c:v>3.0199999999999978</c:v>
                </c:pt>
                <c:pt idx="11">
                  <c:v>3.0299999999999976</c:v>
                </c:pt>
                <c:pt idx="12">
                  <c:v>3.0399999999999974</c:v>
                </c:pt>
                <c:pt idx="13">
                  <c:v>3.0499999999999972</c:v>
                </c:pt>
                <c:pt idx="14">
                  <c:v>3.0599999999999969</c:v>
                </c:pt>
                <c:pt idx="15">
                  <c:v>3.0699999999999967</c:v>
                </c:pt>
                <c:pt idx="16">
                  <c:v>3.0799999999999965</c:v>
                </c:pt>
                <c:pt idx="17">
                  <c:v>3.0899999999999963</c:v>
                </c:pt>
                <c:pt idx="18">
                  <c:v>3.0999999999999961</c:v>
                </c:pt>
                <c:pt idx="19">
                  <c:v>3.1099999999999959</c:v>
                </c:pt>
                <c:pt idx="20">
                  <c:v>3.1199999999999957</c:v>
                </c:pt>
                <c:pt idx="21">
                  <c:v>3.1299999999999955</c:v>
                </c:pt>
                <c:pt idx="22">
                  <c:v>3.1399999999999952</c:v>
                </c:pt>
                <c:pt idx="23">
                  <c:v>3.149999999999995</c:v>
                </c:pt>
                <c:pt idx="24">
                  <c:v>3.1599999999999948</c:v>
                </c:pt>
                <c:pt idx="25">
                  <c:v>3.1699999999999946</c:v>
                </c:pt>
                <c:pt idx="26">
                  <c:v>3.1799999999999944</c:v>
                </c:pt>
                <c:pt idx="27">
                  <c:v>3.1899999999999942</c:v>
                </c:pt>
                <c:pt idx="28">
                  <c:v>3.199999999999994</c:v>
                </c:pt>
                <c:pt idx="29">
                  <c:v>3.2099999999999937</c:v>
                </c:pt>
                <c:pt idx="30">
                  <c:v>3.2199999999999935</c:v>
                </c:pt>
                <c:pt idx="31">
                  <c:v>3.2299999999999933</c:v>
                </c:pt>
                <c:pt idx="32">
                  <c:v>3.2399999999999931</c:v>
                </c:pt>
                <c:pt idx="33">
                  <c:v>3.2499999999999929</c:v>
                </c:pt>
                <c:pt idx="34">
                  <c:v>3.2599999999999927</c:v>
                </c:pt>
                <c:pt idx="35">
                  <c:v>3.2699999999999925</c:v>
                </c:pt>
                <c:pt idx="36">
                  <c:v>3.2799999999999923</c:v>
                </c:pt>
                <c:pt idx="37">
                  <c:v>3.289999999999992</c:v>
                </c:pt>
                <c:pt idx="38">
                  <c:v>3.2999999999999918</c:v>
                </c:pt>
                <c:pt idx="39">
                  <c:v>3.3099999999999916</c:v>
                </c:pt>
                <c:pt idx="40">
                  <c:v>3.3199999999999914</c:v>
                </c:pt>
                <c:pt idx="41">
                  <c:v>3.3299999999999912</c:v>
                </c:pt>
                <c:pt idx="42">
                  <c:v>3.339999999999991</c:v>
                </c:pt>
                <c:pt idx="43">
                  <c:v>3.3499999999999908</c:v>
                </c:pt>
                <c:pt idx="44">
                  <c:v>3.3599999999999905</c:v>
                </c:pt>
                <c:pt idx="45">
                  <c:v>3.3699999999999903</c:v>
                </c:pt>
                <c:pt idx="46">
                  <c:v>3.3799999999999901</c:v>
                </c:pt>
                <c:pt idx="47">
                  <c:v>3.3899999999999899</c:v>
                </c:pt>
                <c:pt idx="48">
                  <c:v>3.3999999999999897</c:v>
                </c:pt>
                <c:pt idx="49">
                  <c:v>3.4099999999999895</c:v>
                </c:pt>
                <c:pt idx="50">
                  <c:v>3.4199999999999893</c:v>
                </c:pt>
                <c:pt idx="51">
                  <c:v>3.4299999999999891</c:v>
                </c:pt>
                <c:pt idx="52">
                  <c:v>3.4399999999999888</c:v>
                </c:pt>
                <c:pt idx="53">
                  <c:v>3.4499999999999886</c:v>
                </c:pt>
                <c:pt idx="54">
                  <c:v>3.4599999999999884</c:v>
                </c:pt>
                <c:pt idx="55">
                  <c:v>3.4699999999999882</c:v>
                </c:pt>
                <c:pt idx="56">
                  <c:v>3.479999999999988</c:v>
                </c:pt>
                <c:pt idx="57">
                  <c:v>3.4899999999999878</c:v>
                </c:pt>
                <c:pt idx="58">
                  <c:v>3.4999999999999876</c:v>
                </c:pt>
                <c:pt idx="59">
                  <c:v>3.5099999999999874</c:v>
                </c:pt>
                <c:pt idx="60">
                  <c:v>3.5199999999999871</c:v>
                </c:pt>
                <c:pt idx="61">
                  <c:v>3.5299999999999869</c:v>
                </c:pt>
                <c:pt idx="62">
                  <c:v>3.5399999999999867</c:v>
                </c:pt>
                <c:pt idx="63">
                  <c:v>3.5499999999999865</c:v>
                </c:pt>
                <c:pt idx="64">
                  <c:v>3.5599999999999863</c:v>
                </c:pt>
                <c:pt idx="65">
                  <c:v>3.5699999999999861</c:v>
                </c:pt>
                <c:pt idx="66">
                  <c:v>3.5799999999999859</c:v>
                </c:pt>
                <c:pt idx="67">
                  <c:v>3.5899999999999856</c:v>
                </c:pt>
                <c:pt idx="68">
                  <c:v>3.5999999999999854</c:v>
                </c:pt>
                <c:pt idx="69">
                  <c:v>3.6099999999999852</c:v>
                </c:pt>
                <c:pt idx="70">
                  <c:v>3.619999999999985</c:v>
                </c:pt>
                <c:pt idx="71">
                  <c:v>3.6299999999999848</c:v>
                </c:pt>
                <c:pt idx="72">
                  <c:v>3.6399999999999846</c:v>
                </c:pt>
                <c:pt idx="73">
                  <c:v>3.6499999999999844</c:v>
                </c:pt>
                <c:pt idx="74">
                  <c:v>3.6599999999999842</c:v>
                </c:pt>
                <c:pt idx="75">
                  <c:v>3.6699999999999839</c:v>
                </c:pt>
                <c:pt idx="76">
                  <c:v>3.6799999999999837</c:v>
                </c:pt>
                <c:pt idx="77">
                  <c:v>3.6899999999999835</c:v>
                </c:pt>
                <c:pt idx="78">
                  <c:v>3.6999999999999833</c:v>
                </c:pt>
                <c:pt idx="79">
                  <c:v>3.7099999999999831</c:v>
                </c:pt>
                <c:pt idx="80">
                  <c:v>3.7199999999999829</c:v>
                </c:pt>
                <c:pt idx="81">
                  <c:v>3.7299999999999827</c:v>
                </c:pt>
                <c:pt idx="82">
                  <c:v>3.7399999999999824</c:v>
                </c:pt>
                <c:pt idx="83">
                  <c:v>3.7499999999999822</c:v>
                </c:pt>
                <c:pt idx="84">
                  <c:v>3.759999999999982</c:v>
                </c:pt>
                <c:pt idx="85">
                  <c:v>3.7699999999999818</c:v>
                </c:pt>
                <c:pt idx="86">
                  <c:v>3.7799999999999816</c:v>
                </c:pt>
                <c:pt idx="87">
                  <c:v>3.7899999999999814</c:v>
                </c:pt>
                <c:pt idx="88">
                  <c:v>3.7999999999999812</c:v>
                </c:pt>
                <c:pt idx="89">
                  <c:v>3.809999999999981</c:v>
                </c:pt>
                <c:pt idx="90">
                  <c:v>3.8199999999999807</c:v>
                </c:pt>
                <c:pt idx="91">
                  <c:v>3.8299999999999805</c:v>
                </c:pt>
                <c:pt idx="92">
                  <c:v>3.8399999999999803</c:v>
                </c:pt>
                <c:pt idx="93">
                  <c:v>3.8499999999999801</c:v>
                </c:pt>
                <c:pt idx="94">
                  <c:v>3.8599999999999799</c:v>
                </c:pt>
                <c:pt idx="95">
                  <c:v>3.8699999999999797</c:v>
                </c:pt>
                <c:pt idx="96">
                  <c:v>3.9699999999999798</c:v>
                </c:pt>
                <c:pt idx="97">
                  <c:v>4.0699999999999799</c:v>
                </c:pt>
                <c:pt idx="98">
                  <c:v>4.1699999999999795</c:v>
                </c:pt>
                <c:pt idx="99">
                  <c:v>4.2699999999999791</c:v>
                </c:pt>
                <c:pt idx="100">
                  <c:v>4.3699999999999788</c:v>
                </c:pt>
                <c:pt idx="101">
                  <c:v>4.4699999999999784</c:v>
                </c:pt>
                <c:pt idx="102">
                  <c:v>4.5699999999999781</c:v>
                </c:pt>
                <c:pt idx="103">
                  <c:v>4.6699999999999777</c:v>
                </c:pt>
                <c:pt idx="104">
                  <c:v>4.7699999999999774</c:v>
                </c:pt>
                <c:pt idx="105">
                  <c:v>4.869999999999977</c:v>
                </c:pt>
                <c:pt idx="106">
                  <c:v>4.9699999999999767</c:v>
                </c:pt>
                <c:pt idx="107">
                  <c:v>5.0699999999999763</c:v>
                </c:pt>
                <c:pt idx="108">
                  <c:v>5.1699999999999759</c:v>
                </c:pt>
                <c:pt idx="109">
                  <c:v>5.2699999999999756</c:v>
                </c:pt>
                <c:pt idx="110">
                  <c:v>5.3699999999999752</c:v>
                </c:pt>
                <c:pt idx="111">
                  <c:v>5.4699999999999749</c:v>
                </c:pt>
                <c:pt idx="112">
                  <c:v>5.5699999999999745</c:v>
                </c:pt>
                <c:pt idx="113">
                  <c:v>5.6699999999999742</c:v>
                </c:pt>
                <c:pt idx="114">
                  <c:v>5.7699999999999738</c:v>
                </c:pt>
                <c:pt idx="115">
                  <c:v>5.8699999999999735</c:v>
                </c:pt>
                <c:pt idx="116">
                  <c:v>5.9699999999999731</c:v>
                </c:pt>
                <c:pt idx="117">
                  <c:v>6.0699999999999728</c:v>
                </c:pt>
                <c:pt idx="118">
                  <c:v>6.1699999999999724</c:v>
                </c:pt>
                <c:pt idx="119">
                  <c:v>6.269999999999972</c:v>
                </c:pt>
                <c:pt idx="120">
                  <c:v>6.3699999999999717</c:v>
                </c:pt>
                <c:pt idx="121">
                  <c:v>6.4699999999999713</c:v>
                </c:pt>
                <c:pt idx="122">
                  <c:v>6.569999999999971</c:v>
                </c:pt>
                <c:pt idx="123">
                  <c:v>6.6699999999999706</c:v>
                </c:pt>
                <c:pt idx="124">
                  <c:v>6.7699999999999703</c:v>
                </c:pt>
                <c:pt idx="125">
                  <c:v>6.8699999999999699</c:v>
                </c:pt>
                <c:pt idx="126">
                  <c:v>6.9699999999999696</c:v>
                </c:pt>
                <c:pt idx="127">
                  <c:v>7.0699999999999692</c:v>
                </c:pt>
                <c:pt idx="128">
                  <c:v>7.1699999999999688</c:v>
                </c:pt>
                <c:pt idx="129">
                  <c:v>7.2699999999999685</c:v>
                </c:pt>
                <c:pt idx="130">
                  <c:v>7.3699999999999681</c:v>
                </c:pt>
                <c:pt idx="131">
                  <c:v>7.4699999999999678</c:v>
                </c:pt>
                <c:pt idx="132">
                  <c:v>7.5699999999999674</c:v>
                </c:pt>
                <c:pt idx="133">
                  <c:v>7.6699999999999671</c:v>
                </c:pt>
                <c:pt idx="134">
                  <c:v>7.7699999999999667</c:v>
                </c:pt>
                <c:pt idx="135">
                  <c:v>7.8699999999999664</c:v>
                </c:pt>
                <c:pt idx="136">
                  <c:v>7.969999999999966</c:v>
                </c:pt>
                <c:pt idx="137">
                  <c:v>8.0699999999999665</c:v>
                </c:pt>
                <c:pt idx="138">
                  <c:v>8.1699999999999662</c:v>
                </c:pt>
                <c:pt idx="139">
                  <c:v>8.2699999999999658</c:v>
                </c:pt>
                <c:pt idx="140">
                  <c:v>8.3699999999999655</c:v>
                </c:pt>
                <c:pt idx="141">
                  <c:v>8.4699999999999651</c:v>
                </c:pt>
                <c:pt idx="142">
                  <c:v>8.5699999999999648</c:v>
                </c:pt>
                <c:pt idx="143">
                  <c:v>8.6699999999999644</c:v>
                </c:pt>
                <c:pt idx="144">
                  <c:v>8.769999999999964</c:v>
                </c:pt>
                <c:pt idx="145">
                  <c:v>8.8699999999999637</c:v>
                </c:pt>
                <c:pt idx="146">
                  <c:v>8.9699999999999633</c:v>
                </c:pt>
                <c:pt idx="147">
                  <c:v>9.069999999999963</c:v>
                </c:pt>
                <c:pt idx="148">
                  <c:v>9.1699999999999626</c:v>
                </c:pt>
                <c:pt idx="149">
                  <c:v>9.2699999999999623</c:v>
                </c:pt>
                <c:pt idx="150">
                  <c:v>9.3699999999999619</c:v>
                </c:pt>
                <c:pt idx="151">
                  <c:v>9.4699999999999616</c:v>
                </c:pt>
                <c:pt idx="152">
                  <c:v>9.5699999999999612</c:v>
                </c:pt>
                <c:pt idx="153">
                  <c:v>9.6699999999999608</c:v>
                </c:pt>
                <c:pt idx="154">
                  <c:v>9.7699999999999605</c:v>
                </c:pt>
                <c:pt idx="155">
                  <c:v>9.8699999999999601</c:v>
                </c:pt>
                <c:pt idx="156">
                  <c:v>9.9699999999999598</c:v>
                </c:pt>
                <c:pt idx="157">
                  <c:v>10.069999999999959</c:v>
                </c:pt>
                <c:pt idx="158">
                  <c:v>10.169999999999959</c:v>
                </c:pt>
                <c:pt idx="159">
                  <c:v>10.269999999999959</c:v>
                </c:pt>
                <c:pt idx="160">
                  <c:v>10.369999999999958</c:v>
                </c:pt>
                <c:pt idx="161">
                  <c:v>10.469999999999958</c:v>
                </c:pt>
                <c:pt idx="162">
                  <c:v>10.569999999999958</c:v>
                </c:pt>
                <c:pt idx="163">
                  <c:v>10.669999999999957</c:v>
                </c:pt>
                <c:pt idx="164">
                  <c:v>10.769999999999957</c:v>
                </c:pt>
                <c:pt idx="165">
                  <c:v>10.869999999999957</c:v>
                </c:pt>
                <c:pt idx="166">
                  <c:v>10.969999999999956</c:v>
                </c:pt>
                <c:pt idx="167">
                  <c:v>11.069999999999956</c:v>
                </c:pt>
                <c:pt idx="168">
                  <c:v>11.169999999999956</c:v>
                </c:pt>
                <c:pt idx="169">
                  <c:v>11.269999999999955</c:v>
                </c:pt>
                <c:pt idx="170">
                  <c:v>11.369999999999955</c:v>
                </c:pt>
                <c:pt idx="171">
                  <c:v>11.469999999999954</c:v>
                </c:pt>
                <c:pt idx="172">
                  <c:v>11.569999999999954</c:v>
                </c:pt>
                <c:pt idx="173">
                  <c:v>11.669999999999954</c:v>
                </c:pt>
                <c:pt idx="174">
                  <c:v>11.769999999999953</c:v>
                </c:pt>
                <c:pt idx="175">
                  <c:v>11.869999999999953</c:v>
                </c:pt>
                <c:pt idx="176">
                  <c:v>11.969999999999953</c:v>
                </c:pt>
                <c:pt idx="177">
                  <c:v>12.069999999999952</c:v>
                </c:pt>
                <c:pt idx="178">
                  <c:v>12.169999999999952</c:v>
                </c:pt>
                <c:pt idx="179">
                  <c:v>12.269999999999952</c:v>
                </c:pt>
                <c:pt idx="180">
                  <c:v>12.369999999999951</c:v>
                </c:pt>
                <c:pt idx="181">
                  <c:v>12.469999999999951</c:v>
                </c:pt>
                <c:pt idx="182">
                  <c:v>12.569999999999951</c:v>
                </c:pt>
                <c:pt idx="183">
                  <c:v>12.66999999999995</c:v>
                </c:pt>
                <c:pt idx="184">
                  <c:v>12.76999999999995</c:v>
                </c:pt>
                <c:pt idx="185">
                  <c:v>12.869999999999949</c:v>
                </c:pt>
                <c:pt idx="186">
                  <c:v>12.969999999999949</c:v>
                </c:pt>
                <c:pt idx="187">
                  <c:v>13.069999999999949</c:v>
                </c:pt>
                <c:pt idx="188">
                  <c:v>13.169999999999948</c:v>
                </c:pt>
                <c:pt idx="189">
                  <c:v>13.269999999999948</c:v>
                </c:pt>
                <c:pt idx="190">
                  <c:v>13.369999999999948</c:v>
                </c:pt>
                <c:pt idx="191">
                  <c:v>13.469999999999947</c:v>
                </c:pt>
                <c:pt idx="192">
                  <c:v>13.569999999999947</c:v>
                </c:pt>
                <c:pt idx="193">
                  <c:v>13.669999999999947</c:v>
                </c:pt>
                <c:pt idx="194">
                  <c:v>13.769999999999946</c:v>
                </c:pt>
                <c:pt idx="195">
                  <c:v>13.869999999999946</c:v>
                </c:pt>
                <c:pt idx="196">
                  <c:v>14.069999999999945</c:v>
                </c:pt>
                <c:pt idx="197">
                  <c:v>14.269999999999945</c:v>
                </c:pt>
                <c:pt idx="198">
                  <c:v>14.469999999999944</c:v>
                </c:pt>
                <c:pt idx="199">
                  <c:v>14.669999999999943</c:v>
                </c:pt>
                <c:pt idx="200">
                  <c:v>14.869999999999942</c:v>
                </c:pt>
                <c:pt idx="201">
                  <c:v>15.069999999999942</c:v>
                </c:pt>
                <c:pt idx="202">
                  <c:v>15.269999999999941</c:v>
                </c:pt>
                <c:pt idx="203">
                  <c:v>15.46999999999994</c:v>
                </c:pt>
                <c:pt idx="204">
                  <c:v>15.66999999999994</c:v>
                </c:pt>
                <c:pt idx="205">
                  <c:v>15.869999999999939</c:v>
                </c:pt>
                <c:pt idx="206">
                  <c:v>16.06999999999994</c:v>
                </c:pt>
                <c:pt idx="207">
                  <c:v>16.269999999999939</c:v>
                </c:pt>
                <c:pt idx="208">
                  <c:v>16.469999999999938</c:v>
                </c:pt>
                <c:pt idx="209">
                  <c:v>16.669999999999938</c:v>
                </c:pt>
                <c:pt idx="210">
                  <c:v>16.869999999999937</c:v>
                </c:pt>
                <c:pt idx="211">
                  <c:v>17.069999999999936</c:v>
                </c:pt>
                <c:pt idx="212">
                  <c:v>17.269999999999936</c:v>
                </c:pt>
                <c:pt idx="213">
                  <c:v>17.469999999999935</c:v>
                </c:pt>
                <c:pt idx="214">
                  <c:v>17.669999999999934</c:v>
                </c:pt>
                <c:pt idx="215">
                  <c:v>17.869999999999933</c:v>
                </c:pt>
                <c:pt idx="216">
                  <c:v>18.069999999999933</c:v>
                </c:pt>
                <c:pt idx="217">
                  <c:v>18.269999999999932</c:v>
                </c:pt>
                <c:pt idx="218">
                  <c:v>18.469999999999931</c:v>
                </c:pt>
                <c:pt idx="219">
                  <c:v>18.669999999999931</c:v>
                </c:pt>
                <c:pt idx="220">
                  <c:v>18.86999999999993</c:v>
                </c:pt>
                <c:pt idx="221">
                  <c:v>19.069999999999929</c:v>
                </c:pt>
                <c:pt idx="222">
                  <c:v>19.269999999999929</c:v>
                </c:pt>
                <c:pt idx="223">
                  <c:v>19.469999999999928</c:v>
                </c:pt>
                <c:pt idx="224">
                  <c:v>19.669999999999927</c:v>
                </c:pt>
                <c:pt idx="225">
                  <c:v>19.869999999999926</c:v>
                </c:pt>
                <c:pt idx="226">
                  <c:v>20.069999999999926</c:v>
                </c:pt>
                <c:pt idx="227">
                  <c:v>20.269999999999925</c:v>
                </c:pt>
                <c:pt idx="228">
                  <c:v>20.469999999999924</c:v>
                </c:pt>
                <c:pt idx="229">
                  <c:v>20.669999999999924</c:v>
                </c:pt>
                <c:pt idx="230">
                  <c:v>20.869999999999923</c:v>
                </c:pt>
                <c:pt idx="231">
                  <c:v>21.069999999999922</c:v>
                </c:pt>
                <c:pt idx="232">
                  <c:v>21.269999999999921</c:v>
                </c:pt>
                <c:pt idx="233">
                  <c:v>21.469999999999921</c:v>
                </c:pt>
                <c:pt idx="234">
                  <c:v>21.66999999999992</c:v>
                </c:pt>
                <c:pt idx="235">
                  <c:v>21.869999999999919</c:v>
                </c:pt>
                <c:pt idx="236">
                  <c:v>22.069999999999919</c:v>
                </c:pt>
                <c:pt idx="237">
                  <c:v>22.269999999999918</c:v>
                </c:pt>
                <c:pt idx="238">
                  <c:v>22.469999999999917</c:v>
                </c:pt>
                <c:pt idx="239">
                  <c:v>22.669999999999916</c:v>
                </c:pt>
                <c:pt idx="240">
                  <c:v>22.869999999999916</c:v>
                </c:pt>
                <c:pt idx="241">
                  <c:v>23.069999999999915</c:v>
                </c:pt>
                <c:pt idx="242">
                  <c:v>23.269999999999914</c:v>
                </c:pt>
                <c:pt idx="243">
                  <c:v>23.469999999999914</c:v>
                </c:pt>
                <c:pt idx="244">
                  <c:v>23.669999999999913</c:v>
                </c:pt>
                <c:pt idx="245">
                  <c:v>23.869999999999912</c:v>
                </c:pt>
                <c:pt idx="246">
                  <c:v>24.069999999999911</c:v>
                </c:pt>
                <c:pt idx="247">
                  <c:v>24.269999999999911</c:v>
                </c:pt>
                <c:pt idx="248">
                  <c:v>24.46999999999991</c:v>
                </c:pt>
                <c:pt idx="249">
                  <c:v>24.669999999999909</c:v>
                </c:pt>
                <c:pt idx="250">
                  <c:v>24.869999999999909</c:v>
                </c:pt>
                <c:pt idx="251">
                  <c:v>25.069999999999908</c:v>
                </c:pt>
                <c:pt idx="252">
                  <c:v>25.269999999999907</c:v>
                </c:pt>
                <c:pt idx="253">
                  <c:v>25.469999999999906</c:v>
                </c:pt>
                <c:pt idx="254">
                  <c:v>25.669999999999906</c:v>
                </c:pt>
                <c:pt idx="255">
                  <c:v>25.869999999999905</c:v>
                </c:pt>
                <c:pt idx="256">
                  <c:v>26.069999999999904</c:v>
                </c:pt>
                <c:pt idx="257">
                  <c:v>26.269999999999904</c:v>
                </c:pt>
                <c:pt idx="258">
                  <c:v>26.469999999999903</c:v>
                </c:pt>
                <c:pt idx="259">
                  <c:v>26.669999999999902</c:v>
                </c:pt>
                <c:pt idx="260">
                  <c:v>26.869999999999902</c:v>
                </c:pt>
                <c:pt idx="261">
                  <c:v>27.069999999999901</c:v>
                </c:pt>
                <c:pt idx="262">
                  <c:v>27.2699999999999</c:v>
                </c:pt>
                <c:pt idx="263">
                  <c:v>27.469999999999899</c:v>
                </c:pt>
                <c:pt idx="264">
                  <c:v>27.669999999999899</c:v>
                </c:pt>
                <c:pt idx="265">
                  <c:v>27.869999999999898</c:v>
                </c:pt>
                <c:pt idx="266">
                  <c:v>28.069999999999897</c:v>
                </c:pt>
                <c:pt idx="267">
                  <c:v>28.269999999999897</c:v>
                </c:pt>
                <c:pt idx="268">
                  <c:v>28.469999999999896</c:v>
                </c:pt>
                <c:pt idx="269">
                  <c:v>28.669999999999895</c:v>
                </c:pt>
                <c:pt idx="270">
                  <c:v>28.869999999999894</c:v>
                </c:pt>
                <c:pt idx="271">
                  <c:v>29.069999999999894</c:v>
                </c:pt>
                <c:pt idx="272">
                  <c:v>29.269999999999893</c:v>
                </c:pt>
                <c:pt idx="273">
                  <c:v>29.469999999999892</c:v>
                </c:pt>
                <c:pt idx="274">
                  <c:v>29.669999999999892</c:v>
                </c:pt>
                <c:pt idx="275">
                  <c:v>29.869999999999891</c:v>
                </c:pt>
                <c:pt idx="276">
                  <c:v>30.06999999999989</c:v>
                </c:pt>
                <c:pt idx="277">
                  <c:v>30.269999999999889</c:v>
                </c:pt>
                <c:pt idx="278">
                  <c:v>30.469999999999889</c:v>
                </c:pt>
                <c:pt idx="279">
                  <c:v>30.669999999999888</c:v>
                </c:pt>
                <c:pt idx="280">
                  <c:v>30.869999999999887</c:v>
                </c:pt>
                <c:pt idx="281">
                  <c:v>31.069999999999887</c:v>
                </c:pt>
                <c:pt idx="282">
                  <c:v>31.269999999999886</c:v>
                </c:pt>
                <c:pt idx="283">
                  <c:v>31.469999999999885</c:v>
                </c:pt>
                <c:pt idx="284">
                  <c:v>31.669999999999884</c:v>
                </c:pt>
                <c:pt idx="285">
                  <c:v>31.869999999999884</c:v>
                </c:pt>
                <c:pt idx="286">
                  <c:v>32.069999999999887</c:v>
                </c:pt>
                <c:pt idx="287">
                  <c:v>32.269999999999889</c:v>
                </c:pt>
                <c:pt idx="288">
                  <c:v>32.469999999999892</c:v>
                </c:pt>
                <c:pt idx="289">
                  <c:v>32.669999999999895</c:v>
                </c:pt>
                <c:pt idx="290">
                  <c:v>32.869999999999898</c:v>
                </c:pt>
                <c:pt idx="291">
                  <c:v>33.069999999999901</c:v>
                </c:pt>
                <c:pt idx="292">
                  <c:v>33.269999999999904</c:v>
                </c:pt>
                <c:pt idx="293">
                  <c:v>33.469999999999906</c:v>
                </c:pt>
                <c:pt idx="294">
                  <c:v>33.669999999999909</c:v>
                </c:pt>
                <c:pt idx="295">
                  <c:v>33.869999999999912</c:v>
                </c:pt>
                <c:pt idx="296">
                  <c:v>34.369999999999912</c:v>
                </c:pt>
                <c:pt idx="297">
                  <c:v>34.869999999999912</c:v>
                </c:pt>
                <c:pt idx="298">
                  <c:v>35.369999999999912</c:v>
                </c:pt>
                <c:pt idx="299">
                  <c:v>35.869999999999912</c:v>
                </c:pt>
                <c:pt idx="300">
                  <c:v>36.369999999999912</c:v>
                </c:pt>
                <c:pt idx="301">
                  <c:v>36.869999999999912</c:v>
                </c:pt>
                <c:pt idx="302">
                  <c:v>37.369999999999912</c:v>
                </c:pt>
                <c:pt idx="303">
                  <c:v>37.869999999999912</c:v>
                </c:pt>
                <c:pt idx="304">
                  <c:v>38.369999999999912</c:v>
                </c:pt>
                <c:pt idx="305">
                  <c:v>38.869999999999912</c:v>
                </c:pt>
                <c:pt idx="306">
                  <c:v>39.369999999999912</c:v>
                </c:pt>
                <c:pt idx="307">
                  <c:v>39.869999999999912</c:v>
                </c:pt>
                <c:pt idx="308">
                  <c:v>40.369999999999912</c:v>
                </c:pt>
                <c:pt idx="309">
                  <c:v>40.869999999999912</c:v>
                </c:pt>
                <c:pt idx="310">
                  <c:v>41.369999999999912</c:v>
                </c:pt>
                <c:pt idx="311">
                  <c:v>41.869999999999912</c:v>
                </c:pt>
                <c:pt idx="312">
                  <c:v>42.369999999999912</c:v>
                </c:pt>
                <c:pt idx="313">
                  <c:v>42.869999999999912</c:v>
                </c:pt>
                <c:pt idx="314">
                  <c:v>43.369999999999912</c:v>
                </c:pt>
                <c:pt idx="315">
                  <c:v>43.869999999999912</c:v>
                </c:pt>
                <c:pt idx="316">
                  <c:v>44.369999999999912</c:v>
                </c:pt>
                <c:pt idx="317">
                  <c:v>44.869999999999912</c:v>
                </c:pt>
                <c:pt idx="318">
                  <c:v>45.369999999999912</c:v>
                </c:pt>
                <c:pt idx="319">
                  <c:v>45.869999999999912</c:v>
                </c:pt>
                <c:pt idx="320">
                  <c:v>46.369999999999912</c:v>
                </c:pt>
                <c:pt idx="321">
                  <c:v>46.869999999999912</c:v>
                </c:pt>
                <c:pt idx="322">
                  <c:v>47.369999999999912</c:v>
                </c:pt>
                <c:pt idx="323">
                  <c:v>47.869999999999912</c:v>
                </c:pt>
                <c:pt idx="324">
                  <c:v>48.369999999999912</c:v>
                </c:pt>
                <c:pt idx="325">
                  <c:v>48.869999999999912</c:v>
                </c:pt>
                <c:pt idx="326">
                  <c:v>49.369999999999912</c:v>
                </c:pt>
                <c:pt idx="327">
                  <c:v>49.869999999999912</c:v>
                </c:pt>
                <c:pt idx="328">
                  <c:v>50.369999999999912</c:v>
                </c:pt>
                <c:pt idx="329">
                  <c:v>50.869999999999912</c:v>
                </c:pt>
                <c:pt idx="330">
                  <c:v>51.369999999999912</c:v>
                </c:pt>
                <c:pt idx="331">
                  <c:v>51.869999999999912</c:v>
                </c:pt>
                <c:pt idx="332">
                  <c:v>52.369999999999912</c:v>
                </c:pt>
                <c:pt idx="333">
                  <c:v>52.869999999999912</c:v>
                </c:pt>
                <c:pt idx="334">
                  <c:v>53.369999999999912</c:v>
                </c:pt>
                <c:pt idx="335">
                  <c:v>53.869999999999912</c:v>
                </c:pt>
                <c:pt idx="336">
                  <c:v>54.369999999999912</c:v>
                </c:pt>
                <c:pt idx="337">
                  <c:v>54.869999999999912</c:v>
                </c:pt>
                <c:pt idx="338">
                  <c:v>55.369999999999912</c:v>
                </c:pt>
                <c:pt idx="339">
                  <c:v>55.869999999999912</c:v>
                </c:pt>
                <c:pt idx="340">
                  <c:v>56.369999999999912</c:v>
                </c:pt>
                <c:pt idx="341">
                  <c:v>56.869999999999912</c:v>
                </c:pt>
                <c:pt idx="342">
                  <c:v>57.369999999999912</c:v>
                </c:pt>
                <c:pt idx="343">
                  <c:v>57.869999999999912</c:v>
                </c:pt>
                <c:pt idx="344">
                  <c:v>58.369999999999912</c:v>
                </c:pt>
                <c:pt idx="345">
                  <c:v>58.869999999999912</c:v>
                </c:pt>
                <c:pt idx="346">
                  <c:v>59.369999999999912</c:v>
                </c:pt>
                <c:pt idx="347">
                  <c:v>59.869999999999912</c:v>
                </c:pt>
                <c:pt idx="348">
                  <c:v>60.369999999999912</c:v>
                </c:pt>
                <c:pt idx="349">
                  <c:v>60.869999999999912</c:v>
                </c:pt>
                <c:pt idx="350">
                  <c:v>61.369999999999912</c:v>
                </c:pt>
                <c:pt idx="351">
                  <c:v>61.869999999999912</c:v>
                </c:pt>
                <c:pt idx="352">
                  <c:v>62.369999999999912</c:v>
                </c:pt>
                <c:pt idx="353">
                  <c:v>62.869999999999912</c:v>
                </c:pt>
                <c:pt idx="354">
                  <c:v>63.369999999999912</c:v>
                </c:pt>
                <c:pt idx="355">
                  <c:v>63.869999999999912</c:v>
                </c:pt>
                <c:pt idx="356">
                  <c:v>64.369999999999919</c:v>
                </c:pt>
                <c:pt idx="357">
                  <c:v>64.869999999999919</c:v>
                </c:pt>
                <c:pt idx="358">
                  <c:v>65.369999999999919</c:v>
                </c:pt>
                <c:pt idx="359">
                  <c:v>65.869999999999919</c:v>
                </c:pt>
                <c:pt idx="360">
                  <c:v>66.369999999999919</c:v>
                </c:pt>
                <c:pt idx="361">
                  <c:v>66.869999999999919</c:v>
                </c:pt>
                <c:pt idx="362">
                  <c:v>67.369999999999919</c:v>
                </c:pt>
                <c:pt idx="363">
                  <c:v>67.869999999999919</c:v>
                </c:pt>
                <c:pt idx="364">
                  <c:v>68.369999999999919</c:v>
                </c:pt>
                <c:pt idx="365">
                  <c:v>68.869999999999919</c:v>
                </c:pt>
                <c:pt idx="366">
                  <c:v>69.369999999999919</c:v>
                </c:pt>
                <c:pt idx="367">
                  <c:v>69.869999999999919</c:v>
                </c:pt>
                <c:pt idx="368">
                  <c:v>70.369999999999919</c:v>
                </c:pt>
                <c:pt idx="369">
                  <c:v>70.869999999999919</c:v>
                </c:pt>
                <c:pt idx="370">
                  <c:v>71.369999999999919</c:v>
                </c:pt>
                <c:pt idx="371">
                  <c:v>71.869999999999919</c:v>
                </c:pt>
                <c:pt idx="372">
                  <c:v>72.369999999999919</c:v>
                </c:pt>
                <c:pt idx="373">
                  <c:v>72.869999999999919</c:v>
                </c:pt>
                <c:pt idx="374">
                  <c:v>73.369999999999919</c:v>
                </c:pt>
                <c:pt idx="375">
                  <c:v>73.869999999999919</c:v>
                </c:pt>
                <c:pt idx="376">
                  <c:v>74.369999999999919</c:v>
                </c:pt>
                <c:pt idx="377">
                  <c:v>74.869999999999919</c:v>
                </c:pt>
                <c:pt idx="378">
                  <c:v>75.369999999999919</c:v>
                </c:pt>
                <c:pt idx="379">
                  <c:v>75.869999999999919</c:v>
                </c:pt>
                <c:pt idx="380">
                  <c:v>76.369999999999919</c:v>
                </c:pt>
                <c:pt idx="381">
                  <c:v>76.869999999999919</c:v>
                </c:pt>
                <c:pt idx="382">
                  <c:v>77.369999999999919</c:v>
                </c:pt>
                <c:pt idx="383">
                  <c:v>77.869999999999919</c:v>
                </c:pt>
                <c:pt idx="384">
                  <c:v>78.369999999999919</c:v>
                </c:pt>
                <c:pt idx="385">
                  <c:v>78.869999999999919</c:v>
                </c:pt>
                <c:pt idx="386">
                  <c:v>79.369999999999919</c:v>
                </c:pt>
                <c:pt idx="387">
                  <c:v>79.869999999999919</c:v>
                </c:pt>
                <c:pt idx="388">
                  <c:v>80.369999999999919</c:v>
                </c:pt>
                <c:pt idx="389">
                  <c:v>80.869999999999919</c:v>
                </c:pt>
                <c:pt idx="390">
                  <c:v>81.369999999999919</c:v>
                </c:pt>
                <c:pt idx="391">
                  <c:v>81.869999999999919</c:v>
                </c:pt>
                <c:pt idx="392">
                  <c:v>82.369999999999919</c:v>
                </c:pt>
                <c:pt idx="393">
                  <c:v>82.869999999999919</c:v>
                </c:pt>
                <c:pt idx="394">
                  <c:v>83.369999999999919</c:v>
                </c:pt>
                <c:pt idx="395">
                  <c:v>83.869999999999919</c:v>
                </c:pt>
              </c:numCache>
            </c:numRef>
          </c:xVal>
          <c:yVal>
            <c:numRef>
              <c:f>'SEU(4)-Cross'!$B$5:$B$400</c:f>
              <c:numCache>
                <c:formatCode>0.0000E+00</c:formatCode>
                <c:ptCount val="396"/>
                <c:pt idx="0">
                  <c:v>0</c:v>
                </c:pt>
                <c:pt idx="1">
                  <c:v>4.2367040914686849E-2</c:v>
                </c:pt>
                <c:pt idx="2">
                  <c:v>5.1816799303910283E-2</c:v>
                </c:pt>
                <c:pt idx="3">
                  <c:v>5.82151724203007E-2</c:v>
                </c:pt>
                <c:pt idx="4">
                  <c:v>6.318493288299265E-2</c:v>
                </c:pt>
                <c:pt idx="5">
                  <c:v>6.7301129852386496E-2</c:v>
                </c:pt>
                <c:pt idx="6">
                  <c:v>7.0841420972780442E-2</c:v>
                </c:pt>
                <c:pt idx="7">
                  <c:v>7.3963239245199666E-2</c:v>
                </c:pt>
                <c:pt idx="8">
                  <c:v>7.6765310490886626E-2</c:v>
                </c:pt>
                <c:pt idx="9">
                  <c:v>7.9314010969699922E-2</c:v>
                </c:pt>
                <c:pt idx="10">
                  <c:v>8.1656313007325371E-2</c:v>
                </c:pt>
                <c:pt idx="11">
                  <c:v>8.3826791267205103E-2</c:v>
                </c:pt>
                <c:pt idx="12">
                  <c:v>8.5851701584412188E-2</c:v>
                </c:pt>
                <c:pt idx="13">
                  <c:v>8.7751494923902731E-2</c:v>
                </c:pt>
                <c:pt idx="14">
                  <c:v>8.9542439645844435E-2</c:v>
                </c:pt>
                <c:pt idx="15">
                  <c:v>9.1237708697374506E-2</c:v>
                </c:pt>
                <c:pt idx="16">
                  <c:v>9.284813168421352E-2</c:v>
                </c:pt>
                <c:pt idx="17">
                  <c:v>9.4382729350447281E-2</c:v>
                </c:pt>
                <c:pt idx="18">
                  <c:v>9.5849102358094698E-2</c:v>
                </c:pt>
                <c:pt idx="19">
                  <c:v>9.725371987200046E-2</c:v>
                </c:pt>
                <c:pt idx="20">
                  <c:v>9.8602137620994484E-2</c:v>
                </c:pt>
                <c:pt idx="21">
                  <c:v>9.9899165290940464E-2</c:v>
                </c:pt>
                <c:pt idx="22">
                  <c:v>0.10114899684558025</c:v>
                </c:pt>
                <c:pt idx="23">
                  <c:v>0.10235531327710042</c:v>
                </c:pt>
                <c:pt idx="24">
                  <c:v>0.10352136454994976</c:v>
                </c:pt>
                <c:pt idx="25">
                  <c:v>0.10465003563242195</c:v>
                </c:pt>
                <c:pt idx="26">
                  <c:v>0.10574390021141233</c:v>
                </c:pt>
                <c:pt idx="27">
                  <c:v>0.10680526476772483</c:v>
                </c:pt>
                <c:pt idx="28">
                  <c:v>0.1078362050306903</c:v>
                </c:pt>
                <c:pt idx="29">
                  <c:v>0.10883859635179051</c:v>
                </c:pt>
                <c:pt idx="30">
                  <c:v>0.10981413918405265</c:v>
                </c:pt>
                <c:pt idx="31">
                  <c:v>0.11076438059091616</c:v>
                </c:pt>
                <c:pt idx="32">
                  <c:v>0.11169073251005213</c:v>
                </c:pt>
                <c:pt idx="33">
                  <c:v>0.11259448734674579</c:v>
                </c:pt>
                <c:pt idx="34">
                  <c:v>0.1134768313555376</c:v>
                </c:pt>
                <c:pt idx="35">
                  <c:v>0.11433885617898101</c:v>
                </c:pt>
                <c:pt idx="36">
                  <c:v>0.11518156884217565</c:v>
                </c:pt>
                <c:pt idx="37">
                  <c:v>0.11600590044645653</c:v>
                </c:pt>
                <c:pt idx="38">
                  <c:v>0.11681271376177985</c:v>
                </c:pt>
                <c:pt idx="39">
                  <c:v>0.11760280988233972</c:v>
                </c:pt>
                <c:pt idx="40">
                  <c:v>0.11837693408181553</c:v>
                </c:pt>
                <c:pt idx="41">
                  <c:v>0.11913578098190715</c:v>
                </c:pt>
                <c:pt idx="42">
                  <c:v>0.11987999912931914</c:v>
                </c:pt>
                <c:pt idx="43">
                  <c:v>0.12061019506123692</c:v>
                </c:pt>
                <c:pt idx="44">
                  <c:v>0.12132693692691253</c:v>
                </c:pt>
                <c:pt idx="45">
                  <c:v>0.12203075772271824</c:v>
                </c:pt>
                <c:pt idx="46">
                  <c:v>0.12272215818951658</c:v>
                </c:pt>
                <c:pt idx="47">
                  <c:v>0.1234016094141015</c:v>
                </c:pt>
                <c:pt idx="48">
                  <c:v>0.12406955517053163</c:v>
                </c:pt>
                <c:pt idx="49">
                  <c:v>0.12472641403219126</c:v>
                </c:pt>
                <c:pt idx="50">
                  <c:v>0.12537258128120868</c:v>
                </c:pt>
                <c:pt idx="51">
                  <c:v>0.12600843063830264</c:v>
                </c:pt>
                <c:pt idx="52">
                  <c:v>0.12663431583310322</c:v>
                </c:pt>
                <c:pt idx="53">
                  <c:v>0.1272505720324168</c:v>
                </c:pt>
                <c:pt idx="54">
                  <c:v>0.12785751714170021</c:v>
                </c:pt>
                <c:pt idx="55">
                  <c:v>0.12845545299311856</c:v>
                </c:pt>
                <c:pt idx="56">
                  <c:v>0.12904466643193571</c:v>
                </c:pt>
                <c:pt idx="57">
                  <c:v>0.12962543031158105</c:v>
                </c:pt>
                <c:pt idx="58">
                  <c:v>0.13019800440652468</c:v>
                </c:pt>
                <c:pt idx="59">
                  <c:v>0.13076263625103654</c:v>
                </c:pt>
                <c:pt idx="60">
                  <c:v>0.13131956191099217</c:v>
                </c:pt>
                <c:pt idx="61">
                  <c:v>0.13186900669508533</c:v>
                </c:pt>
                <c:pt idx="62">
                  <c:v>0.13241118581111355</c:v>
                </c:pt>
                <c:pt idx="63">
                  <c:v>0.1329463049723873</c:v>
                </c:pt>
                <c:pt idx="64">
                  <c:v>0.13347456095877919</c:v>
                </c:pt>
                <c:pt idx="65">
                  <c:v>0.13399614213645597</c:v>
                </c:pt>
                <c:pt idx="66">
                  <c:v>0.13451122893991918</c:v>
                </c:pt>
                <c:pt idx="67">
                  <c:v>0.13501999431961395</c:v>
                </c:pt>
                <c:pt idx="68">
                  <c:v>0.1355226041580373</c:v>
                </c:pt>
                <c:pt idx="69">
                  <c:v>0.13601921765699063</c:v>
                </c:pt>
                <c:pt idx="70">
                  <c:v>0.13650998769836292</c:v>
                </c:pt>
                <c:pt idx="71">
                  <c:v>0.13699506118060328</c:v>
                </c:pt>
                <c:pt idx="72">
                  <c:v>0.13747457933283724</c:v>
                </c:pt>
                <c:pt idx="73">
                  <c:v>0.13794867800840044</c:v>
                </c:pt>
                <c:pt idx="74">
                  <c:v>0.13841748795939862</c:v>
                </c:pt>
                <c:pt idx="75">
                  <c:v>0.13888113509375938</c:v>
                </c:pt>
                <c:pt idx="76">
                  <c:v>0.13933974071610752</c:v>
                </c:pt>
                <c:pt idx="77">
                  <c:v>0.13979342175368126</c:v>
                </c:pt>
                <c:pt idx="78">
                  <c:v>0.14024229096839769</c:v>
                </c:pt>
                <c:pt idx="79">
                  <c:v>0.14068645715608319</c:v>
                </c:pt>
                <c:pt idx="80">
                  <c:v>0.14112602533379578</c:v>
                </c:pt>
                <c:pt idx="81">
                  <c:v>0.14156109691609134</c:v>
                </c:pt>
                <c:pt idx="82">
                  <c:v>0.14199176988101217</c:v>
                </c:pt>
                <c:pt idx="83">
                  <c:v>0.14241813892651586</c:v>
                </c:pt>
                <c:pt idx="84">
                  <c:v>0.1428402956180011</c:v>
                </c:pt>
                <c:pt idx="85">
                  <c:v>0.14325832852753753</c:v>
                </c:pt>
                <c:pt idx="86">
                  <c:v>0.1436723233653569</c:v>
                </c:pt>
                <c:pt idx="87">
                  <c:v>0.14408236310412006</c:v>
                </c:pt>
                <c:pt idx="88">
                  <c:v>0.14448852809643484</c:v>
                </c:pt>
                <c:pt idx="89">
                  <c:v>0.14489089618606285</c:v>
                </c:pt>
                <c:pt idx="90">
                  <c:v>0.14528954281322126</c:v>
                </c:pt>
                <c:pt idx="91">
                  <c:v>0.14568454111435411</c:v>
                </c:pt>
                <c:pt idx="92">
                  <c:v>0.14607596201672127</c:v>
                </c:pt>
                <c:pt idx="93">
                  <c:v>0.14646387432812719</c:v>
                </c:pt>
                <c:pt idx="94">
                  <c:v>0.14684834482208781</c:v>
                </c:pt>
                <c:pt idx="95">
                  <c:v>0.14722943831871413</c:v>
                </c:pt>
                <c:pt idx="96">
                  <c:v>0.1508676453936442</c:v>
                </c:pt>
                <c:pt idx="97">
                  <c:v>0.15422748897125713</c:v>
                </c:pt>
                <c:pt idx="98">
                  <c:v>0.15735078299637897</c:v>
                </c:pt>
                <c:pt idx="99">
                  <c:v>0.16027034037688617</c:v>
                </c:pt>
                <c:pt idx="100">
                  <c:v>0.16301241724784635</c:v>
                </c:pt>
                <c:pt idx="101">
                  <c:v>0.16559837383931295</c:v>
                </c:pt>
                <c:pt idx="102">
                  <c:v>0.16804583663081454</c:v>
                </c:pt>
                <c:pt idx="103">
                  <c:v>0.17036953224300372</c:v>
                </c:pt>
                <c:pt idx="104">
                  <c:v>0.17258189896691559</c:v>
                </c:pt>
                <c:pt idx="105">
                  <c:v>0.1746935438595088</c:v>
                </c:pt>
                <c:pt idx="106">
                  <c:v>0.17671359020670405</c:v>
                </c:pt>
                <c:pt idx="107">
                  <c:v>0.17864994563412015</c:v>
                </c:pt>
                <c:pt idx="108">
                  <c:v>0.18050951178061808</c:v>
                </c:pt>
                <c:pt idx="109">
                  <c:v>0.18229835026418645</c:v>
                </c:pt>
                <c:pt idx="110">
                  <c:v>0.18402181549604221</c:v>
                </c:pt>
                <c:pt idx="111">
                  <c:v>0.18568466202803965</c:v>
                </c:pt>
                <c:pt idx="112">
                  <c:v>0.18729113210918852</c:v>
                </c:pt>
                <c:pt idx="113">
                  <c:v>0.18884502769831396</c:v>
                </c:pt>
                <c:pt idx="114">
                  <c:v>0.19034977014910248</c:v>
                </c:pt>
                <c:pt idx="115">
                  <c:v>0.19180845003017516</c:v>
                </c:pt>
                <c:pt idx="116">
                  <c:v>0.19322386898509247</c:v>
                </c:pt>
                <c:pt idx="117">
                  <c:v>0.19459857511972206</c:v>
                </c:pt>
                <c:pt idx="118">
                  <c:v>0.19593489308863185</c:v>
                </c:pt>
                <c:pt idx="119">
                  <c:v>0.19723494981098452</c:v>
                </c:pt>
                <c:pt idx="120">
                  <c:v>0.19850069656051608</c:v>
                </c:pt>
                <c:pt idx="121">
                  <c:v>0.19973392802967971</c:v>
                </c:pt>
                <c:pt idx="122">
                  <c:v>0.20093629885481776</c:v>
                </c:pt>
                <c:pt idx="123">
                  <c:v>0.20210933799985109</c:v>
                </c:pt>
                <c:pt idx="124">
                  <c:v>0.20325446132492941</c:v>
                </c:pt>
                <c:pt idx="125">
                  <c:v>0.20437298260963535</c:v>
                </c:pt>
                <c:pt idx="126">
                  <c:v>0.20546612325456012</c:v>
                </c:pt>
                <c:pt idx="127">
                  <c:v>0.20653502084799044</c:v>
                </c:pt>
                <c:pt idx="128">
                  <c:v>0.20758073675424929</c:v>
                </c:pt>
                <c:pt idx="129">
                  <c:v>0.20860426285550698</c:v>
                </c:pt>
                <c:pt idx="130">
                  <c:v>0.20960652755853021</c:v>
                </c:pt>
                <c:pt idx="131">
                  <c:v>0.21058840116101346</c:v>
                </c:pt>
                <c:pt idx="132">
                  <c:v>0.21155070065816078</c:v>
                </c:pt>
                <c:pt idx="133">
                  <c:v>0.21249419405853001</c:v>
                </c:pt>
                <c:pt idx="134">
                  <c:v>0.21341960426838263</c:v>
                </c:pt>
                <c:pt idx="135">
                  <c:v>0.21432761259557254</c:v>
                </c:pt>
                <c:pt idx="136">
                  <c:v>0.21521886191707193</c:v>
                </c:pt>
                <c:pt idx="137">
                  <c:v>0.21609395954835947</c:v>
                </c:pt>
                <c:pt idx="138">
                  <c:v>0.21695347984790206</c:v>
                </c:pt>
                <c:pt idx="139">
                  <c:v>0.21779796658570219</c:v>
                </c:pt>
                <c:pt idx="140">
                  <c:v>0.21862793510123657</c:v>
                </c:pt>
                <c:pt idx="141">
                  <c:v>0.21944387427298648</c:v>
                </c:pt>
                <c:pt idx="142">
                  <c:v>0.22024624831906212</c:v>
                </c:pt>
                <c:pt idx="143">
                  <c:v>0.2210354984461036</c:v>
                </c:pt>
                <c:pt idx="144">
                  <c:v>0.22181204436162422</c:v>
                </c:pt>
                <c:pt idx="145">
                  <c:v>0.22257628566321788</c:v>
                </c:pt>
                <c:pt idx="146">
                  <c:v>0.22332860311653008</c:v>
                </c:pt>
                <c:pt idx="147">
                  <c:v>0.22406935983256848</c:v>
                </c:pt>
                <c:pt idx="148">
                  <c:v>0.22479890235376845</c:v>
                </c:pt>
                <c:pt idx="149">
                  <c:v>0.22551756165721382</c:v>
                </c:pt>
                <c:pt idx="150">
                  <c:v>0.22622565408252041</c:v>
                </c:pt>
                <c:pt idx="151">
                  <c:v>0.22692348219110625</c:v>
                </c:pt>
                <c:pt idx="152">
                  <c:v>0.22761133556287835</c:v>
                </c:pt>
                <c:pt idx="153">
                  <c:v>0.22828949153575548</c:v>
                </c:pt>
                <c:pt idx="154">
                  <c:v>0.2289582158929036</c:v>
                </c:pt>
                <c:pt idx="155">
                  <c:v>0.22961776350208099</c:v>
                </c:pt>
                <c:pt idx="156">
                  <c:v>0.23026837891106275</c:v>
                </c:pt>
                <c:pt idx="157">
                  <c:v>0.23091029690273374</c:v>
                </c:pt>
                <c:pt idx="158">
                  <c:v>0.23154374301310182</c:v>
                </c:pt>
                <c:pt idx="159">
                  <c:v>0.23216893401517774</c:v>
                </c:pt>
                <c:pt idx="160">
                  <c:v>0.23278607837139975</c:v>
                </c:pt>
                <c:pt idx="161">
                  <c:v>0.23339537665703733</c:v>
                </c:pt>
                <c:pt idx="162">
                  <c:v>0.2339970219567894</c:v>
                </c:pt>
                <c:pt idx="163">
                  <c:v>0.23459120023659957</c:v>
                </c:pt>
                <c:pt idx="164">
                  <c:v>0.23517809069253151</c:v>
                </c:pt>
                <c:pt idx="165">
                  <c:v>0.23575786607839069</c:v>
                </c:pt>
                <c:pt idx="166">
                  <c:v>0.23633069301363566</c:v>
                </c:pt>
                <c:pt idx="167">
                  <c:v>0.23689673227299074</c:v>
                </c:pt>
                <c:pt idx="168">
                  <c:v>0.23745613905905649</c:v>
                </c:pt>
                <c:pt idx="169">
                  <c:v>0.23800906325910806</c:v>
                </c:pt>
                <c:pt idx="170">
                  <c:v>0.23855564968717299</c:v>
                </c:pt>
                <c:pt idx="171">
                  <c:v>0.23909603831239629</c:v>
                </c:pt>
                <c:pt idx="172">
                  <c:v>0.2396303644746173</c:v>
                </c:pt>
                <c:pt idx="173">
                  <c:v>0.24015875908801337</c:v>
                </c:pt>
                <c:pt idx="174">
                  <c:v>0.24068134883359715</c:v>
                </c:pt>
                <c:pt idx="175">
                  <c:v>0.24119825634129508</c:v>
                </c:pt>
                <c:pt idx="176">
                  <c:v>0.24170960036228098</c:v>
                </c:pt>
                <c:pt idx="177">
                  <c:v>0.24221549593218472</c:v>
                </c:pt>
                <c:pt idx="178">
                  <c:v>0.24271605452575445</c:v>
                </c:pt>
                <c:pt idx="179">
                  <c:v>0.24321138420350452</c:v>
                </c:pt>
                <c:pt idx="180">
                  <c:v>0.24370158975084621</c:v>
                </c:pt>
                <c:pt idx="181">
                  <c:v>0.24418677281015952</c:v>
                </c:pt>
                <c:pt idx="182">
                  <c:v>0.2446670320062348</c:v>
                </c:pt>
                <c:pt idx="183">
                  <c:v>0.24514246306548043</c:v>
                </c:pt>
                <c:pt idx="184">
                  <c:v>0.24561315892926691</c:v>
                </c:pt>
                <c:pt idx="185">
                  <c:v>0.24607920986175139</c:v>
                </c:pt>
                <c:pt idx="186">
                  <c:v>0.24654070355250329</c:v>
                </c:pt>
                <c:pt idx="187">
                  <c:v>0.24699772521423136</c:v>
                </c:pt>
                <c:pt idx="188">
                  <c:v>0.24745035767588922</c:v>
                </c:pt>
                <c:pt idx="189">
                  <c:v>0.24789868147142291</c:v>
                </c:pt>
                <c:pt idx="190">
                  <c:v>0.2483427749244019</c:v>
                </c:pt>
                <c:pt idx="191">
                  <c:v>0.24878271422876297</c:v>
                </c:pt>
                <c:pt idx="192">
                  <c:v>0.24921857352587928</c:v>
                </c:pt>
                <c:pt idx="193">
                  <c:v>0.2496504249781549</c:v>
                </c:pt>
                <c:pt idx="194">
                  <c:v>0.25007833883933195</c:v>
                </c:pt>
                <c:pt idx="195">
                  <c:v>0.25050238352168513</c:v>
                </c:pt>
                <c:pt idx="196">
                  <c:v>0.2513391301743727</c:v>
                </c:pt>
                <c:pt idx="197">
                  <c:v>0.25216117777778763</c:v>
                </c:pt>
                <c:pt idx="198">
                  <c:v>0.25296901354377388</c:v>
                </c:pt>
                <c:pt idx="199">
                  <c:v>0.25376310074526143</c:v>
                </c:pt>
                <c:pt idx="200">
                  <c:v>0.25454388026919766</c:v>
                </c:pt>
                <c:pt idx="201">
                  <c:v>0.25531177204492611</c:v>
                </c:pt>
                <c:pt idx="202">
                  <c:v>0.25606717635985848</c:v>
                </c:pt>
                <c:pt idx="203">
                  <c:v>0.25681047507298654</c:v>
                </c:pt>
                <c:pt idx="204">
                  <c:v>0.25754203273564363</c:v>
                </c:pt>
                <c:pt idx="205">
                  <c:v>0.25826219762792796</c:v>
                </c:pt>
                <c:pt idx="206">
                  <c:v>0.25897130271831781</c:v>
                </c:pt>
                <c:pt idx="207">
                  <c:v>0.25966966655323637</c:v>
                </c:pt>
                <c:pt idx="208">
                  <c:v>0.26035759408263615</c:v>
                </c:pt>
                <c:pt idx="209">
                  <c:v>0.26103537742706734</c:v>
                </c:pt>
                <c:pt idx="210">
                  <c:v>0.2617032965911556</c:v>
                </c:pt>
                <c:pt idx="211">
                  <c:v>0.26236162012793696</c:v>
                </c:pt>
                <c:pt idx="212">
                  <c:v>0.26301060575807034</c:v>
                </c:pt>
                <c:pt idx="213">
                  <c:v>0.26365050094757025</c:v>
                </c:pt>
                <c:pt idx="214">
                  <c:v>0.26428154344736066</c:v>
                </c:pt>
                <c:pt idx="215">
                  <c:v>0.2649039617976498</c:v>
                </c:pt>
                <c:pt idx="216">
                  <c:v>0.26551797579985142</c:v>
                </c:pt>
                <c:pt idx="217">
                  <c:v>0.26612379695853716</c:v>
                </c:pt>
                <c:pt idx="218">
                  <c:v>0.26672162889567974</c:v>
                </c:pt>
                <c:pt idx="219">
                  <c:v>0.26731166773925674</c:v>
                </c:pt>
                <c:pt idx="220">
                  <c:v>0.26789410248809892</c:v>
                </c:pt>
                <c:pt idx="221">
                  <c:v>0.26846911535471368</c:v>
                </c:pt>
                <c:pt idx="222">
                  <c:v>0.26903688208766291</c:v>
                </c:pt>
                <c:pt idx="223">
                  <c:v>0.26959757227494724</c:v>
                </c:pt>
                <c:pt idx="224">
                  <c:v>0.27015134962972848</c:v>
                </c:pt>
                <c:pt idx="225">
                  <c:v>0.27069837225961285</c:v>
                </c:pt>
                <c:pt idx="226">
                  <c:v>0.27123879292062175</c:v>
                </c:pt>
                <c:pt idx="227">
                  <c:v>0.27177275925688626</c:v>
                </c:pt>
                <c:pt idx="228">
                  <c:v>0.27230041402702049</c:v>
                </c:pt>
                <c:pt idx="229">
                  <c:v>0.27282189531805484</c:v>
                </c:pt>
                <c:pt idx="230">
                  <c:v>0.27333733674774457</c:v>
                </c:pt>
                <c:pt idx="231">
                  <c:v>0.27384686765600397</c:v>
                </c:pt>
                <c:pt idx="232">
                  <c:v>0.274350613286164</c:v>
                </c:pt>
                <c:pt idx="233">
                  <c:v>0.27484869495669589</c:v>
                </c:pt>
                <c:pt idx="234">
                  <c:v>0.27534123022400031</c:v>
                </c:pt>
                <c:pt idx="235">
                  <c:v>0.27582833303681326</c:v>
                </c:pt>
                <c:pt idx="236">
                  <c:v>0.27631011388274518</c:v>
                </c:pt>
                <c:pt idx="237">
                  <c:v>0.27678667992742945</c:v>
                </c:pt>
                <c:pt idx="238">
                  <c:v>0.27725813514672509</c:v>
                </c:pt>
                <c:pt idx="239">
                  <c:v>0.27772458045238624</c:v>
                </c:pt>
                <c:pt idx="240">
                  <c:v>0.27818611381158387</c:v>
                </c:pt>
                <c:pt idx="241">
                  <c:v>0.27864283036063742</c:v>
                </c:pt>
                <c:pt idx="242">
                  <c:v>0.27909482251329121</c:v>
                </c:pt>
                <c:pt idx="243">
                  <c:v>0.27954218006384712</c:v>
                </c:pt>
                <c:pt idx="244">
                  <c:v>0.27998499028544521</c:v>
                </c:pt>
                <c:pt idx="245">
                  <c:v>0.2804233380237639</c:v>
                </c:pt>
                <c:pt idx="246">
                  <c:v>0.28085730578639462</c:v>
                </c:pt>
                <c:pt idx="247">
                  <c:v>0.28128697382812928</c:v>
                </c:pt>
                <c:pt idx="248">
                  <c:v>0.28171242023238202</c:v>
                </c:pt>
                <c:pt idx="249">
                  <c:v>0.28213372098895595</c:v>
                </c:pt>
                <c:pt idx="250">
                  <c:v>0.28255095006834985</c:v>
                </c:pt>
                <c:pt idx="251">
                  <c:v>0.28296417949278724</c:v>
                </c:pt>
                <c:pt idx="252">
                  <c:v>0.28337347940414248</c:v>
                </c:pt>
                <c:pt idx="253">
                  <c:v>0.28377891812892359</c:v>
                </c:pt>
                <c:pt idx="254">
                  <c:v>0.28418056224046495</c:v>
                </c:pt>
                <c:pt idx="255">
                  <c:v>0.28457847661847274</c:v>
                </c:pt>
                <c:pt idx="256">
                  <c:v>0.28497272450605643</c:v>
                </c:pt>
                <c:pt idx="257">
                  <c:v>0.28536336756437486</c:v>
                </c:pt>
                <c:pt idx="258">
                  <c:v>0.28575046592501424</c:v>
                </c:pt>
                <c:pt idx="259">
                  <c:v>0.28613407824021103</c:v>
                </c:pt>
                <c:pt idx="260">
                  <c:v>0.2865142617310254</c:v>
                </c:pt>
                <c:pt idx="261">
                  <c:v>0.28689107223356558</c:v>
                </c:pt>
                <c:pt idx="262">
                  <c:v>0.28726456424335595</c:v>
                </c:pt>
                <c:pt idx="263">
                  <c:v>0.28763479095793915</c:v>
                </c:pt>
                <c:pt idx="264">
                  <c:v>0.28800180431779548</c:v>
                </c:pt>
                <c:pt idx="265">
                  <c:v>0.28836565504565848</c:v>
                </c:pt>
                <c:pt idx="266">
                  <c:v>0.28872639268430261</c:v>
                </c:pt>
                <c:pt idx="267">
                  <c:v>0.28908406563287325</c:v>
                </c:pt>
                <c:pt idx="268">
                  <c:v>0.2894387211818264</c:v>
                </c:pt>
                <c:pt idx="269">
                  <c:v>0.28979040554654134</c:v>
                </c:pt>
                <c:pt idx="270">
                  <c:v>0.29013916389966671</c:v>
                </c:pt>
                <c:pt idx="271">
                  <c:v>0.29048504040225681</c:v>
                </c:pt>
                <c:pt idx="272">
                  <c:v>0.29082807823375201</c:v>
                </c:pt>
                <c:pt idx="273">
                  <c:v>0.2911683196208546</c:v>
                </c:pt>
                <c:pt idx="274">
                  <c:v>0.29150580586534919</c:v>
                </c:pt>
                <c:pt idx="275">
                  <c:v>0.29184057737091224</c:v>
                </c:pt>
                <c:pt idx="276">
                  <c:v>0.29217267366895644</c:v>
                </c:pt>
                <c:pt idx="277">
                  <c:v>0.29250213344355014</c:v>
                </c:pt>
                <c:pt idx="278">
                  <c:v>0.29282899455545153</c:v>
                </c:pt>
                <c:pt idx="279">
                  <c:v>0.29315329406529561</c:v>
                </c:pt>
                <c:pt idx="280">
                  <c:v>0.29347506825596892</c:v>
                </c:pt>
                <c:pt idx="281">
                  <c:v>0.29379435265420706</c:v>
                </c:pt>
                <c:pt idx="282">
                  <c:v>0.29411118205144571</c:v>
                </c:pt>
                <c:pt idx="283">
                  <c:v>0.29442559052395739</c:v>
                </c:pt>
                <c:pt idx="284">
                  <c:v>0.29473761145230226</c:v>
                </c:pt>
                <c:pt idx="285">
                  <c:v>0.29504727754012139</c:v>
                </c:pt>
                <c:pt idx="286">
                  <c:v>0.29535462083229858</c:v>
                </c:pt>
                <c:pt idx="287">
                  <c:v>0.29565967273251675</c:v>
                </c:pt>
                <c:pt idx="288">
                  <c:v>0.29596246402023207</c:v>
                </c:pt>
                <c:pt idx="289">
                  <c:v>0.29626302486708977</c:v>
                </c:pt>
                <c:pt idx="290">
                  <c:v>0.2965613848528027</c:v>
                </c:pt>
                <c:pt idx="291">
                  <c:v>0.29685757298051491</c:v>
                </c:pt>
                <c:pt idx="292">
                  <c:v>0.29715161769166853</c:v>
                </c:pt>
                <c:pt idx="293">
                  <c:v>0.29744354688039476</c:v>
                </c:pt>
                <c:pt idx="294">
                  <c:v>0.29773338790744569</c:v>
                </c:pt>
                <c:pt idx="295">
                  <c:v>0.29802116761368569</c:v>
                </c:pt>
                <c:pt idx="296">
                  <c:v>0.29873177020482289</c:v>
                </c:pt>
                <c:pt idx="297">
                  <c:v>0.29943005098350428</c:v>
                </c:pt>
                <c:pt idx="298">
                  <c:v>0.30011639001065998</c:v>
                </c:pt>
                <c:pt idx="299">
                  <c:v>0.30079115028589748</c:v>
                </c:pt>
                <c:pt idx="300">
                  <c:v>0.30145467875159127</c:v>
                </c:pt>
                <c:pt idx="301">
                  <c:v>0.30210730722412615</c:v>
                </c:pt>
                <c:pt idx="302">
                  <c:v>0.30274935325855473</c:v>
                </c:pt>
                <c:pt idx="303">
                  <c:v>0.30338112095230796</c:v>
                </c:pt>
                <c:pt idx="304">
                  <c:v>0.30400290169304933</c:v>
                </c:pt>
                <c:pt idx="305">
                  <c:v>0.30461497485527139</c:v>
                </c:pt>
                <c:pt idx="306">
                  <c:v>0.30521760844979928</c:v>
                </c:pt>
                <c:pt idx="307">
                  <c:v>0.30581105972997397</c:v>
                </c:pt>
                <c:pt idx="308">
                  <c:v>0.30639557575794091</c:v>
                </c:pt>
                <c:pt idx="309">
                  <c:v>0.3069713939341564</c:v>
                </c:pt>
                <c:pt idx="310">
                  <c:v>0.30753874249294505</c:v>
                </c:pt>
                <c:pt idx="311">
                  <c:v>0.30809784096668907</c:v>
                </c:pt>
                <c:pt idx="312">
                  <c:v>0.30864890062100481</c:v>
                </c:pt>
                <c:pt idx="313">
                  <c:v>0.30919212486305708</c:v>
                </c:pt>
                <c:pt idx="314">
                  <c:v>0.30972770962497853</c:v>
                </c:pt>
                <c:pt idx="315">
                  <c:v>0.31025584372419435</c:v>
                </c:pt>
                <c:pt idx="316">
                  <c:v>0.3107767092023036</c:v>
                </c:pt>
                <c:pt idx="317">
                  <c:v>0.31129048164403134</c:v>
                </c:pt>
                <c:pt idx="318">
                  <c:v>0.31179733047764163</c:v>
                </c:pt>
                <c:pt idx="319">
                  <c:v>0.3122974192580914</c:v>
                </c:pt>
                <c:pt idx="320">
                  <c:v>0.3127909059341018</c:v>
                </c:pt>
                <c:pt idx="321">
                  <c:v>0.31327794310023116</c:v>
                </c:pt>
                <c:pt idx="322">
                  <c:v>0.31375867823494979</c:v>
                </c:pt>
                <c:pt idx="323">
                  <c:v>0.31423325392563956</c:v>
                </c:pt>
                <c:pt idx="324">
                  <c:v>0.31470180808137055</c:v>
                </c:pt>
                <c:pt idx="325">
                  <c:v>0.31516447413424392</c:v>
                </c:pt>
                <c:pt idx="326">
                  <c:v>0.3156213812300302</c:v>
                </c:pt>
                <c:pt idx="327">
                  <c:v>0.31607265440877885</c:v>
                </c:pt>
                <c:pt idx="328">
                  <c:v>0.31651841477602577</c:v>
                </c:pt>
                <c:pt idx="329">
                  <c:v>0.31695877966518082</c:v>
                </c:pt>
                <c:pt idx="330">
                  <c:v>0.3173938627916339</c:v>
                </c:pt>
                <c:pt idx="331">
                  <c:v>0.3178237743990821</c:v>
                </c:pt>
                <c:pt idx="332">
                  <c:v>0.31824862139854437</c:v>
                </c:pt>
                <c:pt idx="333">
                  <c:v>0.31866850750049808</c:v>
                </c:pt>
                <c:pt idx="334">
                  <c:v>0.31908353334054074</c:v>
                </c:pt>
                <c:pt idx="335">
                  <c:v>0.31949379659895555</c:v>
                </c:pt>
                <c:pt idx="336">
                  <c:v>0.31989939211453078</c:v>
                </c:pt>
                <c:pt idx="337">
                  <c:v>0.32030041199296205</c:v>
                </c:pt>
                <c:pt idx="338">
                  <c:v>0.32069694571014346</c:v>
                </c:pt>
                <c:pt idx="339">
                  <c:v>0.32108908021063415</c:v>
                </c:pt>
                <c:pt idx="340">
                  <c:v>0.32147690000156848</c:v>
                </c:pt>
                <c:pt idx="341">
                  <c:v>0.32186048724225957</c:v>
                </c:pt>
                <c:pt idx="342">
                  <c:v>0.3222399218297316</c:v>
                </c:pt>
                <c:pt idx="343">
                  <c:v>0.32261528148040125</c:v>
                </c:pt>
                <c:pt idx="344">
                  <c:v>0.32298664180811304</c:v>
                </c:pt>
                <c:pt idx="345">
                  <c:v>0.32335407639872338</c:v>
                </c:pt>
                <c:pt idx="346">
                  <c:v>0.3237176568814138</c:v>
                </c:pt>
                <c:pt idx="347">
                  <c:v>0.32407745299690482</c:v>
                </c:pt>
                <c:pt idx="348">
                  <c:v>0.3244335326627299</c:v>
                </c:pt>
                <c:pt idx="349">
                  <c:v>0.32478596203572058</c:v>
                </c:pt>
                <c:pt idx="350">
                  <c:v>0.32513480557184377</c:v>
                </c:pt>
                <c:pt idx="351">
                  <c:v>0.32548012608352611</c:v>
                </c:pt>
                <c:pt idx="352">
                  <c:v>0.32582198479458907</c:v>
                </c:pt>
                <c:pt idx="353">
                  <c:v>0.3261604413929145</c:v>
                </c:pt>
                <c:pt idx="354">
                  <c:v>0.32649555408095182</c:v>
                </c:pt>
                <c:pt idx="355">
                  <c:v>0.32682737962417152</c:v>
                </c:pt>
                <c:pt idx="356">
                  <c:v>0.32715597339756525</c:v>
                </c:pt>
                <c:pt idx="357">
                  <c:v>0.32748138943028549</c:v>
                </c:pt>
                <c:pt idx="358">
                  <c:v>0.32780368044851305</c:v>
                </c:pt>
                <c:pt idx="359">
                  <c:v>0.3281228979166374</c:v>
                </c:pt>
                <c:pt idx="360">
                  <c:v>0.32843909207682687</c:v>
                </c:pt>
                <c:pt idx="361">
                  <c:v>0.32875231198706584</c:v>
                </c:pt>
                <c:pt idx="362">
                  <c:v>0.32906260555772726</c:v>
                </c:pt>
                <c:pt idx="363">
                  <c:v>0.32937001958674961</c:v>
                </c:pt>
                <c:pt idx="364">
                  <c:v>0.32967459979348029</c:v>
                </c:pt>
                <c:pt idx="365">
                  <c:v>0.32997639085124636</c:v>
                </c:pt>
                <c:pt idx="366">
                  <c:v>0.33027543641870888</c:v>
                </c:pt>
                <c:pt idx="367">
                  <c:v>0.33057177917005592</c:v>
                </c:pt>
                <c:pt idx="368">
                  <c:v>0.33086546082408402</c:v>
                </c:pt>
                <c:pt idx="369">
                  <c:v>0.33115652217221814</c:v>
                </c:pt>
                <c:pt idx="370">
                  <c:v>0.33144500310551545</c:v>
                </c:pt>
                <c:pt idx="371">
                  <c:v>0.33173094264069675</c:v>
                </c:pt>
                <c:pt idx="372">
                  <c:v>0.33201437894524777</c:v>
                </c:pt>
                <c:pt idx="373">
                  <c:v>0.33229534936162902</c:v>
                </c:pt>
                <c:pt idx="374">
                  <c:v>0.33257389043063312</c:v>
                </c:pt>
                <c:pt idx="375">
                  <c:v>0.33285003791392342</c:v>
                </c:pt>
                <c:pt idx="376">
                  <c:v>0.33312382681579084</c:v>
                </c:pt>
                <c:pt idx="377">
                  <c:v>0.33339529140415758</c:v>
                </c:pt>
                <c:pt idx="378">
                  <c:v>0.33366446523086252</c:v>
                </c:pt>
                <c:pt idx="379">
                  <c:v>0.33393138115125454</c:v>
                </c:pt>
                <c:pt idx="380">
                  <c:v>0.33419607134312357</c:v>
                </c:pt>
                <c:pt idx="381">
                  <c:v>0.33445856732499551</c:v>
                </c:pt>
                <c:pt idx="382">
                  <c:v>0.33471889997381604</c:v>
                </c:pt>
                <c:pt idx="383">
                  <c:v>0.33497709954204841</c:v>
                </c:pt>
                <c:pt idx="384">
                  <c:v>0.33523319567420767</c:v>
                </c:pt>
                <c:pt idx="385">
                  <c:v>0.33548721742285387</c:v>
                </c:pt>
                <c:pt idx="386">
                  <c:v>0.33573919326406509</c:v>
                </c:pt>
                <c:pt idx="387">
                  <c:v>0.33598915111241012</c:v>
                </c:pt>
                <c:pt idx="388">
                  <c:v>0.33623711833544095</c:v>
                </c:pt>
                <c:pt idx="389">
                  <c:v>0.33648312176772249</c:v>
                </c:pt>
                <c:pt idx="390">
                  <c:v>0.3367271877244174</c:v>
                </c:pt>
                <c:pt idx="391">
                  <c:v>0.33696934201444317</c:v>
                </c:pt>
                <c:pt idx="392">
                  <c:v>0.33720960995321692</c:v>
                </c:pt>
                <c:pt idx="393">
                  <c:v>0.33744801637500366</c:v>
                </c:pt>
                <c:pt idx="394">
                  <c:v>0.33768458564488257</c:v>
                </c:pt>
                <c:pt idx="395">
                  <c:v>0.33791934167034549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292-4FD3-9F64-62BBF9E0DEBE}"/>
            </c:ext>
          </c:extLst>
        </c:ser>
        <c:ser>
          <c:idx val="2"/>
          <c:order val="3"/>
          <c:tx>
            <c:v>Weibull Fit (#6-3)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'SEU(4)-Cross'!$F$5:$F$400</c:f>
              <c:numCache>
                <c:formatCode>0.000</c:formatCode>
                <c:ptCount val="396"/>
                <c:pt idx="0">
                  <c:v>2.92</c:v>
                </c:pt>
                <c:pt idx="1">
                  <c:v>2.9299999999999997</c:v>
                </c:pt>
                <c:pt idx="2">
                  <c:v>2.9399999999999995</c:v>
                </c:pt>
                <c:pt idx="3">
                  <c:v>2.9499999999999993</c:v>
                </c:pt>
                <c:pt idx="4">
                  <c:v>2.9599999999999991</c:v>
                </c:pt>
                <c:pt idx="5">
                  <c:v>2.9699999999999989</c:v>
                </c:pt>
                <c:pt idx="6">
                  <c:v>2.9799999999999986</c:v>
                </c:pt>
                <c:pt idx="7">
                  <c:v>2.9899999999999984</c:v>
                </c:pt>
                <c:pt idx="8">
                  <c:v>2.9999999999999982</c:v>
                </c:pt>
                <c:pt idx="9">
                  <c:v>3.009999999999998</c:v>
                </c:pt>
                <c:pt idx="10">
                  <c:v>3.0199999999999978</c:v>
                </c:pt>
                <c:pt idx="11">
                  <c:v>3.0299999999999976</c:v>
                </c:pt>
                <c:pt idx="12">
                  <c:v>3.0399999999999974</c:v>
                </c:pt>
                <c:pt idx="13">
                  <c:v>3.0499999999999972</c:v>
                </c:pt>
                <c:pt idx="14">
                  <c:v>3.0599999999999969</c:v>
                </c:pt>
                <c:pt idx="15">
                  <c:v>3.0699999999999967</c:v>
                </c:pt>
                <c:pt idx="16">
                  <c:v>3.0799999999999965</c:v>
                </c:pt>
                <c:pt idx="17">
                  <c:v>3.0899999999999963</c:v>
                </c:pt>
                <c:pt idx="18">
                  <c:v>3.0999999999999961</c:v>
                </c:pt>
                <c:pt idx="19">
                  <c:v>3.1099999999999959</c:v>
                </c:pt>
                <c:pt idx="20">
                  <c:v>3.1199999999999957</c:v>
                </c:pt>
                <c:pt idx="21">
                  <c:v>3.1299999999999955</c:v>
                </c:pt>
                <c:pt idx="22">
                  <c:v>3.1399999999999952</c:v>
                </c:pt>
                <c:pt idx="23">
                  <c:v>3.149999999999995</c:v>
                </c:pt>
                <c:pt idx="24">
                  <c:v>3.1599999999999948</c:v>
                </c:pt>
                <c:pt idx="25">
                  <c:v>3.1699999999999946</c:v>
                </c:pt>
                <c:pt idx="26">
                  <c:v>3.1799999999999944</c:v>
                </c:pt>
                <c:pt idx="27">
                  <c:v>3.1899999999999942</c:v>
                </c:pt>
                <c:pt idx="28">
                  <c:v>3.199999999999994</c:v>
                </c:pt>
                <c:pt idx="29">
                  <c:v>3.2099999999999937</c:v>
                </c:pt>
                <c:pt idx="30">
                  <c:v>3.2199999999999935</c:v>
                </c:pt>
                <c:pt idx="31">
                  <c:v>3.2299999999999933</c:v>
                </c:pt>
                <c:pt idx="32">
                  <c:v>3.2399999999999931</c:v>
                </c:pt>
                <c:pt idx="33">
                  <c:v>3.2499999999999929</c:v>
                </c:pt>
                <c:pt idx="34">
                  <c:v>3.2599999999999927</c:v>
                </c:pt>
                <c:pt idx="35">
                  <c:v>3.2699999999999925</c:v>
                </c:pt>
                <c:pt idx="36">
                  <c:v>3.2799999999999923</c:v>
                </c:pt>
                <c:pt idx="37">
                  <c:v>3.289999999999992</c:v>
                </c:pt>
                <c:pt idx="38">
                  <c:v>3.2999999999999918</c:v>
                </c:pt>
                <c:pt idx="39">
                  <c:v>3.3099999999999916</c:v>
                </c:pt>
                <c:pt idx="40">
                  <c:v>3.3199999999999914</c:v>
                </c:pt>
                <c:pt idx="41">
                  <c:v>3.3299999999999912</c:v>
                </c:pt>
                <c:pt idx="42">
                  <c:v>3.339999999999991</c:v>
                </c:pt>
                <c:pt idx="43">
                  <c:v>3.3499999999999908</c:v>
                </c:pt>
                <c:pt idx="44">
                  <c:v>3.3599999999999905</c:v>
                </c:pt>
                <c:pt idx="45">
                  <c:v>3.3699999999999903</c:v>
                </c:pt>
                <c:pt idx="46">
                  <c:v>3.3799999999999901</c:v>
                </c:pt>
                <c:pt idx="47">
                  <c:v>3.3899999999999899</c:v>
                </c:pt>
                <c:pt idx="48">
                  <c:v>3.3999999999999897</c:v>
                </c:pt>
                <c:pt idx="49">
                  <c:v>3.4099999999999895</c:v>
                </c:pt>
                <c:pt idx="50">
                  <c:v>3.4199999999999893</c:v>
                </c:pt>
                <c:pt idx="51">
                  <c:v>3.4299999999999891</c:v>
                </c:pt>
                <c:pt idx="52">
                  <c:v>3.4399999999999888</c:v>
                </c:pt>
                <c:pt idx="53">
                  <c:v>3.4499999999999886</c:v>
                </c:pt>
                <c:pt idx="54">
                  <c:v>3.4599999999999884</c:v>
                </c:pt>
                <c:pt idx="55">
                  <c:v>3.4699999999999882</c:v>
                </c:pt>
                <c:pt idx="56">
                  <c:v>3.479999999999988</c:v>
                </c:pt>
                <c:pt idx="57">
                  <c:v>3.4899999999999878</c:v>
                </c:pt>
                <c:pt idx="58">
                  <c:v>3.4999999999999876</c:v>
                </c:pt>
                <c:pt idx="59">
                  <c:v>3.5099999999999874</c:v>
                </c:pt>
                <c:pt idx="60">
                  <c:v>3.5199999999999871</c:v>
                </c:pt>
                <c:pt idx="61">
                  <c:v>3.5299999999999869</c:v>
                </c:pt>
                <c:pt idx="62">
                  <c:v>3.5399999999999867</c:v>
                </c:pt>
                <c:pt idx="63">
                  <c:v>3.5499999999999865</c:v>
                </c:pt>
                <c:pt idx="64">
                  <c:v>3.5599999999999863</c:v>
                </c:pt>
                <c:pt idx="65">
                  <c:v>3.5699999999999861</c:v>
                </c:pt>
                <c:pt idx="66">
                  <c:v>3.5799999999999859</c:v>
                </c:pt>
                <c:pt idx="67">
                  <c:v>3.5899999999999856</c:v>
                </c:pt>
                <c:pt idx="68">
                  <c:v>3.5999999999999854</c:v>
                </c:pt>
                <c:pt idx="69">
                  <c:v>3.6099999999999852</c:v>
                </c:pt>
                <c:pt idx="70">
                  <c:v>3.619999999999985</c:v>
                </c:pt>
                <c:pt idx="71">
                  <c:v>3.6299999999999848</c:v>
                </c:pt>
                <c:pt idx="72">
                  <c:v>3.6399999999999846</c:v>
                </c:pt>
                <c:pt idx="73">
                  <c:v>3.6499999999999844</c:v>
                </c:pt>
                <c:pt idx="74">
                  <c:v>3.6599999999999842</c:v>
                </c:pt>
                <c:pt idx="75">
                  <c:v>3.6699999999999839</c:v>
                </c:pt>
                <c:pt idx="76">
                  <c:v>3.6799999999999837</c:v>
                </c:pt>
                <c:pt idx="77">
                  <c:v>3.6899999999999835</c:v>
                </c:pt>
                <c:pt idx="78">
                  <c:v>3.6999999999999833</c:v>
                </c:pt>
                <c:pt idx="79">
                  <c:v>3.7099999999999831</c:v>
                </c:pt>
                <c:pt idx="80">
                  <c:v>3.7199999999999829</c:v>
                </c:pt>
                <c:pt idx="81">
                  <c:v>3.7299999999999827</c:v>
                </c:pt>
                <c:pt idx="82">
                  <c:v>3.7399999999999824</c:v>
                </c:pt>
                <c:pt idx="83">
                  <c:v>3.7499999999999822</c:v>
                </c:pt>
                <c:pt idx="84">
                  <c:v>3.759999999999982</c:v>
                </c:pt>
                <c:pt idx="85">
                  <c:v>3.7699999999999818</c:v>
                </c:pt>
                <c:pt idx="86">
                  <c:v>3.7799999999999816</c:v>
                </c:pt>
                <c:pt idx="87">
                  <c:v>3.7899999999999814</c:v>
                </c:pt>
                <c:pt idx="88">
                  <c:v>3.7999999999999812</c:v>
                </c:pt>
                <c:pt idx="89">
                  <c:v>3.809999999999981</c:v>
                </c:pt>
                <c:pt idx="90">
                  <c:v>3.8199999999999807</c:v>
                </c:pt>
                <c:pt idx="91">
                  <c:v>3.8299999999999805</c:v>
                </c:pt>
                <c:pt idx="92">
                  <c:v>3.8399999999999803</c:v>
                </c:pt>
                <c:pt idx="93">
                  <c:v>3.8499999999999801</c:v>
                </c:pt>
                <c:pt idx="94">
                  <c:v>3.8599999999999799</c:v>
                </c:pt>
                <c:pt idx="95">
                  <c:v>3.8699999999999797</c:v>
                </c:pt>
                <c:pt idx="96">
                  <c:v>3.9699999999999798</c:v>
                </c:pt>
                <c:pt idx="97">
                  <c:v>4.0699999999999799</c:v>
                </c:pt>
                <c:pt idx="98">
                  <c:v>4.1699999999999795</c:v>
                </c:pt>
                <c:pt idx="99">
                  <c:v>4.2699999999999791</c:v>
                </c:pt>
                <c:pt idx="100">
                  <c:v>4.3699999999999788</c:v>
                </c:pt>
                <c:pt idx="101">
                  <c:v>4.4699999999999784</c:v>
                </c:pt>
                <c:pt idx="102">
                  <c:v>4.5699999999999781</c:v>
                </c:pt>
                <c:pt idx="103">
                  <c:v>4.6699999999999777</c:v>
                </c:pt>
                <c:pt idx="104">
                  <c:v>4.7699999999999774</c:v>
                </c:pt>
                <c:pt idx="105">
                  <c:v>4.869999999999977</c:v>
                </c:pt>
                <c:pt idx="106">
                  <c:v>4.9699999999999767</c:v>
                </c:pt>
                <c:pt idx="107">
                  <c:v>5.0699999999999763</c:v>
                </c:pt>
                <c:pt idx="108">
                  <c:v>5.1699999999999759</c:v>
                </c:pt>
                <c:pt idx="109">
                  <c:v>5.2699999999999756</c:v>
                </c:pt>
                <c:pt idx="110">
                  <c:v>5.3699999999999752</c:v>
                </c:pt>
                <c:pt idx="111">
                  <c:v>5.4699999999999749</c:v>
                </c:pt>
                <c:pt idx="112">
                  <c:v>5.5699999999999745</c:v>
                </c:pt>
                <c:pt idx="113">
                  <c:v>5.6699999999999742</c:v>
                </c:pt>
                <c:pt idx="114">
                  <c:v>5.7699999999999738</c:v>
                </c:pt>
                <c:pt idx="115">
                  <c:v>5.8699999999999735</c:v>
                </c:pt>
                <c:pt idx="116">
                  <c:v>5.9699999999999731</c:v>
                </c:pt>
                <c:pt idx="117">
                  <c:v>6.0699999999999728</c:v>
                </c:pt>
                <c:pt idx="118">
                  <c:v>6.1699999999999724</c:v>
                </c:pt>
                <c:pt idx="119">
                  <c:v>6.269999999999972</c:v>
                </c:pt>
                <c:pt idx="120">
                  <c:v>6.3699999999999717</c:v>
                </c:pt>
                <c:pt idx="121">
                  <c:v>6.4699999999999713</c:v>
                </c:pt>
                <c:pt idx="122">
                  <c:v>6.569999999999971</c:v>
                </c:pt>
                <c:pt idx="123">
                  <c:v>6.6699999999999706</c:v>
                </c:pt>
                <c:pt idx="124">
                  <c:v>6.7699999999999703</c:v>
                </c:pt>
                <c:pt idx="125">
                  <c:v>6.8699999999999699</c:v>
                </c:pt>
                <c:pt idx="126">
                  <c:v>6.9699999999999696</c:v>
                </c:pt>
                <c:pt idx="127">
                  <c:v>7.0699999999999692</c:v>
                </c:pt>
                <c:pt idx="128">
                  <c:v>7.1699999999999688</c:v>
                </c:pt>
                <c:pt idx="129">
                  <c:v>7.2699999999999685</c:v>
                </c:pt>
                <c:pt idx="130">
                  <c:v>7.3699999999999681</c:v>
                </c:pt>
                <c:pt idx="131">
                  <c:v>7.4699999999999678</c:v>
                </c:pt>
                <c:pt idx="132">
                  <c:v>7.5699999999999674</c:v>
                </c:pt>
                <c:pt idx="133">
                  <c:v>7.6699999999999671</c:v>
                </c:pt>
                <c:pt idx="134">
                  <c:v>7.7699999999999667</c:v>
                </c:pt>
                <c:pt idx="135">
                  <c:v>7.8699999999999664</c:v>
                </c:pt>
                <c:pt idx="136">
                  <c:v>7.969999999999966</c:v>
                </c:pt>
                <c:pt idx="137">
                  <c:v>8.0699999999999665</c:v>
                </c:pt>
                <c:pt idx="138">
                  <c:v>8.1699999999999662</c:v>
                </c:pt>
                <c:pt idx="139">
                  <c:v>8.2699999999999658</c:v>
                </c:pt>
                <c:pt idx="140">
                  <c:v>8.3699999999999655</c:v>
                </c:pt>
                <c:pt idx="141">
                  <c:v>8.4699999999999651</c:v>
                </c:pt>
                <c:pt idx="142">
                  <c:v>8.5699999999999648</c:v>
                </c:pt>
                <c:pt idx="143">
                  <c:v>8.6699999999999644</c:v>
                </c:pt>
                <c:pt idx="144">
                  <c:v>8.769999999999964</c:v>
                </c:pt>
                <c:pt idx="145">
                  <c:v>8.8699999999999637</c:v>
                </c:pt>
                <c:pt idx="146">
                  <c:v>8.9699999999999633</c:v>
                </c:pt>
                <c:pt idx="147">
                  <c:v>9.069999999999963</c:v>
                </c:pt>
                <c:pt idx="148">
                  <c:v>9.1699999999999626</c:v>
                </c:pt>
                <c:pt idx="149">
                  <c:v>9.2699999999999623</c:v>
                </c:pt>
                <c:pt idx="150">
                  <c:v>9.3699999999999619</c:v>
                </c:pt>
                <c:pt idx="151">
                  <c:v>9.4699999999999616</c:v>
                </c:pt>
                <c:pt idx="152">
                  <c:v>9.5699999999999612</c:v>
                </c:pt>
                <c:pt idx="153">
                  <c:v>9.6699999999999608</c:v>
                </c:pt>
                <c:pt idx="154">
                  <c:v>9.7699999999999605</c:v>
                </c:pt>
                <c:pt idx="155">
                  <c:v>9.8699999999999601</c:v>
                </c:pt>
                <c:pt idx="156">
                  <c:v>9.9699999999999598</c:v>
                </c:pt>
                <c:pt idx="157">
                  <c:v>10.069999999999959</c:v>
                </c:pt>
                <c:pt idx="158">
                  <c:v>10.169999999999959</c:v>
                </c:pt>
                <c:pt idx="159">
                  <c:v>10.269999999999959</c:v>
                </c:pt>
                <c:pt idx="160">
                  <c:v>10.369999999999958</c:v>
                </c:pt>
                <c:pt idx="161">
                  <c:v>10.469999999999958</c:v>
                </c:pt>
                <c:pt idx="162">
                  <c:v>10.569999999999958</c:v>
                </c:pt>
                <c:pt idx="163">
                  <c:v>10.669999999999957</c:v>
                </c:pt>
                <c:pt idx="164">
                  <c:v>10.769999999999957</c:v>
                </c:pt>
                <c:pt idx="165">
                  <c:v>10.869999999999957</c:v>
                </c:pt>
                <c:pt idx="166">
                  <c:v>10.969999999999956</c:v>
                </c:pt>
                <c:pt idx="167">
                  <c:v>11.069999999999956</c:v>
                </c:pt>
                <c:pt idx="168">
                  <c:v>11.169999999999956</c:v>
                </c:pt>
                <c:pt idx="169">
                  <c:v>11.269999999999955</c:v>
                </c:pt>
                <c:pt idx="170">
                  <c:v>11.369999999999955</c:v>
                </c:pt>
                <c:pt idx="171">
                  <c:v>11.469999999999954</c:v>
                </c:pt>
                <c:pt idx="172">
                  <c:v>11.569999999999954</c:v>
                </c:pt>
                <c:pt idx="173">
                  <c:v>11.669999999999954</c:v>
                </c:pt>
                <c:pt idx="174">
                  <c:v>11.769999999999953</c:v>
                </c:pt>
                <c:pt idx="175">
                  <c:v>11.869999999999953</c:v>
                </c:pt>
                <c:pt idx="176">
                  <c:v>11.969999999999953</c:v>
                </c:pt>
                <c:pt idx="177">
                  <c:v>12.069999999999952</c:v>
                </c:pt>
                <c:pt idx="178">
                  <c:v>12.169999999999952</c:v>
                </c:pt>
                <c:pt idx="179">
                  <c:v>12.269999999999952</c:v>
                </c:pt>
                <c:pt idx="180">
                  <c:v>12.369999999999951</c:v>
                </c:pt>
                <c:pt idx="181">
                  <c:v>12.469999999999951</c:v>
                </c:pt>
                <c:pt idx="182">
                  <c:v>12.569999999999951</c:v>
                </c:pt>
                <c:pt idx="183">
                  <c:v>12.66999999999995</c:v>
                </c:pt>
                <c:pt idx="184">
                  <c:v>12.76999999999995</c:v>
                </c:pt>
                <c:pt idx="185">
                  <c:v>12.869999999999949</c:v>
                </c:pt>
                <c:pt idx="186">
                  <c:v>12.969999999999949</c:v>
                </c:pt>
                <c:pt idx="187">
                  <c:v>13.069999999999949</c:v>
                </c:pt>
                <c:pt idx="188">
                  <c:v>13.169999999999948</c:v>
                </c:pt>
                <c:pt idx="189">
                  <c:v>13.269999999999948</c:v>
                </c:pt>
                <c:pt idx="190">
                  <c:v>13.369999999999948</c:v>
                </c:pt>
                <c:pt idx="191">
                  <c:v>13.469999999999947</c:v>
                </c:pt>
                <c:pt idx="192">
                  <c:v>13.569999999999947</c:v>
                </c:pt>
                <c:pt idx="193">
                  <c:v>13.669999999999947</c:v>
                </c:pt>
                <c:pt idx="194">
                  <c:v>13.769999999999946</c:v>
                </c:pt>
                <c:pt idx="195">
                  <c:v>13.869999999999946</c:v>
                </c:pt>
                <c:pt idx="196">
                  <c:v>14.069999999999945</c:v>
                </c:pt>
                <c:pt idx="197">
                  <c:v>14.269999999999945</c:v>
                </c:pt>
                <c:pt idx="198">
                  <c:v>14.469999999999944</c:v>
                </c:pt>
                <c:pt idx="199">
                  <c:v>14.669999999999943</c:v>
                </c:pt>
                <c:pt idx="200">
                  <c:v>14.869999999999942</c:v>
                </c:pt>
                <c:pt idx="201">
                  <c:v>15.069999999999942</c:v>
                </c:pt>
                <c:pt idx="202">
                  <c:v>15.269999999999941</c:v>
                </c:pt>
                <c:pt idx="203">
                  <c:v>15.46999999999994</c:v>
                </c:pt>
                <c:pt idx="204">
                  <c:v>15.66999999999994</c:v>
                </c:pt>
                <c:pt idx="205">
                  <c:v>15.869999999999939</c:v>
                </c:pt>
                <c:pt idx="206">
                  <c:v>16.06999999999994</c:v>
                </c:pt>
                <c:pt idx="207">
                  <c:v>16.269999999999939</c:v>
                </c:pt>
                <c:pt idx="208">
                  <c:v>16.469999999999938</c:v>
                </c:pt>
                <c:pt idx="209">
                  <c:v>16.669999999999938</c:v>
                </c:pt>
                <c:pt idx="210">
                  <c:v>16.869999999999937</c:v>
                </c:pt>
                <c:pt idx="211">
                  <c:v>17.069999999999936</c:v>
                </c:pt>
                <c:pt idx="212">
                  <c:v>17.269999999999936</c:v>
                </c:pt>
                <c:pt idx="213">
                  <c:v>17.469999999999935</c:v>
                </c:pt>
                <c:pt idx="214">
                  <c:v>17.669999999999934</c:v>
                </c:pt>
                <c:pt idx="215">
                  <c:v>17.869999999999933</c:v>
                </c:pt>
                <c:pt idx="216">
                  <c:v>18.069999999999933</c:v>
                </c:pt>
                <c:pt idx="217">
                  <c:v>18.269999999999932</c:v>
                </c:pt>
                <c:pt idx="218">
                  <c:v>18.469999999999931</c:v>
                </c:pt>
                <c:pt idx="219">
                  <c:v>18.669999999999931</c:v>
                </c:pt>
                <c:pt idx="220">
                  <c:v>18.86999999999993</c:v>
                </c:pt>
                <c:pt idx="221">
                  <c:v>19.069999999999929</c:v>
                </c:pt>
                <c:pt idx="222">
                  <c:v>19.269999999999929</c:v>
                </c:pt>
                <c:pt idx="223">
                  <c:v>19.469999999999928</c:v>
                </c:pt>
                <c:pt idx="224">
                  <c:v>19.669999999999927</c:v>
                </c:pt>
                <c:pt idx="225">
                  <c:v>19.869999999999926</c:v>
                </c:pt>
                <c:pt idx="226">
                  <c:v>20.069999999999926</c:v>
                </c:pt>
                <c:pt idx="227">
                  <c:v>20.269999999999925</c:v>
                </c:pt>
                <c:pt idx="228">
                  <c:v>20.469999999999924</c:v>
                </c:pt>
                <c:pt idx="229">
                  <c:v>20.669999999999924</c:v>
                </c:pt>
                <c:pt idx="230">
                  <c:v>20.869999999999923</c:v>
                </c:pt>
                <c:pt idx="231">
                  <c:v>21.069999999999922</c:v>
                </c:pt>
                <c:pt idx="232">
                  <c:v>21.269999999999921</c:v>
                </c:pt>
                <c:pt idx="233">
                  <c:v>21.469999999999921</c:v>
                </c:pt>
                <c:pt idx="234">
                  <c:v>21.66999999999992</c:v>
                </c:pt>
                <c:pt idx="235">
                  <c:v>21.869999999999919</c:v>
                </c:pt>
                <c:pt idx="236">
                  <c:v>22.069999999999919</c:v>
                </c:pt>
                <c:pt idx="237">
                  <c:v>22.269999999999918</c:v>
                </c:pt>
                <c:pt idx="238">
                  <c:v>22.469999999999917</c:v>
                </c:pt>
                <c:pt idx="239">
                  <c:v>22.669999999999916</c:v>
                </c:pt>
                <c:pt idx="240">
                  <c:v>22.869999999999916</c:v>
                </c:pt>
                <c:pt idx="241">
                  <c:v>23.069999999999915</c:v>
                </c:pt>
                <c:pt idx="242">
                  <c:v>23.269999999999914</c:v>
                </c:pt>
                <c:pt idx="243">
                  <c:v>23.469999999999914</c:v>
                </c:pt>
                <c:pt idx="244">
                  <c:v>23.669999999999913</c:v>
                </c:pt>
                <c:pt idx="245">
                  <c:v>23.869999999999912</c:v>
                </c:pt>
                <c:pt idx="246">
                  <c:v>24.069999999999911</c:v>
                </c:pt>
                <c:pt idx="247">
                  <c:v>24.269999999999911</c:v>
                </c:pt>
                <c:pt idx="248">
                  <c:v>24.46999999999991</c:v>
                </c:pt>
                <c:pt idx="249">
                  <c:v>24.669999999999909</c:v>
                </c:pt>
                <c:pt idx="250">
                  <c:v>24.869999999999909</c:v>
                </c:pt>
                <c:pt idx="251">
                  <c:v>25.069999999999908</c:v>
                </c:pt>
                <c:pt idx="252">
                  <c:v>25.269999999999907</c:v>
                </c:pt>
                <c:pt idx="253">
                  <c:v>25.469999999999906</c:v>
                </c:pt>
                <c:pt idx="254">
                  <c:v>25.669999999999906</c:v>
                </c:pt>
                <c:pt idx="255">
                  <c:v>25.869999999999905</c:v>
                </c:pt>
                <c:pt idx="256">
                  <c:v>26.069999999999904</c:v>
                </c:pt>
                <c:pt idx="257">
                  <c:v>26.269999999999904</c:v>
                </c:pt>
                <c:pt idx="258">
                  <c:v>26.469999999999903</c:v>
                </c:pt>
                <c:pt idx="259">
                  <c:v>26.669999999999902</c:v>
                </c:pt>
                <c:pt idx="260">
                  <c:v>26.869999999999902</c:v>
                </c:pt>
                <c:pt idx="261">
                  <c:v>27.069999999999901</c:v>
                </c:pt>
                <c:pt idx="262">
                  <c:v>27.2699999999999</c:v>
                </c:pt>
                <c:pt idx="263">
                  <c:v>27.469999999999899</c:v>
                </c:pt>
                <c:pt idx="264">
                  <c:v>27.669999999999899</c:v>
                </c:pt>
                <c:pt idx="265">
                  <c:v>27.869999999999898</c:v>
                </c:pt>
                <c:pt idx="266">
                  <c:v>28.069999999999897</c:v>
                </c:pt>
                <c:pt idx="267">
                  <c:v>28.269999999999897</c:v>
                </c:pt>
                <c:pt idx="268">
                  <c:v>28.469999999999896</c:v>
                </c:pt>
                <c:pt idx="269">
                  <c:v>28.669999999999895</c:v>
                </c:pt>
                <c:pt idx="270">
                  <c:v>28.869999999999894</c:v>
                </c:pt>
                <c:pt idx="271">
                  <c:v>29.069999999999894</c:v>
                </c:pt>
                <c:pt idx="272">
                  <c:v>29.269999999999893</c:v>
                </c:pt>
                <c:pt idx="273">
                  <c:v>29.469999999999892</c:v>
                </c:pt>
                <c:pt idx="274">
                  <c:v>29.669999999999892</c:v>
                </c:pt>
                <c:pt idx="275">
                  <c:v>29.869999999999891</c:v>
                </c:pt>
                <c:pt idx="276">
                  <c:v>30.06999999999989</c:v>
                </c:pt>
                <c:pt idx="277">
                  <c:v>30.269999999999889</c:v>
                </c:pt>
                <c:pt idx="278">
                  <c:v>30.469999999999889</c:v>
                </c:pt>
                <c:pt idx="279">
                  <c:v>30.669999999999888</c:v>
                </c:pt>
                <c:pt idx="280">
                  <c:v>30.869999999999887</c:v>
                </c:pt>
                <c:pt idx="281">
                  <c:v>31.069999999999887</c:v>
                </c:pt>
                <c:pt idx="282">
                  <c:v>31.269999999999886</c:v>
                </c:pt>
                <c:pt idx="283">
                  <c:v>31.469999999999885</c:v>
                </c:pt>
                <c:pt idx="284">
                  <c:v>31.669999999999884</c:v>
                </c:pt>
                <c:pt idx="285">
                  <c:v>31.869999999999884</c:v>
                </c:pt>
                <c:pt idx="286">
                  <c:v>32.069999999999887</c:v>
                </c:pt>
                <c:pt idx="287">
                  <c:v>32.269999999999889</c:v>
                </c:pt>
                <c:pt idx="288">
                  <c:v>32.469999999999892</c:v>
                </c:pt>
                <c:pt idx="289">
                  <c:v>32.669999999999895</c:v>
                </c:pt>
                <c:pt idx="290">
                  <c:v>32.869999999999898</c:v>
                </c:pt>
                <c:pt idx="291">
                  <c:v>33.069999999999901</c:v>
                </c:pt>
                <c:pt idx="292">
                  <c:v>33.269999999999904</c:v>
                </c:pt>
                <c:pt idx="293">
                  <c:v>33.469999999999906</c:v>
                </c:pt>
                <c:pt idx="294">
                  <c:v>33.669999999999909</c:v>
                </c:pt>
                <c:pt idx="295">
                  <c:v>33.869999999999912</c:v>
                </c:pt>
                <c:pt idx="296">
                  <c:v>34.369999999999912</c:v>
                </c:pt>
                <c:pt idx="297">
                  <c:v>34.869999999999912</c:v>
                </c:pt>
                <c:pt idx="298">
                  <c:v>35.369999999999912</c:v>
                </c:pt>
                <c:pt idx="299">
                  <c:v>35.869999999999912</c:v>
                </c:pt>
                <c:pt idx="300">
                  <c:v>36.369999999999912</c:v>
                </c:pt>
                <c:pt idx="301">
                  <c:v>36.869999999999912</c:v>
                </c:pt>
                <c:pt idx="302">
                  <c:v>37.369999999999912</c:v>
                </c:pt>
                <c:pt idx="303">
                  <c:v>37.869999999999912</c:v>
                </c:pt>
                <c:pt idx="304">
                  <c:v>38.369999999999912</c:v>
                </c:pt>
                <c:pt idx="305">
                  <c:v>38.869999999999912</c:v>
                </c:pt>
                <c:pt idx="306">
                  <c:v>39.369999999999912</c:v>
                </c:pt>
                <c:pt idx="307">
                  <c:v>39.869999999999912</c:v>
                </c:pt>
                <c:pt idx="308">
                  <c:v>40.369999999999912</c:v>
                </c:pt>
                <c:pt idx="309">
                  <c:v>40.869999999999912</c:v>
                </c:pt>
                <c:pt idx="310">
                  <c:v>41.369999999999912</c:v>
                </c:pt>
                <c:pt idx="311">
                  <c:v>41.869999999999912</c:v>
                </c:pt>
                <c:pt idx="312">
                  <c:v>42.369999999999912</c:v>
                </c:pt>
                <c:pt idx="313">
                  <c:v>42.869999999999912</c:v>
                </c:pt>
                <c:pt idx="314">
                  <c:v>43.369999999999912</c:v>
                </c:pt>
                <c:pt idx="315">
                  <c:v>43.869999999999912</c:v>
                </c:pt>
                <c:pt idx="316">
                  <c:v>44.369999999999912</c:v>
                </c:pt>
                <c:pt idx="317">
                  <c:v>44.869999999999912</c:v>
                </c:pt>
                <c:pt idx="318">
                  <c:v>45.369999999999912</c:v>
                </c:pt>
                <c:pt idx="319">
                  <c:v>45.869999999999912</c:v>
                </c:pt>
                <c:pt idx="320">
                  <c:v>46.369999999999912</c:v>
                </c:pt>
                <c:pt idx="321">
                  <c:v>46.869999999999912</c:v>
                </c:pt>
                <c:pt idx="322">
                  <c:v>47.369999999999912</c:v>
                </c:pt>
                <c:pt idx="323">
                  <c:v>47.869999999999912</c:v>
                </c:pt>
                <c:pt idx="324">
                  <c:v>48.369999999999912</c:v>
                </c:pt>
                <c:pt idx="325">
                  <c:v>48.869999999999912</c:v>
                </c:pt>
                <c:pt idx="326">
                  <c:v>49.369999999999912</c:v>
                </c:pt>
                <c:pt idx="327">
                  <c:v>49.869999999999912</c:v>
                </c:pt>
                <c:pt idx="328">
                  <c:v>50.369999999999912</c:v>
                </c:pt>
                <c:pt idx="329">
                  <c:v>50.869999999999912</c:v>
                </c:pt>
                <c:pt idx="330">
                  <c:v>51.369999999999912</c:v>
                </c:pt>
                <c:pt idx="331">
                  <c:v>51.869999999999912</c:v>
                </c:pt>
                <c:pt idx="332">
                  <c:v>52.369999999999912</c:v>
                </c:pt>
                <c:pt idx="333">
                  <c:v>52.869999999999912</c:v>
                </c:pt>
                <c:pt idx="334">
                  <c:v>53.369999999999912</c:v>
                </c:pt>
                <c:pt idx="335">
                  <c:v>53.869999999999912</c:v>
                </c:pt>
                <c:pt idx="336">
                  <c:v>54.369999999999912</c:v>
                </c:pt>
                <c:pt idx="337">
                  <c:v>54.869999999999912</c:v>
                </c:pt>
                <c:pt idx="338">
                  <c:v>55.369999999999912</c:v>
                </c:pt>
                <c:pt idx="339">
                  <c:v>55.869999999999912</c:v>
                </c:pt>
                <c:pt idx="340">
                  <c:v>56.369999999999912</c:v>
                </c:pt>
                <c:pt idx="341">
                  <c:v>56.869999999999912</c:v>
                </c:pt>
                <c:pt idx="342">
                  <c:v>57.369999999999912</c:v>
                </c:pt>
                <c:pt idx="343">
                  <c:v>57.869999999999912</c:v>
                </c:pt>
                <c:pt idx="344">
                  <c:v>58.369999999999912</c:v>
                </c:pt>
                <c:pt idx="345">
                  <c:v>58.869999999999912</c:v>
                </c:pt>
                <c:pt idx="346">
                  <c:v>59.369999999999912</c:v>
                </c:pt>
                <c:pt idx="347">
                  <c:v>59.869999999999912</c:v>
                </c:pt>
                <c:pt idx="348">
                  <c:v>60.369999999999912</c:v>
                </c:pt>
                <c:pt idx="349">
                  <c:v>60.869999999999912</c:v>
                </c:pt>
                <c:pt idx="350">
                  <c:v>61.369999999999912</c:v>
                </c:pt>
                <c:pt idx="351">
                  <c:v>61.869999999999912</c:v>
                </c:pt>
                <c:pt idx="352">
                  <c:v>62.369999999999912</c:v>
                </c:pt>
                <c:pt idx="353">
                  <c:v>62.869999999999912</c:v>
                </c:pt>
                <c:pt idx="354">
                  <c:v>63.369999999999912</c:v>
                </c:pt>
                <c:pt idx="355">
                  <c:v>63.869999999999912</c:v>
                </c:pt>
                <c:pt idx="356">
                  <c:v>64.369999999999919</c:v>
                </c:pt>
                <c:pt idx="357">
                  <c:v>64.869999999999919</c:v>
                </c:pt>
                <c:pt idx="358">
                  <c:v>65.369999999999919</c:v>
                </c:pt>
                <c:pt idx="359">
                  <c:v>65.869999999999919</c:v>
                </c:pt>
                <c:pt idx="360">
                  <c:v>66.369999999999919</c:v>
                </c:pt>
                <c:pt idx="361">
                  <c:v>66.869999999999919</c:v>
                </c:pt>
                <c:pt idx="362">
                  <c:v>67.369999999999919</c:v>
                </c:pt>
                <c:pt idx="363">
                  <c:v>67.869999999999919</c:v>
                </c:pt>
                <c:pt idx="364">
                  <c:v>68.369999999999919</c:v>
                </c:pt>
                <c:pt idx="365">
                  <c:v>68.869999999999919</c:v>
                </c:pt>
                <c:pt idx="366">
                  <c:v>69.369999999999919</c:v>
                </c:pt>
                <c:pt idx="367">
                  <c:v>69.869999999999919</c:v>
                </c:pt>
                <c:pt idx="368">
                  <c:v>70.369999999999919</c:v>
                </c:pt>
                <c:pt idx="369">
                  <c:v>70.869999999999919</c:v>
                </c:pt>
                <c:pt idx="370">
                  <c:v>71.369999999999919</c:v>
                </c:pt>
                <c:pt idx="371">
                  <c:v>71.869999999999919</c:v>
                </c:pt>
                <c:pt idx="372">
                  <c:v>72.369999999999919</c:v>
                </c:pt>
                <c:pt idx="373">
                  <c:v>72.869999999999919</c:v>
                </c:pt>
                <c:pt idx="374">
                  <c:v>73.369999999999919</c:v>
                </c:pt>
                <c:pt idx="375">
                  <c:v>73.869999999999919</c:v>
                </c:pt>
                <c:pt idx="376">
                  <c:v>74.369999999999919</c:v>
                </c:pt>
                <c:pt idx="377">
                  <c:v>74.869999999999919</c:v>
                </c:pt>
                <c:pt idx="378">
                  <c:v>75.369999999999919</c:v>
                </c:pt>
                <c:pt idx="379">
                  <c:v>75.869999999999919</c:v>
                </c:pt>
                <c:pt idx="380">
                  <c:v>76.369999999999919</c:v>
                </c:pt>
                <c:pt idx="381">
                  <c:v>76.869999999999919</c:v>
                </c:pt>
                <c:pt idx="382">
                  <c:v>77.369999999999919</c:v>
                </c:pt>
                <c:pt idx="383">
                  <c:v>77.869999999999919</c:v>
                </c:pt>
                <c:pt idx="384">
                  <c:v>78.369999999999919</c:v>
                </c:pt>
                <c:pt idx="385">
                  <c:v>78.869999999999919</c:v>
                </c:pt>
                <c:pt idx="386">
                  <c:v>79.369999999999919</c:v>
                </c:pt>
                <c:pt idx="387">
                  <c:v>79.869999999999919</c:v>
                </c:pt>
                <c:pt idx="388">
                  <c:v>80.369999999999919</c:v>
                </c:pt>
                <c:pt idx="389">
                  <c:v>80.869999999999919</c:v>
                </c:pt>
                <c:pt idx="390">
                  <c:v>81.369999999999919</c:v>
                </c:pt>
                <c:pt idx="391">
                  <c:v>81.869999999999919</c:v>
                </c:pt>
                <c:pt idx="392">
                  <c:v>82.369999999999919</c:v>
                </c:pt>
                <c:pt idx="393">
                  <c:v>82.869999999999919</c:v>
                </c:pt>
                <c:pt idx="394">
                  <c:v>83.369999999999919</c:v>
                </c:pt>
                <c:pt idx="395">
                  <c:v>83.869999999999919</c:v>
                </c:pt>
              </c:numCache>
            </c:numRef>
          </c:xVal>
          <c:yVal>
            <c:numRef>
              <c:f>'SEU(4)-Cross'!$G$5:$G$400</c:f>
              <c:numCache>
                <c:formatCode>0.0000E+00</c:formatCode>
                <c:ptCount val="396"/>
                <c:pt idx="0">
                  <c:v>0</c:v>
                </c:pt>
                <c:pt idx="1">
                  <c:v>3.90668473130505E-3</c:v>
                </c:pt>
                <c:pt idx="2">
                  <c:v>5.8519568316981905E-3</c:v>
                </c:pt>
                <c:pt idx="3">
                  <c:v>7.4056347940072405E-3</c:v>
                </c:pt>
                <c:pt idx="4">
                  <c:v>8.7475635949053939E-3</c:v>
                </c:pt>
                <c:pt idx="5">
                  <c:v>9.9501433209874257E-3</c:v>
                </c:pt>
                <c:pt idx="6">
                  <c:v>1.1051491682847523E-2</c:v>
                </c:pt>
                <c:pt idx="7">
                  <c:v>1.2074715969507094E-2</c:v>
                </c:pt>
                <c:pt idx="8">
                  <c:v>1.3035124560033053E-2</c:v>
                </c:pt>
                <c:pt idx="9">
                  <c:v>1.3943502516980271E-2</c:v>
                </c:pt>
                <c:pt idx="10">
                  <c:v>1.4807800171967296E-2</c:v>
                </c:pt>
                <c:pt idx="11">
                  <c:v>1.563408576701155E-2</c:v>
                </c:pt>
                <c:pt idx="12">
                  <c:v>1.6427120675642906E-2</c:v>
                </c:pt>
                <c:pt idx="13">
                  <c:v>1.7190725696016637E-2</c:v>
                </c:pt>
                <c:pt idx="14">
                  <c:v>1.7928024507639563E-2</c:v>
                </c:pt>
                <c:pt idx="15">
                  <c:v>1.8641611295739081E-2</c:v>
                </c:pt>
                <c:pt idx="16">
                  <c:v>1.9333669630212272E-2</c:v>
                </c:pt>
                <c:pt idx="17">
                  <c:v>2.0006058925478472E-2</c:v>
                </c:pt>
                <c:pt idx="18">
                  <c:v>2.0660378702705467E-2</c:v>
                </c:pt>
                <c:pt idx="19">
                  <c:v>2.1298017265692467E-2</c:v>
                </c:pt>
                <c:pt idx="20">
                  <c:v>2.1920189189199853E-2</c:v>
                </c:pt>
                <c:pt idx="21">
                  <c:v>2.2527964619833363E-2</c:v>
                </c:pt>
                <c:pt idx="22">
                  <c:v>2.3122292480932036E-2</c:v>
                </c:pt>
                <c:pt idx="23">
                  <c:v>2.3704019068160914E-2</c:v>
                </c:pt>
                <c:pt idx="24">
                  <c:v>2.4273903111250775E-2</c:v>
                </c:pt>
                <c:pt idx="25">
                  <c:v>2.4832628092189012E-2</c:v>
                </c:pt>
                <c:pt idx="26">
                  <c:v>2.5380812408976799E-2</c:v>
                </c:pt>
                <c:pt idx="27">
                  <c:v>2.5919017829846392E-2</c:v>
                </c:pt>
                <c:pt idx="28">
                  <c:v>2.6447756577935692E-2</c:v>
                </c:pt>
                <c:pt idx="29">
                  <c:v>2.6967497309107719E-2</c:v>
                </c:pt>
                <c:pt idx="30">
                  <c:v>2.7478670187922802E-2</c:v>
                </c:pt>
                <c:pt idx="31">
                  <c:v>2.7981671223253329E-2</c:v>
                </c:pt>
                <c:pt idx="32">
                  <c:v>2.8476865991852153E-2</c:v>
                </c:pt>
                <c:pt idx="33">
                  <c:v>2.8964592852644959E-2</c:v>
                </c:pt>
                <c:pt idx="34">
                  <c:v>2.944516573467755E-2</c:v>
                </c:pt>
                <c:pt idx="35">
                  <c:v>2.9918876566109909E-2</c:v>
                </c:pt>
                <c:pt idx="36">
                  <c:v>3.0385997399379614E-2</c:v>
                </c:pt>
                <c:pt idx="37">
                  <c:v>3.0846782277901181E-2</c:v>
                </c:pt>
                <c:pt idx="38">
                  <c:v>3.1301468881853554E-2</c:v>
                </c:pt>
                <c:pt idx="39">
                  <c:v>3.1750279984310043E-2</c:v>
                </c:pt>
                <c:pt idx="40">
                  <c:v>3.2193424743857051E-2</c:v>
                </c:pt>
                <c:pt idx="41">
                  <c:v>3.2631099855682195E-2</c:v>
                </c:pt>
                <c:pt idx="42">
                  <c:v>3.3063490579693273E-2</c:v>
                </c:pt>
                <c:pt idx="43">
                  <c:v>3.3490771661414086E-2</c:v>
                </c:pt>
                <c:pt idx="44">
                  <c:v>3.3913108159067111E-2</c:v>
                </c:pt>
                <c:pt idx="45">
                  <c:v>3.4330656188310452E-2</c:v>
                </c:pt>
                <c:pt idx="46">
                  <c:v>3.4743563594471463E-2</c:v>
                </c:pt>
                <c:pt idx="47">
                  <c:v>3.5151970560755481E-2</c:v>
                </c:pt>
                <c:pt idx="48">
                  <c:v>3.5556010159756832E-2</c:v>
                </c:pt>
                <c:pt idx="49">
                  <c:v>3.5955808854626924E-2</c:v>
                </c:pt>
                <c:pt idx="50">
                  <c:v>3.6351486955426331E-2</c:v>
                </c:pt>
                <c:pt idx="51">
                  <c:v>3.6743159035483197E-2</c:v>
                </c:pt>
                <c:pt idx="52">
                  <c:v>3.7130934311976935E-2</c:v>
                </c:pt>
                <c:pt idx="53">
                  <c:v>3.7514916994448998E-2</c:v>
                </c:pt>
                <c:pt idx="54">
                  <c:v>3.7895206604496565E-2</c:v>
                </c:pt>
                <c:pt idx="55">
                  <c:v>3.8271898269520856E-2</c:v>
                </c:pt>
                <c:pt idx="56">
                  <c:v>3.8645082993068361E-2</c:v>
                </c:pt>
                <c:pt idx="57">
                  <c:v>3.9014847904014209E-2</c:v>
                </c:pt>
                <c:pt idx="58">
                  <c:v>3.9381276486585466E-2</c:v>
                </c:pt>
                <c:pt idx="59">
                  <c:v>3.974444879300161E-2</c:v>
                </c:pt>
                <c:pt idx="60">
                  <c:v>4.0104441640318157E-2</c:v>
                </c:pt>
                <c:pt idx="61">
                  <c:v>4.046132879289055E-2</c:v>
                </c:pt>
                <c:pt idx="62">
                  <c:v>4.0815181131726316E-2</c:v>
                </c:pt>
                <c:pt idx="63">
                  <c:v>4.116606681186441E-2</c:v>
                </c:pt>
                <c:pt idx="64">
                  <c:v>4.1514051408804313E-2</c:v>
                </c:pt>
                <c:pt idx="65">
                  <c:v>4.1859198054905712E-2</c:v>
                </c:pt>
                <c:pt idx="66">
                  <c:v>4.2201567566589611E-2</c:v>
                </c:pt>
                <c:pt idx="67">
                  <c:v>4.2541218563090455E-2</c:v>
                </c:pt>
                <c:pt idx="68">
                  <c:v>4.2878207577438918E-2</c:v>
                </c:pt>
                <c:pt idx="69">
                  <c:v>4.3212589160289416E-2</c:v>
                </c:pt>
                <c:pt idx="70">
                  <c:v>4.35444159771513E-2</c:v>
                </c:pt>
                <c:pt idx="71">
                  <c:v>4.3873738899530772E-2</c:v>
                </c:pt>
                <c:pt idx="72">
                  <c:v>4.4200607090444738E-2</c:v>
                </c:pt>
                <c:pt idx="73">
                  <c:v>4.4525068084728309E-2</c:v>
                </c:pt>
                <c:pt idx="74">
                  <c:v>4.4847167864519005E-2</c:v>
                </c:pt>
                <c:pt idx="75">
                  <c:v>4.5166950930269005E-2</c:v>
                </c:pt>
                <c:pt idx="76">
                  <c:v>4.5484460367606429E-2</c:v>
                </c:pt>
                <c:pt idx="77">
                  <c:v>4.5799737910339484E-2</c:v>
                </c:pt>
                <c:pt idx="78">
                  <c:v>4.6112823999873369E-2</c:v>
                </c:pt>
                <c:pt idx="79">
                  <c:v>4.6423757841287341E-2</c:v>
                </c:pt>
                <c:pt idx="80">
                  <c:v>4.6732577456299738E-2</c:v>
                </c:pt>
                <c:pt idx="81">
                  <c:v>4.7039319733330281E-2</c:v>
                </c:pt>
                <c:pt idx="82">
                  <c:v>4.7344020474852443E-2</c:v>
                </c:pt>
                <c:pt idx="83">
                  <c:v>4.7646714442214272E-2</c:v>
                </c:pt>
                <c:pt idx="84">
                  <c:v>4.7947435398091313E-2</c:v>
                </c:pt>
                <c:pt idx="85">
                  <c:v>4.8246216146723815E-2</c:v>
                </c:pt>
                <c:pt idx="86">
                  <c:v>4.8543088572078397E-2</c:v>
                </c:pt>
                <c:pt idx="87">
                  <c:v>4.883808367406408E-2</c:v>
                </c:pt>
                <c:pt idx="88">
                  <c:v>4.9131231602923292E-2</c:v>
                </c:pt>
                <c:pt idx="89">
                  <c:v>4.9422561691909263E-2</c:v>
                </c:pt>
                <c:pt idx="90">
                  <c:v>4.971210248835356E-2</c:v>
                </c:pt>
                <c:pt idx="91">
                  <c:v>4.9999881783220207E-2</c:v>
                </c:pt>
                <c:pt idx="92">
                  <c:v>5.0285926639235839E-2</c:v>
                </c:pt>
                <c:pt idx="93">
                  <c:v>5.0570263417679062E-2</c:v>
                </c:pt>
                <c:pt idx="94">
                  <c:v>5.0852917803906897E-2</c:v>
                </c:pt>
                <c:pt idx="95">
                  <c:v>5.1133914831690677E-2</c:v>
                </c:pt>
                <c:pt idx="96">
                  <c:v>5.3857815419840603E-2</c:v>
                </c:pt>
                <c:pt idx="97">
                  <c:v>5.6439454141709956E-2</c:v>
                </c:pt>
                <c:pt idx="98">
                  <c:v>5.8895951173386557E-2</c:v>
                </c:pt>
                <c:pt idx="99">
                  <c:v>6.1241194946950343E-2</c:v>
                </c:pt>
                <c:pt idx="100">
                  <c:v>6.3486644908584258E-2</c:v>
                </c:pt>
                <c:pt idx="101">
                  <c:v>6.5641893443977861E-2</c:v>
                </c:pt>
                <c:pt idx="102">
                  <c:v>6.7715070067602107E-2</c:v>
                </c:pt>
                <c:pt idx="103">
                  <c:v>6.9713139007928068E-2</c:v>
                </c:pt>
                <c:pt idx="104">
                  <c:v>7.164212277507799E-2</c:v>
                </c:pt>
                <c:pt idx="105">
                  <c:v>7.3507273116399027E-2</c:v>
                </c:pt>
                <c:pt idx="106">
                  <c:v>7.5313203796893408E-2</c:v>
                </c:pt>
                <c:pt idx="107">
                  <c:v>7.7063995170324182E-2</c:v>
                </c:pt>
                <c:pt idx="108">
                  <c:v>7.8763277563655046E-2</c:v>
                </c:pt>
                <c:pt idx="109">
                  <c:v>8.0414298515477184E-2</c:v>
                </c:pt>
                <c:pt idx="110">
                  <c:v>8.2019977546846548E-2</c:v>
                </c:pt>
                <c:pt idx="111">
                  <c:v>8.3582951189339477E-2</c:v>
                </c:pt>
                <c:pt idx="112">
                  <c:v>8.5105610316372857E-2</c:v>
                </c:pt>
                <c:pt idx="113">
                  <c:v>8.6590131333339579E-2</c:v>
                </c:pt>
                <c:pt idx="114">
                  <c:v>8.8038502422725456E-2</c:v>
                </c:pt>
                <c:pt idx="115">
                  <c:v>8.9452545773691716E-2</c:v>
                </c:pt>
                <c:pt idx="116">
                  <c:v>9.0833936525387016E-2</c:v>
                </c:pt>
                <c:pt idx="117">
                  <c:v>9.2184219001299764E-2</c:v>
                </c:pt>
                <c:pt idx="118">
                  <c:v>9.3504820695479759E-2</c:v>
                </c:pt>
                <c:pt idx="119">
                  <c:v>9.479706438133037E-2</c:v>
                </c:pt>
                <c:pt idx="120">
                  <c:v>9.6062178643333371E-2</c:v>
                </c:pt>
                <c:pt idx="121">
                  <c:v>9.7301307076720592E-2</c:v>
                </c:pt>
                <c:pt idx="122">
                  <c:v>9.8515516356228974E-2</c:v>
                </c:pt>
                <c:pt idx="123">
                  <c:v>9.9705803340038576E-2</c:v>
                </c:pt>
                <c:pt idx="124">
                  <c:v>0.10087310134682929</c:v>
                </c:pt>
                <c:pt idx="125">
                  <c:v>0.10201828572111064</c:v>
                </c:pt>
                <c:pt idx="126">
                  <c:v>0.10314217878343908</c:v>
                </c:pt>
                <c:pt idx="127">
                  <c:v>0.10424555424696656</c:v>
                </c:pt>
                <c:pt idx="128">
                  <c:v>0.1053291411692826</c:v>
                </c:pt>
                <c:pt idx="129">
                  <c:v>0.10639362749819156</c:v>
                </c:pt>
                <c:pt idx="130">
                  <c:v>0.1074396632614915</c:v>
                </c:pt>
                <c:pt idx="131">
                  <c:v>0.1084678634436656</c:v>
                </c:pt>
                <c:pt idx="132">
                  <c:v>0.10947881058639632</c:v>
                </c:pt>
                <c:pt idx="133">
                  <c:v>0.11047305714476328</c:v>
                </c:pt>
                <c:pt idx="134">
                  <c:v>0.11145112762671977</c:v>
                </c:pt>
                <c:pt idx="135">
                  <c:v>0.11241352053981983</c:v>
                </c:pt>
                <c:pt idx="136">
                  <c:v>0.11336071016609049</c:v>
                </c:pt>
                <c:pt idx="137">
                  <c:v>0.11429314818330753</c:v>
                </c:pt>
                <c:pt idx="138">
                  <c:v>0.11521126514867969</c:v>
                </c:pt>
                <c:pt idx="139">
                  <c:v>0.11611547185900473</c:v>
                </c:pt>
                <c:pt idx="140">
                  <c:v>0.11700616059968928</c:v>
                </c:pt>
                <c:pt idx="141">
                  <c:v>0.11788370629357586</c:v>
                </c:pt>
                <c:pt idx="142">
                  <c:v>0.11874846755926741</c:v>
                </c:pt>
                <c:pt idx="143">
                  <c:v>0.11960078768754606</c:v>
                </c:pt>
                <c:pt idx="144">
                  <c:v>0.12044099554353342</c:v>
                </c:pt>
                <c:pt idx="145">
                  <c:v>0.12126940640140545</c:v>
                </c:pt>
                <c:pt idx="146">
                  <c:v>0.12208632271774832</c:v>
                </c:pt>
                <c:pt idx="147">
                  <c:v>0.12289203484899917</c:v>
                </c:pt>
                <c:pt idx="148">
                  <c:v>0.12368682171785393</c:v>
                </c:pt>
                <c:pt idx="149">
                  <c:v>0.1244709514330259</c:v>
                </c:pt>
                <c:pt idx="150">
                  <c:v>0.12524468186630019</c:v>
                </c:pt>
                <c:pt idx="151">
                  <c:v>0.12600826119043876</c:v>
                </c:pt>
                <c:pt idx="152">
                  <c:v>0.12676192838114633</c:v>
                </c:pt>
                <c:pt idx="153">
                  <c:v>0.1275059136859992</c:v>
                </c:pt>
                <c:pt idx="154">
                  <c:v>0.12824043906296581</c:v>
                </c:pt>
                <c:pt idx="155">
                  <c:v>0.12896571859090303</c:v>
                </c:pt>
                <c:pt idx="156">
                  <c:v>0.12968195885419478</c:v>
                </c:pt>
                <c:pt idx="157">
                  <c:v>0.13038935930350187</c:v>
                </c:pt>
                <c:pt idx="158">
                  <c:v>0.13108811259441933</c:v>
                </c:pt>
                <c:pt idx="159">
                  <c:v>0.13177840490567705</c:v>
                </c:pt>
                <c:pt idx="160">
                  <c:v>0.13246041623837976</c:v>
                </c:pt>
                <c:pt idx="161">
                  <c:v>0.13313432069765346</c:v>
                </c:pt>
                <c:pt idx="162">
                  <c:v>0.13380028675795036</c:v>
                </c:pt>
                <c:pt idx="163">
                  <c:v>0.13445847751316023</c:v>
                </c:pt>
                <c:pt idx="164">
                  <c:v>0.13510905091258155</c:v>
                </c:pt>
                <c:pt idx="165">
                  <c:v>0.13575215998372078</c:v>
                </c:pt>
                <c:pt idx="166">
                  <c:v>0.13638795304280965</c:v>
                </c:pt>
                <c:pt idx="167">
                  <c:v>0.13701657389386096</c:v>
                </c:pt>
                <c:pt idx="168">
                  <c:v>0.13763816201701851</c:v>
                </c:pt>
                <c:pt idx="169">
                  <c:v>0.13825285274689869</c:v>
                </c:pt>
                <c:pt idx="170">
                  <c:v>0.13886077744156833</c:v>
                </c:pt>
                <c:pt idx="171">
                  <c:v>0.13946206364275396</c:v>
                </c:pt>
                <c:pt idx="172">
                  <c:v>0.14005683522783441</c:v>
                </c:pt>
                <c:pt idx="173">
                  <c:v>0.1406452125541271</c:v>
                </c:pt>
                <c:pt idx="174">
                  <c:v>0.14122731259594168</c:v>
                </c:pt>
                <c:pt idx="175">
                  <c:v>0.14180324907484049</c:v>
                </c:pt>
                <c:pt idx="176">
                  <c:v>0.14237313258351392</c:v>
                </c:pt>
                <c:pt idx="177">
                  <c:v>0.14293707070365</c:v>
                </c:pt>
                <c:pt idx="178">
                  <c:v>0.14349516811815149</c:v>
                </c:pt>
                <c:pt idx="179">
                  <c:v>0.14404752671802887</c:v>
                </c:pt>
                <c:pt idx="180">
                  <c:v>0.14459424570427565</c:v>
                </c:pt>
                <c:pt idx="181">
                  <c:v>0.14513542168501131</c:v>
                </c:pt>
                <c:pt idx="182">
                  <c:v>0.14567114876815912</c:v>
                </c:pt>
                <c:pt idx="183">
                  <c:v>0.14620151864990677</c:v>
                </c:pt>
                <c:pt idx="184">
                  <c:v>0.14672662069918357</c:v>
                </c:pt>
                <c:pt idx="185">
                  <c:v>0.14724654203837079</c:v>
                </c:pt>
                <c:pt idx="186">
                  <c:v>0.14776136762044972</c:v>
                </c:pt>
                <c:pt idx="187">
                  <c:v>0.14827118030277761</c:v>
                </c:pt>
                <c:pt idx="188">
                  <c:v>0.14877606091767032</c:v>
                </c:pt>
                <c:pt idx="189">
                  <c:v>0.14927608833995989</c:v>
                </c:pt>
                <c:pt idx="190">
                  <c:v>0.14977133955168331</c:v>
                </c:pt>
                <c:pt idx="191">
                  <c:v>0.15026188970405141</c:v>
                </c:pt>
                <c:pt idx="192">
                  <c:v>0.15074781217683575</c:v>
                </c:pt>
                <c:pt idx="193">
                  <c:v>0.15122917863530441</c:v>
                </c:pt>
                <c:pt idx="194">
                  <c:v>0.15170605908482945</c:v>
                </c:pt>
                <c:pt idx="195">
                  <c:v>0.15217852192328138</c:v>
                </c:pt>
                <c:pt idx="196">
                  <c:v>0.15311046062068082</c:v>
                </c:pt>
                <c:pt idx="197">
                  <c:v>0.15402551162220016</c:v>
                </c:pt>
                <c:pt idx="198">
                  <c:v>0.15492416912122181</c:v>
                </c:pt>
                <c:pt idx="199">
                  <c:v>0.15580690595569949</c:v>
                </c:pt>
                <c:pt idx="200">
                  <c:v>0.15667417485338717</c:v>
                </c:pt>
                <c:pt idx="201">
                  <c:v>0.15752640958547287</c:v>
                </c:pt>
                <c:pt idx="202">
                  <c:v>0.15836402603672842</c:v>
                </c:pt>
                <c:pt idx="203">
                  <c:v>0.15918742319944984</c:v>
                </c:pt>
                <c:pt idx="204">
                  <c:v>0.15999698409772409</c:v>
                </c:pt>
                <c:pt idx="205">
                  <c:v>0.16079307664790482</c:v>
                </c:pt>
                <c:pt idx="206">
                  <c:v>0.16157605446060022</c:v>
                </c:pt>
                <c:pt idx="207">
                  <c:v>0.16234625758896309</c:v>
                </c:pt>
                <c:pt idx="208">
                  <c:v>0.16310401322761423</c:v>
                </c:pt>
                <c:pt idx="209">
                  <c:v>0.16384963636612421</c:v>
                </c:pt>
                <c:pt idx="210">
                  <c:v>0.16458343040061391</c:v>
                </c:pt>
                <c:pt idx="211">
                  <c:v>0.16530568770670814</c:v>
                </c:pt>
                <c:pt idx="212">
                  <c:v>0.16601669017678666</c:v>
                </c:pt>
                <c:pt idx="213">
                  <c:v>0.16671670972421349</c:v>
                </c:pt>
                <c:pt idx="214">
                  <c:v>0.16740600875699191</c:v>
                </c:pt>
                <c:pt idx="215">
                  <c:v>0.16808484062307932</c:v>
                </c:pt>
                <c:pt idx="216">
                  <c:v>0.16875345002940695</c:v>
                </c:pt>
                <c:pt idx="217">
                  <c:v>0.16941207343647613</c:v>
                </c:pt>
                <c:pt idx="218">
                  <c:v>0.17006093943024753</c:v>
                </c:pt>
                <c:pt idx="219">
                  <c:v>0.17070026907289904</c:v>
                </c:pt>
                <c:pt idx="220">
                  <c:v>0.17133027623390004</c:v>
                </c:pt>
                <c:pt idx="221">
                  <c:v>0.17195116790273407</c:v>
                </c:pt>
                <c:pt idx="222">
                  <c:v>0.17256314448449678</c:v>
                </c:pt>
                <c:pt idx="223">
                  <c:v>0.17316640007949935</c:v>
                </c:pt>
                <c:pt idx="224">
                  <c:v>0.17376112274792202</c:v>
                </c:pt>
                <c:pt idx="225">
                  <c:v>0.17434749476048061</c:v>
                </c:pt>
                <c:pt idx="226">
                  <c:v>0.17492569283599876</c:v>
                </c:pt>
                <c:pt idx="227">
                  <c:v>0.17549588836670929</c:v>
                </c:pt>
                <c:pt idx="228">
                  <c:v>0.17605824763205039</c:v>
                </c:pt>
                <c:pt idx="229">
                  <c:v>0.17661293200166436</c:v>
                </c:pt>
                <c:pt idx="230">
                  <c:v>0.17716009812825689</c:v>
                </c:pt>
                <c:pt idx="231">
                  <c:v>0.17769989813092715</c:v>
                </c:pt>
                <c:pt idx="232">
                  <c:v>0.17823247976953749</c:v>
                </c:pt>
                <c:pt idx="233">
                  <c:v>0.1787579866106494</c:v>
                </c:pt>
                <c:pt idx="234">
                  <c:v>0.17927655818551919</c:v>
                </c:pt>
                <c:pt idx="235">
                  <c:v>0.17978833014061035</c:v>
                </c:pt>
                <c:pt idx="236">
                  <c:v>0.18029343438105083</c:v>
                </c:pt>
                <c:pt idx="237">
                  <c:v>0.18079199920743314</c:v>
                </c:pt>
                <c:pt idx="238">
                  <c:v>0.18128414944633087</c:v>
                </c:pt>
                <c:pt idx="239">
                  <c:v>0.18177000657487855</c:v>
                </c:pt>
                <c:pt idx="240">
                  <c:v>0.1822496888397413</c:v>
                </c:pt>
                <c:pt idx="241">
                  <c:v>0.18272331137077805</c:v>
                </c:pt>
                <c:pt idx="242">
                  <c:v>0.18319098628968453</c:v>
                </c:pt>
                <c:pt idx="243">
                  <c:v>0.18365282281388262</c:v>
                </c:pt>
                <c:pt idx="244">
                  <c:v>0.18410892735590739</c:v>
                </c:pt>
                <c:pt idx="245">
                  <c:v>0.18455940361852641</c:v>
                </c:pt>
                <c:pt idx="246">
                  <c:v>0.18500435268581289</c:v>
                </c:pt>
                <c:pt idx="247">
                  <c:v>0.18544387311037958</c:v>
                </c:pt>
                <c:pt idx="248">
                  <c:v>0.18587806099696882</c:v>
                </c:pt>
                <c:pt idx="249">
                  <c:v>0.18630701008258202</c:v>
                </c:pt>
                <c:pt idx="250">
                  <c:v>0.18673081181332132</c:v>
                </c:pt>
                <c:pt idx="251">
                  <c:v>0.18714955541810588</c:v>
                </c:pt>
                <c:pt idx="252">
                  <c:v>0.18756332797941611</c:v>
                </c:pt>
                <c:pt idx="253">
                  <c:v>0.18797221450121035</c:v>
                </c:pt>
                <c:pt idx="254">
                  <c:v>0.18837629797414959</c:v>
                </c:pt>
                <c:pt idx="255">
                  <c:v>0.18877565943825939</c:v>
                </c:pt>
                <c:pt idx="256">
                  <c:v>0.1891703780431504</c:v>
                </c:pt>
                <c:pt idx="257">
                  <c:v>0.18956053110591112</c:v>
                </c:pt>
                <c:pt idx="258">
                  <c:v>0.18994619416678263</c:v>
                </c:pt>
                <c:pt idx="259">
                  <c:v>0.19032744104271621</c:v>
                </c:pt>
                <c:pt idx="260">
                  <c:v>0.19070434387891239</c:v>
                </c:pt>
                <c:pt idx="261">
                  <c:v>0.19107697319843134</c:v>
                </c:pt>
                <c:pt idx="262">
                  <c:v>0.1914453979499631</c:v>
                </c:pt>
                <c:pt idx="263">
                  <c:v>0.19180968555383865</c:v>
                </c:pt>
                <c:pt idx="264">
                  <c:v>0.19216990194636047</c:v>
                </c:pt>
                <c:pt idx="265">
                  <c:v>0.19252611162252628</c:v>
                </c:pt>
                <c:pt idx="266">
                  <c:v>0.1928783776772163</c:v>
                </c:pt>
                <c:pt idx="267">
                  <c:v>0.19322676184490975</c:v>
                </c:pt>
                <c:pt idx="268">
                  <c:v>0.19357132453799517</c:v>
                </c:pt>
                <c:pt idx="269">
                  <c:v>0.19391212488373316</c:v>
                </c:pt>
                <c:pt idx="270">
                  <c:v>0.1942492207599294</c:v>
                </c:pt>
                <c:pt idx="271">
                  <c:v>0.1945826688293717</c:v>
                </c:pt>
                <c:pt idx="272">
                  <c:v>0.19491252457308278</c:v>
                </c:pt>
                <c:pt idx="273">
                  <c:v>0.19523884232243793</c:v>
                </c:pt>
                <c:pt idx="274">
                  <c:v>0.19556167529019364</c:v>
                </c:pt>
                <c:pt idx="275">
                  <c:v>0.19588107560047238</c:v>
                </c:pt>
                <c:pt idx="276">
                  <c:v>0.19619709431774487</c:v>
                </c:pt>
                <c:pt idx="277">
                  <c:v>0.19650978147485121</c:v>
                </c:pt>
                <c:pt idx="278">
                  <c:v>0.19681918610009808</c:v>
                </c:pt>
                <c:pt idx="279">
                  <c:v>0.19712535624346958</c:v>
                </c:pt>
                <c:pt idx="280">
                  <c:v>0.19742833900198611</c:v>
                </c:pt>
                <c:pt idx="281">
                  <c:v>0.19772818054424449</c:v>
                </c:pt>
                <c:pt idx="282">
                  <c:v>0.19802492613417147</c:v>
                </c:pt>
                <c:pt idx="283">
                  <c:v>0.19831862015402074</c:v>
                </c:pt>
                <c:pt idx="284">
                  <c:v>0.19860930612664221</c:v>
                </c:pt>
                <c:pt idx="285">
                  <c:v>0.1988970267370517</c:v>
                </c:pt>
                <c:pt idx="286">
                  <c:v>0.19918182385332697</c:v>
                </c:pt>
                <c:pt idx="287">
                  <c:v>0.19946373854685565</c:v>
                </c:pt>
                <c:pt idx="288">
                  <c:v>0.1997428111119593</c:v>
                </c:pt>
                <c:pt idx="289">
                  <c:v>0.20001908108491628</c:v>
                </c:pt>
                <c:pt idx="290">
                  <c:v>0.20029258726240598</c:v>
                </c:pt>
                <c:pt idx="291">
                  <c:v>0.20056336771939556</c:v>
                </c:pt>
                <c:pt idx="292">
                  <c:v>0.20083145982648884</c:v>
                </c:pt>
                <c:pt idx="293">
                  <c:v>0.20109690026675769</c:v>
                </c:pt>
                <c:pt idx="294">
                  <c:v>0.20135972505207358</c:v>
                </c:pt>
                <c:pt idx="295">
                  <c:v>0.20161996953895778</c:v>
                </c:pt>
                <c:pt idx="296">
                  <c:v>0.20225951824335572</c:v>
                </c:pt>
                <c:pt idx="297">
                  <c:v>0.20288368100210463</c:v>
                </c:pt>
                <c:pt idx="298">
                  <c:v>0.20349296042280798</c:v>
                </c:pt>
                <c:pt idx="299">
                  <c:v>0.2040878373608761</c:v>
                </c:pt>
                <c:pt idx="300">
                  <c:v>0.20466877212110884</c:v>
                </c:pt>
                <c:pt idx="301">
                  <c:v>0.20523620557771366</c:v>
                </c:pt>
                <c:pt idx="302">
                  <c:v>0.205790560219344</c:v>
                </c:pt>
                <c:pt idx="303">
                  <c:v>0.20633224112512757</c:v>
                </c:pt>
                <c:pt idx="304">
                  <c:v>0.20686163687710321</c:v>
                </c:pt>
                <c:pt idx="305">
                  <c:v>0.20737912041399129</c:v>
                </c:pt>
                <c:pt idx="306">
                  <c:v>0.2078850498307829</c:v>
                </c:pt>
                <c:pt idx="307">
                  <c:v>0.20837976912823242</c:v>
                </c:pt>
                <c:pt idx="308">
                  <c:v>0.20886360891598479</c:v>
                </c:pt>
                <c:pt idx="309">
                  <c:v>0.20933688707274431</c:v>
                </c:pt>
                <c:pt idx="310">
                  <c:v>0.20979990936660275</c:v>
                </c:pt>
                <c:pt idx="311">
                  <c:v>0.21025297003838292</c:v>
                </c:pt>
                <c:pt idx="312">
                  <c:v>0.21069635235061529</c:v>
                </c:pt>
                <c:pt idx="313">
                  <c:v>0.21113032910455198</c:v>
                </c:pt>
                <c:pt idx="314">
                  <c:v>0.21155516312742687</c:v>
                </c:pt>
                <c:pt idx="315">
                  <c:v>0.21197110773199399</c:v>
                </c:pt>
                <c:pt idx="316">
                  <c:v>0.21237840715021566</c:v>
                </c:pt>
                <c:pt idx="317">
                  <c:v>0.21277729694282507</c:v>
                </c:pt>
                <c:pt idx="318">
                  <c:v>0.21316800438635566</c:v>
                </c:pt>
                <c:pt idx="319">
                  <c:v>0.21355074883910699</c:v>
                </c:pt>
                <c:pt idx="320">
                  <c:v>0.21392574208740633</c:v>
                </c:pt>
                <c:pt idx="321">
                  <c:v>0.21429318867342337</c:v>
                </c:pt>
                <c:pt idx="322">
                  <c:v>0.21465328620570306</c:v>
                </c:pt>
                <c:pt idx="323">
                  <c:v>0.21500622565349548</c:v>
                </c:pt>
                <c:pt idx="324">
                  <c:v>0.21535219162588473</c:v>
                </c:pt>
                <c:pt idx="325">
                  <c:v>0.21569136263664637</c:v>
                </c:pt>
                <c:pt idx="326">
                  <c:v>0.21602391135569732</c:v>
                </c:pt>
                <c:pt idx="327">
                  <c:v>0.21635000484794201</c:v>
                </c:pt>
                <c:pt idx="328">
                  <c:v>0.21666980480026199</c:v>
                </c:pt>
                <c:pt idx="329">
                  <c:v>0.21698346773734573</c:v>
                </c:pt>
                <c:pt idx="330">
                  <c:v>0.2172911452270081</c:v>
                </c:pt>
                <c:pt idx="331">
                  <c:v>0.21759298407560365</c:v>
                </c:pt>
                <c:pt idx="332">
                  <c:v>0.21788912651410039</c:v>
                </c:pt>
                <c:pt idx="333">
                  <c:v>0.21817971037534034</c:v>
                </c:pt>
                <c:pt idx="334">
                  <c:v>0.21846486926298156</c:v>
                </c:pt>
                <c:pt idx="335">
                  <c:v>0.2187447327125816</c:v>
                </c:pt>
                <c:pt idx="336">
                  <c:v>0.21901942634525545</c:v>
                </c:pt>
                <c:pt idx="337">
                  <c:v>0.21928907201431125</c:v>
                </c:pt>
                <c:pt idx="338">
                  <c:v>0.21955378794524349</c:v>
                </c:pt>
                <c:pt idx="339">
                  <c:v>0.2198136888694385</c:v>
                </c:pt>
                <c:pt idx="340">
                  <c:v>0.22006888615192566</c:v>
                </c:pt>
                <c:pt idx="341">
                  <c:v>0.22031948791348699</c:v>
                </c:pt>
                <c:pt idx="342">
                  <c:v>0.22056559914741988</c:v>
                </c:pt>
                <c:pt idx="343">
                  <c:v>0.22080732183122762</c:v>
                </c:pt>
                <c:pt idx="344">
                  <c:v>0.22104475503349899</c:v>
                </c:pt>
                <c:pt idx="345">
                  <c:v>0.22127799501622042</c:v>
                </c:pt>
                <c:pt idx="346">
                  <c:v>0.22150713533275096</c:v>
                </c:pt>
                <c:pt idx="347">
                  <c:v>0.22173226692167641</c:v>
                </c:pt>
                <c:pt idx="348">
                  <c:v>0.22195347819674757</c:v>
                </c:pt>
                <c:pt idx="349">
                  <c:v>0.22217085513309412</c:v>
                </c:pt>
                <c:pt idx="350">
                  <c:v>0.22238448134989619</c:v>
                </c:pt>
                <c:pt idx="351">
                  <c:v>0.22259443818968505</c:v>
                </c:pt>
                <c:pt idx="352">
                  <c:v>0.22280080479443434</c:v>
                </c:pt>
                <c:pt idx="353">
                  <c:v>0.2230036581785948</c:v>
                </c:pt>
                <c:pt idx="354">
                  <c:v>0.22320307329921732</c:v>
                </c:pt>
                <c:pt idx="355">
                  <c:v>0.22339912312329999</c:v>
                </c:pt>
                <c:pt idx="356">
                  <c:v>0.2235918786924892</c:v>
                </c:pt>
                <c:pt idx="357">
                  <c:v>0.22378140918525646</c:v>
                </c:pt>
                <c:pt idx="358">
                  <c:v>0.22396778197666692</c:v>
                </c:pt>
                <c:pt idx="359">
                  <c:v>0.22415106269584908</c:v>
                </c:pt>
                <c:pt idx="360">
                  <c:v>0.22433131528126948</c:v>
                </c:pt>
                <c:pt idx="361">
                  <c:v>0.22450860203391121</c:v>
                </c:pt>
                <c:pt idx="362">
                  <c:v>0.22468298366844883</c:v>
                </c:pt>
                <c:pt idx="363">
                  <c:v>0.22485451936250928</c:v>
                </c:pt>
                <c:pt idx="364">
                  <c:v>0.22502326680410167</c:v>
                </c:pt>
                <c:pt idx="365">
                  <c:v>0.22518928223729706</c:v>
                </c:pt>
                <c:pt idx="366">
                  <c:v>0.22535262050623264</c:v>
                </c:pt>
                <c:pt idx="367">
                  <c:v>0.22551333509751356</c:v>
                </c:pt>
                <c:pt idx="368">
                  <c:v>0.22567147818107994</c:v>
                </c:pt>
                <c:pt idx="369">
                  <c:v>0.22582710064960484</c:v>
                </c:pt>
                <c:pt idx="370">
                  <c:v>0.22598025215648454</c:v>
                </c:pt>
                <c:pt idx="371">
                  <c:v>0.22613098115248026</c:v>
                </c:pt>
                <c:pt idx="372">
                  <c:v>0.22627933492106761</c:v>
                </c:pt>
                <c:pt idx="373">
                  <c:v>0.22642535961254681</c:v>
                </c:pt>
                <c:pt idx="374">
                  <c:v>0.22656910027696459</c:v>
                </c:pt>
                <c:pt idx="375">
                  <c:v>0.22671060089589642</c:v>
                </c:pt>
                <c:pt idx="376">
                  <c:v>0.22684990441313499</c:v>
                </c:pt>
                <c:pt idx="377">
                  <c:v>0.22698705276432921</c:v>
                </c:pt>
                <c:pt idx="378">
                  <c:v>0.2271220869056155</c:v>
                </c:pt>
                <c:pt idx="379">
                  <c:v>0.22725504684128145</c:v>
                </c:pt>
                <c:pt idx="380">
                  <c:v>0.22738597165050031</c:v>
                </c:pt>
                <c:pt idx="381">
                  <c:v>0.22751489951317266</c:v>
                </c:pt>
                <c:pt idx="382">
                  <c:v>0.22764186773490958</c:v>
                </c:pt>
                <c:pt idx="383">
                  <c:v>0.22776691277119177</c:v>
                </c:pt>
                <c:pt idx="384">
                  <c:v>0.22789007025073538</c:v>
                </c:pt>
                <c:pt idx="385">
                  <c:v>0.22801137499809512</c:v>
                </c:pt>
                <c:pt idx="386">
                  <c:v>0.22813086105553435</c:v>
                </c:pt>
                <c:pt idx="387">
                  <c:v>0.22824856170418892</c:v>
                </c:pt>
                <c:pt idx="388">
                  <c:v>0.22836450948455239</c:v>
                </c:pt>
                <c:pt idx="389">
                  <c:v>0.22847873621630702</c:v>
                </c:pt>
                <c:pt idx="390">
                  <c:v>0.22859127301752569</c:v>
                </c:pt>
                <c:pt idx="391">
                  <c:v>0.22870215032326777</c:v>
                </c:pt>
                <c:pt idx="392">
                  <c:v>0.22881139790359084</c:v>
                </c:pt>
                <c:pt idx="393">
                  <c:v>0.22891904488100037</c:v>
                </c:pt>
                <c:pt idx="394">
                  <c:v>0.22902511974735706</c:v>
                </c:pt>
                <c:pt idx="395">
                  <c:v>0.2291296503802622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292-4FD3-9F64-62BBF9E0DEBE}"/>
            </c:ext>
          </c:extLst>
        </c:ser>
        <c:ser>
          <c:idx val="4"/>
          <c:order val="4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'SEU(4)-Cross'!$F$6:$F$400</c:f>
              <c:numCache>
                <c:formatCode>0.000</c:formatCode>
                <c:ptCount val="395"/>
                <c:pt idx="0">
                  <c:v>2.9299999999999997</c:v>
                </c:pt>
                <c:pt idx="1">
                  <c:v>2.9399999999999995</c:v>
                </c:pt>
                <c:pt idx="2">
                  <c:v>2.9499999999999993</c:v>
                </c:pt>
                <c:pt idx="3">
                  <c:v>2.9599999999999991</c:v>
                </c:pt>
                <c:pt idx="4">
                  <c:v>2.9699999999999989</c:v>
                </c:pt>
                <c:pt idx="5">
                  <c:v>2.9799999999999986</c:v>
                </c:pt>
                <c:pt idx="6">
                  <c:v>2.9899999999999984</c:v>
                </c:pt>
                <c:pt idx="7">
                  <c:v>2.9999999999999982</c:v>
                </c:pt>
                <c:pt idx="8">
                  <c:v>3.009999999999998</c:v>
                </c:pt>
                <c:pt idx="9">
                  <c:v>3.0199999999999978</c:v>
                </c:pt>
                <c:pt idx="10">
                  <c:v>3.0299999999999976</c:v>
                </c:pt>
                <c:pt idx="11">
                  <c:v>3.0399999999999974</c:v>
                </c:pt>
                <c:pt idx="12">
                  <c:v>3.0499999999999972</c:v>
                </c:pt>
                <c:pt idx="13">
                  <c:v>3.0599999999999969</c:v>
                </c:pt>
                <c:pt idx="14">
                  <c:v>3.0699999999999967</c:v>
                </c:pt>
                <c:pt idx="15">
                  <c:v>3.0799999999999965</c:v>
                </c:pt>
                <c:pt idx="16">
                  <c:v>3.0899999999999963</c:v>
                </c:pt>
                <c:pt idx="17">
                  <c:v>3.0999999999999961</c:v>
                </c:pt>
                <c:pt idx="18">
                  <c:v>3.1099999999999959</c:v>
                </c:pt>
                <c:pt idx="19">
                  <c:v>3.1199999999999957</c:v>
                </c:pt>
                <c:pt idx="20">
                  <c:v>3.1299999999999955</c:v>
                </c:pt>
                <c:pt idx="21">
                  <c:v>3.1399999999999952</c:v>
                </c:pt>
                <c:pt idx="22">
                  <c:v>3.149999999999995</c:v>
                </c:pt>
                <c:pt idx="23">
                  <c:v>3.1599999999999948</c:v>
                </c:pt>
                <c:pt idx="24">
                  <c:v>3.1699999999999946</c:v>
                </c:pt>
                <c:pt idx="25">
                  <c:v>3.1799999999999944</c:v>
                </c:pt>
                <c:pt idx="26">
                  <c:v>3.1899999999999942</c:v>
                </c:pt>
                <c:pt idx="27">
                  <c:v>3.199999999999994</c:v>
                </c:pt>
                <c:pt idx="28">
                  <c:v>3.2099999999999937</c:v>
                </c:pt>
                <c:pt idx="29">
                  <c:v>3.2199999999999935</c:v>
                </c:pt>
                <c:pt idx="30">
                  <c:v>3.2299999999999933</c:v>
                </c:pt>
                <c:pt idx="31">
                  <c:v>3.2399999999999931</c:v>
                </c:pt>
                <c:pt idx="32">
                  <c:v>3.2499999999999929</c:v>
                </c:pt>
                <c:pt idx="33">
                  <c:v>3.2599999999999927</c:v>
                </c:pt>
                <c:pt idx="34">
                  <c:v>3.2699999999999925</c:v>
                </c:pt>
                <c:pt idx="35">
                  <c:v>3.2799999999999923</c:v>
                </c:pt>
                <c:pt idx="36">
                  <c:v>3.289999999999992</c:v>
                </c:pt>
                <c:pt idx="37">
                  <c:v>3.2999999999999918</c:v>
                </c:pt>
                <c:pt idx="38">
                  <c:v>3.3099999999999916</c:v>
                </c:pt>
                <c:pt idx="39">
                  <c:v>3.3199999999999914</c:v>
                </c:pt>
                <c:pt idx="40">
                  <c:v>3.3299999999999912</c:v>
                </c:pt>
                <c:pt idx="41">
                  <c:v>3.339999999999991</c:v>
                </c:pt>
                <c:pt idx="42">
                  <c:v>3.3499999999999908</c:v>
                </c:pt>
                <c:pt idx="43">
                  <c:v>3.3599999999999905</c:v>
                </c:pt>
                <c:pt idx="44">
                  <c:v>3.3699999999999903</c:v>
                </c:pt>
                <c:pt idx="45">
                  <c:v>3.3799999999999901</c:v>
                </c:pt>
                <c:pt idx="46">
                  <c:v>3.3899999999999899</c:v>
                </c:pt>
                <c:pt idx="47">
                  <c:v>3.3999999999999897</c:v>
                </c:pt>
                <c:pt idx="48">
                  <c:v>3.4099999999999895</c:v>
                </c:pt>
                <c:pt idx="49">
                  <c:v>3.4199999999999893</c:v>
                </c:pt>
                <c:pt idx="50">
                  <c:v>3.4299999999999891</c:v>
                </c:pt>
                <c:pt idx="51">
                  <c:v>3.4399999999999888</c:v>
                </c:pt>
                <c:pt idx="52">
                  <c:v>3.4499999999999886</c:v>
                </c:pt>
                <c:pt idx="53">
                  <c:v>3.4599999999999884</c:v>
                </c:pt>
                <c:pt idx="54">
                  <c:v>3.4699999999999882</c:v>
                </c:pt>
                <c:pt idx="55">
                  <c:v>3.479999999999988</c:v>
                </c:pt>
                <c:pt idx="56">
                  <c:v>3.4899999999999878</c:v>
                </c:pt>
                <c:pt idx="57">
                  <c:v>3.4999999999999876</c:v>
                </c:pt>
                <c:pt idx="58">
                  <c:v>3.5099999999999874</c:v>
                </c:pt>
                <c:pt idx="59">
                  <c:v>3.5199999999999871</c:v>
                </c:pt>
                <c:pt idx="60">
                  <c:v>3.5299999999999869</c:v>
                </c:pt>
                <c:pt idx="61">
                  <c:v>3.5399999999999867</c:v>
                </c:pt>
                <c:pt idx="62">
                  <c:v>3.5499999999999865</c:v>
                </c:pt>
                <c:pt idx="63">
                  <c:v>3.5599999999999863</c:v>
                </c:pt>
                <c:pt idx="64">
                  <c:v>3.5699999999999861</c:v>
                </c:pt>
                <c:pt idx="65">
                  <c:v>3.5799999999999859</c:v>
                </c:pt>
                <c:pt idx="66">
                  <c:v>3.5899999999999856</c:v>
                </c:pt>
                <c:pt idx="67">
                  <c:v>3.5999999999999854</c:v>
                </c:pt>
                <c:pt idx="68">
                  <c:v>3.6099999999999852</c:v>
                </c:pt>
                <c:pt idx="69">
                  <c:v>3.619999999999985</c:v>
                </c:pt>
                <c:pt idx="70">
                  <c:v>3.6299999999999848</c:v>
                </c:pt>
                <c:pt idx="71">
                  <c:v>3.6399999999999846</c:v>
                </c:pt>
                <c:pt idx="72">
                  <c:v>3.6499999999999844</c:v>
                </c:pt>
                <c:pt idx="73">
                  <c:v>3.6599999999999842</c:v>
                </c:pt>
                <c:pt idx="74">
                  <c:v>3.6699999999999839</c:v>
                </c:pt>
                <c:pt idx="75">
                  <c:v>3.6799999999999837</c:v>
                </c:pt>
                <c:pt idx="76">
                  <c:v>3.6899999999999835</c:v>
                </c:pt>
                <c:pt idx="77">
                  <c:v>3.6999999999999833</c:v>
                </c:pt>
                <c:pt idx="78">
                  <c:v>3.7099999999999831</c:v>
                </c:pt>
                <c:pt idx="79">
                  <c:v>3.7199999999999829</c:v>
                </c:pt>
                <c:pt idx="80">
                  <c:v>3.7299999999999827</c:v>
                </c:pt>
                <c:pt idx="81">
                  <c:v>3.7399999999999824</c:v>
                </c:pt>
                <c:pt idx="82">
                  <c:v>3.7499999999999822</c:v>
                </c:pt>
                <c:pt idx="83">
                  <c:v>3.759999999999982</c:v>
                </c:pt>
                <c:pt idx="84">
                  <c:v>3.7699999999999818</c:v>
                </c:pt>
                <c:pt idx="85">
                  <c:v>3.7799999999999816</c:v>
                </c:pt>
                <c:pt idx="86">
                  <c:v>3.7899999999999814</c:v>
                </c:pt>
                <c:pt idx="87">
                  <c:v>3.7999999999999812</c:v>
                </c:pt>
                <c:pt idx="88">
                  <c:v>3.809999999999981</c:v>
                </c:pt>
                <c:pt idx="89">
                  <c:v>3.8199999999999807</c:v>
                </c:pt>
                <c:pt idx="90">
                  <c:v>3.8299999999999805</c:v>
                </c:pt>
                <c:pt idx="91">
                  <c:v>3.8399999999999803</c:v>
                </c:pt>
                <c:pt idx="92">
                  <c:v>3.8499999999999801</c:v>
                </c:pt>
                <c:pt idx="93">
                  <c:v>3.8599999999999799</c:v>
                </c:pt>
                <c:pt idx="94">
                  <c:v>3.8699999999999797</c:v>
                </c:pt>
                <c:pt idx="95">
                  <c:v>3.9699999999999798</c:v>
                </c:pt>
                <c:pt idx="96">
                  <c:v>4.0699999999999799</c:v>
                </c:pt>
                <c:pt idx="97">
                  <c:v>4.1699999999999795</c:v>
                </c:pt>
                <c:pt idx="98">
                  <c:v>4.2699999999999791</c:v>
                </c:pt>
                <c:pt idx="99">
                  <c:v>4.3699999999999788</c:v>
                </c:pt>
                <c:pt idx="100">
                  <c:v>4.4699999999999784</c:v>
                </c:pt>
                <c:pt idx="101">
                  <c:v>4.5699999999999781</c:v>
                </c:pt>
                <c:pt idx="102">
                  <c:v>4.6699999999999777</c:v>
                </c:pt>
                <c:pt idx="103">
                  <c:v>4.7699999999999774</c:v>
                </c:pt>
                <c:pt idx="104">
                  <c:v>4.869999999999977</c:v>
                </c:pt>
                <c:pt idx="105">
                  <c:v>4.9699999999999767</c:v>
                </c:pt>
                <c:pt idx="106">
                  <c:v>5.0699999999999763</c:v>
                </c:pt>
                <c:pt idx="107">
                  <c:v>5.1699999999999759</c:v>
                </c:pt>
                <c:pt idx="108">
                  <c:v>5.2699999999999756</c:v>
                </c:pt>
                <c:pt idx="109">
                  <c:v>5.3699999999999752</c:v>
                </c:pt>
                <c:pt idx="110">
                  <c:v>5.4699999999999749</c:v>
                </c:pt>
                <c:pt idx="111">
                  <c:v>5.5699999999999745</c:v>
                </c:pt>
                <c:pt idx="112">
                  <c:v>5.6699999999999742</c:v>
                </c:pt>
                <c:pt idx="113">
                  <c:v>5.7699999999999738</c:v>
                </c:pt>
                <c:pt idx="114">
                  <c:v>5.8699999999999735</c:v>
                </c:pt>
                <c:pt idx="115">
                  <c:v>5.9699999999999731</c:v>
                </c:pt>
                <c:pt idx="116">
                  <c:v>6.0699999999999728</c:v>
                </c:pt>
                <c:pt idx="117">
                  <c:v>6.1699999999999724</c:v>
                </c:pt>
                <c:pt idx="118">
                  <c:v>6.269999999999972</c:v>
                </c:pt>
                <c:pt idx="119">
                  <c:v>6.3699999999999717</c:v>
                </c:pt>
                <c:pt idx="120">
                  <c:v>6.4699999999999713</c:v>
                </c:pt>
                <c:pt idx="121">
                  <c:v>6.569999999999971</c:v>
                </c:pt>
                <c:pt idx="122">
                  <c:v>6.6699999999999706</c:v>
                </c:pt>
                <c:pt idx="123">
                  <c:v>6.7699999999999703</c:v>
                </c:pt>
                <c:pt idx="124">
                  <c:v>6.8699999999999699</c:v>
                </c:pt>
                <c:pt idx="125">
                  <c:v>6.9699999999999696</c:v>
                </c:pt>
                <c:pt idx="126">
                  <c:v>7.0699999999999692</c:v>
                </c:pt>
                <c:pt idx="127">
                  <c:v>7.1699999999999688</c:v>
                </c:pt>
                <c:pt idx="128">
                  <c:v>7.2699999999999685</c:v>
                </c:pt>
                <c:pt idx="129">
                  <c:v>7.3699999999999681</c:v>
                </c:pt>
                <c:pt idx="130">
                  <c:v>7.4699999999999678</c:v>
                </c:pt>
                <c:pt idx="131">
                  <c:v>7.5699999999999674</c:v>
                </c:pt>
                <c:pt idx="132">
                  <c:v>7.6699999999999671</c:v>
                </c:pt>
                <c:pt idx="133">
                  <c:v>7.7699999999999667</c:v>
                </c:pt>
                <c:pt idx="134">
                  <c:v>7.8699999999999664</c:v>
                </c:pt>
                <c:pt idx="135">
                  <c:v>7.969999999999966</c:v>
                </c:pt>
                <c:pt idx="136">
                  <c:v>8.0699999999999665</c:v>
                </c:pt>
                <c:pt idx="137">
                  <c:v>8.1699999999999662</c:v>
                </c:pt>
                <c:pt idx="138">
                  <c:v>8.2699999999999658</c:v>
                </c:pt>
                <c:pt idx="139">
                  <c:v>8.3699999999999655</c:v>
                </c:pt>
                <c:pt idx="140">
                  <c:v>8.4699999999999651</c:v>
                </c:pt>
                <c:pt idx="141">
                  <c:v>8.5699999999999648</c:v>
                </c:pt>
                <c:pt idx="142">
                  <c:v>8.6699999999999644</c:v>
                </c:pt>
                <c:pt idx="143">
                  <c:v>8.769999999999964</c:v>
                </c:pt>
                <c:pt idx="144">
                  <c:v>8.8699999999999637</c:v>
                </c:pt>
                <c:pt idx="145">
                  <c:v>8.9699999999999633</c:v>
                </c:pt>
                <c:pt idx="146">
                  <c:v>9.069999999999963</c:v>
                </c:pt>
                <c:pt idx="147">
                  <c:v>9.1699999999999626</c:v>
                </c:pt>
                <c:pt idx="148">
                  <c:v>9.2699999999999623</c:v>
                </c:pt>
                <c:pt idx="149">
                  <c:v>9.3699999999999619</c:v>
                </c:pt>
                <c:pt idx="150">
                  <c:v>9.4699999999999616</c:v>
                </c:pt>
                <c:pt idx="151">
                  <c:v>9.5699999999999612</c:v>
                </c:pt>
                <c:pt idx="152">
                  <c:v>9.6699999999999608</c:v>
                </c:pt>
                <c:pt idx="153">
                  <c:v>9.7699999999999605</c:v>
                </c:pt>
                <c:pt idx="154">
                  <c:v>9.8699999999999601</c:v>
                </c:pt>
                <c:pt idx="155">
                  <c:v>9.9699999999999598</c:v>
                </c:pt>
                <c:pt idx="156">
                  <c:v>10.069999999999959</c:v>
                </c:pt>
                <c:pt idx="157">
                  <c:v>10.169999999999959</c:v>
                </c:pt>
                <c:pt idx="158">
                  <c:v>10.269999999999959</c:v>
                </c:pt>
                <c:pt idx="159">
                  <c:v>10.369999999999958</c:v>
                </c:pt>
                <c:pt idx="160">
                  <c:v>10.469999999999958</c:v>
                </c:pt>
                <c:pt idx="161">
                  <c:v>10.569999999999958</c:v>
                </c:pt>
                <c:pt idx="162">
                  <c:v>10.669999999999957</c:v>
                </c:pt>
                <c:pt idx="163">
                  <c:v>10.769999999999957</c:v>
                </c:pt>
                <c:pt idx="164">
                  <c:v>10.869999999999957</c:v>
                </c:pt>
                <c:pt idx="165">
                  <c:v>10.969999999999956</c:v>
                </c:pt>
                <c:pt idx="166">
                  <c:v>11.069999999999956</c:v>
                </c:pt>
                <c:pt idx="167">
                  <c:v>11.169999999999956</c:v>
                </c:pt>
                <c:pt idx="168">
                  <c:v>11.269999999999955</c:v>
                </c:pt>
                <c:pt idx="169">
                  <c:v>11.369999999999955</c:v>
                </c:pt>
                <c:pt idx="170">
                  <c:v>11.469999999999954</c:v>
                </c:pt>
                <c:pt idx="171">
                  <c:v>11.569999999999954</c:v>
                </c:pt>
                <c:pt idx="172">
                  <c:v>11.669999999999954</c:v>
                </c:pt>
                <c:pt idx="173">
                  <c:v>11.769999999999953</c:v>
                </c:pt>
                <c:pt idx="174">
                  <c:v>11.869999999999953</c:v>
                </c:pt>
                <c:pt idx="175">
                  <c:v>11.969999999999953</c:v>
                </c:pt>
                <c:pt idx="176">
                  <c:v>12.069999999999952</c:v>
                </c:pt>
                <c:pt idx="177">
                  <c:v>12.169999999999952</c:v>
                </c:pt>
                <c:pt idx="178">
                  <c:v>12.269999999999952</c:v>
                </c:pt>
                <c:pt idx="179">
                  <c:v>12.369999999999951</c:v>
                </c:pt>
                <c:pt idx="180">
                  <c:v>12.469999999999951</c:v>
                </c:pt>
                <c:pt idx="181">
                  <c:v>12.569999999999951</c:v>
                </c:pt>
                <c:pt idx="182">
                  <c:v>12.66999999999995</c:v>
                </c:pt>
                <c:pt idx="183">
                  <c:v>12.76999999999995</c:v>
                </c:pt>
                <c:pt idx="184">
                  <c:v>12.869999999999949</c:v>
                </c:pt>
                <c:pt idx="185">
                  <c:v>12.969999999999949</c:v>
                </c:pt>
                <c:pt idx="186">
                  <c:v>13.069999999999949</c:v>
                </c:pt>
                <c:pt idx="187">
                  <c:v>13.169999999999948</c:v>
                </c:pt>
                <c:pt idx="188">
                  <c:v>13.269999999999948</c:v>
                </c:pt>
                <c:pt idx="189">
                  <c:v>13.369999999999948</c:v>
                </c:pt>
                <c:pt idx="190">
                  <c:v>13.469999999999947</c:v>
                </c:pt>
                <c:pt idx="191">
                  <c:v>13.569999999999947</c:v>
                </c:pt>
                <c:pt idx="192">
                  <c:v>13.669999999999947</c:v>
                </c:pt>
                <c:pt idx="193">
                  <c:v>13.769999999999946</c:v>
                </c:pt>
                <c:pt idx="194">
                  <c:v>13.869999999999946</c:v>
                </c:pt>
                <c:pt idx="195">
                  <c:v>14.069999999999945</c:v>
                </c:pt>
                <c:pt idx="196">
                  <c:v>14.269999999999945</c:v>
                </c:pt>
                <c:pt idx="197">
                  <c:v>14.469999999999944</c:v>
                </c:pt>
                <c:pt idx="198">
                  <c:v>14.669999999999943</c:v>
                </c:pt>
                <c:pt idx="199">
                  <c:v>14.869999999999942</c:v>
                </c:pt>
                <c:pt idx="200">
                  <c:v>15.069999999999942</c:v>
                </c:pt>
                <c:pt idx="201">
                  <c:v>15.269999999999941</c:v>
                </c:pt>
                <c:pt idx="202">
                  <c:v>15.46999999999994</c:v>
                </c:pt>
                <c:pt idx="203">
                  <c:v>15.66999999999994</c:v>
                </c:pt>
                <c:pt idx="204">
                  <c:v>15.869999999999939</c:v>
                </c:pt>
                <c:pt idx="205">
                  <c:v>16.06999999999994</c:v>
                </c:pt>
                <c:pt idx="206">
                  <c:v>16.269999999999939</c:v>
                </c:pt>
                <c:pt idx="207">
                  <c:v>16.469999999999938</c:v>
                </c:pt>
                <c:pt idx="208">
                  <c:v>16.669999999999938</c:v>
                </c:pt>
                <c:pt idx="209">
                  <c:v>16.869999999999937</c:v>
                </c:pt>
                <c:pt idx="210">
                  <c:v>17.069999999999936</c:v>
                </c:pt>
                <c:pt idx="211">
                  <c:v>17.269999999999936</c:v>
                </c:pt>
                <c:pt idx="212">
                  <c:v>17.469999999999935</c:v>
                </c:pt>
                <c:pt idx="213">
                  <c:v>17.669999999999934</c:v>
                </c:pt>
                <c:pt idx="214">
                  <c:v>17.869999999999933</c:v>
                </c:pt>
                <c:pt idx="215">
                  <c:v>18.069999999999933</c:v>
                </c:pt>
                <c:pt idx="216">
                  <c:v>18.269999999999932</c:v>
                </c:pt>
                <c:pt idx="217">
                  <c:v>18.469999999999931</c:v>
                </c:pt>
                <c:pt idx="218">
                  <c:v>18.669999999999931</c:v>
                </c:pt>
                <c:pt idx="219">
                  <c:v>18.86999999999993</c:v>
                </c:pt>
                <c:pt idx="220">
                  <c:v>19.069999999999929</c:v>
                </c:pt>
                <c:pt idx="221">
                  <c:v>19.269999999999929</c:v>
                </c:pt>
                <c:pt idx="222">
                  <c:v>19.469999999999928</c:v>
                </c:pt>
                <c:pt idx="223">
                  <c:v>19.669999999999927</c:v>
                </c:pt>
                <c:pt idx="224">
                  <c:v>19.869999999999926</c:v>
                </c:pt>
                <c:pt idx="225">
                  <c:v>20.069999999999926</c:v>
                </c:pt>
                <c:pt idx="226">
                  <c:v>20.269999999999925</c:v>
                </c:pt>
                <c:pt idx="227">
                  <c:v>20.469999999999924</c:v>
                </c:pt>
                <c:pt idx="228">
                  <c:v>20.669999999999924</c:v>
                </c:pt>
                <c:pt idx="229">
                  <c:v>20.869999999999923</c:v>
                </c:pt>
                <c:pt idx="230">
                  <c:v>21.069999999999922</c:v>
                </c:pt>
                <c:pt idx="231">
                  <c:v>21.269999999999921</c:v>
                </c:pt>
                <c:pt idx="232">
                  <c:v>21.469999999999921</c:v>
                </c:pt>
                <c:pt idx="233">
                  <c:v>21.66999999999992</c:v>
                </c:pt>
                <c:pt idx="234">
                  <c:v>21.869999999999919</c:v>
                </c:pt>
                <c:pt idx="235">
                  <c:v>22.069999999999919</c:v>
                </c:pt>
                <c:pt idx="236">
                  <c:v>22.269999999999918</c:v>
                </c:pt>
                <c:pt idx="237">
                  <c:v>22.469999999999917</c:v>
                </c:pt>
                <c:pt idx="238">
                  <c:v>22.669999999999916</c:v>
                </c:pt>
                <c:pt idx="239">
                  <c:v>22.869999999999916</c:v>
                </c:pt>
                <c:pt idx="240">
                  <c:v>23.069999999999915</c:v>
                </c:pt>
                <c:pt idx="241">
                  <c:v>23.269999999999914</c:v>
                </c:pt>
                <c:pt idx="242">
                  <c:v>23.469999999999914</c:v>
                </c:pt>
                <c:pt idx="243">
                  <c:v>23.669999999999913</c:v>
                </c:pt>
                <c:pt idx="244">
                  <c:v>23.869999999999912</c:v>
                </c:pt>
                <c:pt idx="245">
                  <c:v>24.069999999999911</c:v>
                </c:pt>
                <c:pt idx="246">
                  <c:v>24.269999999999911</c:v>
                </c:pt>
                <c:pt idx="247">
                  <c:v>24.46999999999991</c:v>
                </c:pt>
                <c:pt idx="248">
                  <c:v>24.669999999999909</c:v>
                </c:pt>
                <c:pt idx="249">
                  <c:v>24.869999999999909</c:v>
                </c:pt>
                <c:pt idx="250">
                  <c:v>25.069999999999908</c:v>
                </c:pt>
                <c:pt idx="251">
                  <c:v>25.269999999999907</c:v>
                </c:pt>
                <c:pt idx="252">
                  <c:v>25.469999999999906</c:v>
                </c:pt>
                <c:pt idx="253">
                  <c:v>25.669999999999906</c:v>
                </c:pt>
                <c:pt idx="254">
                  <c:v>25.869999999999905</c:v>
                </c:pt>
                <c:pt idx="255">
                  <c:v>26.069999999999904</c:v>
                </c:pt>
                <c:pt idx="256">
                  <c:v>26.269999999999904</c:v>
                </c:pt>
                <c:pt idx="257">
                  <c:v>26.469999999999903</c:v>
                </c:pt>
                <c:pt idx="258">
                  <c:v>26.669999999999902</c:v>
                </c:pt>
                <c:pt idx="259">
                  <c:v>26.869999999999902</c:v>
                </c:pt>
                <c:pt idx="260">
                  <c:v>27.069999999999901</c:v>
                </c:pt>
                <c:pt idx="261">
                  <c:v>27.2699999999999</c:v>
                </c:pt>
                <c:pt idx="262">
                  <c:v>27.469999999999899</c:v>
                </c:pt>
                <c:pt idx="263">
                  <c:v>27.669999999999899</c:v>
                </c:pt>
                <c:pt idx="264">
                  <c:v>27.869999999999898</c:v>
                </c:pt>
                <c:pt idx="265">
                  <c:v>28.069999999999897</c:v>
                </c:pt>
                <c:pt idx="266">
                  <c:v>28.269999999999897</c:v>
                </c:pt>
                <c:pt idx="267">
                  <c:v>28.469999999999896</c:v>
                </c:pt>
                <c:pt idx="268">
                  <c:v>28.669999999999895</c:v>
                </c:pt>
                <c:pt idx="269">
                  <c:v>28.869999999999894</c:v>
                </c:pt>
                <c:pt idx="270">
                  <c:v>29.069999999999894</c:v>
                </c:pt>
                <c:pt idx="271">
                  <c:v>29.269999999999893</c:v>
                </c:pt>
                <c:pt idx="272">
                  <c:v>29.469999999999892</c:v>
                </c:pt>
                <c:pt idx="273">
                  <c:v>29.669999999999892</c:v>
                </c:pt>
                <c:pt idx="274">
                  <c:v>29.869999999999891</c:v>
                </c:pt>
                <c:pt idx="275">
                  <c:v>30.06999999999989</c:v>
                </c:pt>
                <c:pt idx="276">
                  <c:v>30.269999999999889</c:v>
                </c:pt>
                <c:pt idx="277">
                  <c:v>30.469999999999889</c:v>
                </c:pt>
                <c:pt idx="278">
                  <c:v>30.669999999999888</c:v>
                </c:pt>
                <c:pt idx="279">
                  <c:v>30.869999999999887</c:v>
                </c:pt>
                <c:pt idx="280">
                  <c:v>31.069999999999887</c:v>
                </c:pt>
                <c:pt idx="281">
                  <c:v>31.269999999999886</c:v>
                </c:pt>
                <c:pt idx="282">
                  <c:v>31.469999999999885</c:v>
                </c:pt>
                <c:pt idx="283">
                  <c:v>31.669999999999884</c:v>
                </c:pt>
                <c:pt idx="284">
                  <c:v>31.869999999999884</c:v>
                </c:pt>
                <c:pt idx="285">
                  <c:v>32.069999999999887</c:v>
                </c:pt>
                <c:pt idx="286">
                  <c:v>32.269999999999889</c:v>
                </c:pt>
                <c:pt idx="287">
                  <c:v>32.469999999999892</c:v>
                </c:pt>
                <c:pt idx="288">
                  <c:v>32.669999999999895</c:v>
                </c:pt>
                <c:pt idx="289">
                  <c:v>32.869999999999898</c:v>
                </c:pt>
                <c:pt idx="290">
                  <c:v>33.069999999999901</c:v>
                </c:pt>
                <c:pt idx="291">
                  <c:v>33.269999999999904</c:v>
                </c:pt>
                <c:pt idx="292">
                  <c:v>33.469999999999906</c:v>
                </c:pt>
                <c:pt idx="293">
                  <c:v>33.669999999999909</c:v>
                </c:pt>
                <c:pt idx="294">
                  <c:v>33.869999999999912</c:v>
                </c:pt>
                <c:pt idx="295">
                  <c:v>34.369999999999912</c:v>
                </c:pt>
                <c:pt idx="296">
                  <c:v>34.869999999999912</c:v>
                </c:pt>
                <c:pt idx="297">
                  <c:v>35.369999999999912</c:v>
                </c:pt>
                <c:pt idx="298">
                  <c:v>35.869999999999912</c:v>
                </c:pt>
                <c:pt idx="299">
                  <c:v>36.369999999999912</c:v>
                </c:pt>
                <c:pt idx="300">
                  <c:v>36.869999999999912</c:v>
                </c:pt>
                <c:pt idx="301">
                  <c:v>37.369999999999912</c:v>
                </c:pt>
                <c:pt idx="302">
                  <c:v>37.869999999999912</c:v>
                </c:pt>
                <c:pt idx="303">
                  <c:v>38.369999999999912</c:v>
                </c:pt>
                <c:pt idx="304">
                  <c:v>38.869999999999912</c:v>
                </c:pt>
                <c:pt idx="305">
                  <c:v>39.369999999999912</c:v>
                </c:pt>
                <c:pt idx="306">
                  <c:v>39.869999999999912</c:v>
                </c:pt>
                <c:pt idx="307">
                  <c:v>40.369999999999912</c:v>
                </c:pt>
                <c:pt idx="308">
                  <c:v>40.869999999999912</c:v>
                </c:pt>
                <c:pt idx="309">
                  <c:v>41.369999999999912</c:v>
                </c:pt>
                <c:pt idx="310">
                  <c:v>41.869999999999912</c:v>
                </c:pt>
                <c:pt idx="311">
                  <c:v>42.369999999999912</c:v>
                </c:pt>
                <c:pt idx="312">
                  <c:v>42.869999999999912</c:v>
                </c:pt>
                <c:pt idx="313">
                  <c:v>43.369999999999912</c:v>
                </c:pt>
                <c:pt idx="314">
                  <c:v>43.869999999999912</c:v>
                </c:pt>
                <c:pt idx="315">
                  <c:v>44.369999999999912</c:v>
                </c:pt>
                <c:pt idx="316">
                  <c:v>44.869999999999912</c:v>
                </c:pt>
                <c:pt idx="317">
                  <c:v>45.369999999999912</c:v>
                </c:pt>
                <c:pt idx="318">
                  <c:v>45.869999999999912</c:v>
                </c:pt>
                <c:pt idx="319">
                  <c:v>46.369999999999912</c:v>
                </c:pt>
                <c:pt idx="320">
                  <c:v>46.869999999999912</c:v>
                </c:pt>
                <c:pt idx="321">
                  <c:v>47.369999999999912</c:v>
                </c:pt>
                <c:pt idx="322">
                  <c:v>47.869999999999912</c:v>
                </c:pt>
                <c:pt idx="323">
                  <c:v>48.369999999999912</c:v>
                </c:pt>
                <c:pt idx="324">
                  <c:v>48.869999999999912</c:v>
                </c:pt>
                <c:pt idx="325">
                  <c:v>49.369999999999912</c:v>
                </c:pt>
                <c:pt idx="326">
                  <c:v>49.869999999999912</c:v>
                </c:pt>
                <c:pt idx="327">
                  <c:v>50.369999999999912</c:v>
                </c:pt>
                <c:pt idx="328">
                  <c:v>50.869999999999912</c:v>
                </c:pt>
                <c:pt idx="329">
                  <c:v>51.369999999999912</c:v>
                </c:pt>
                <c:pt idx="330">
                  <c:v>51.869999999999912</c:v>
                </c:pt>
                <c:pt idx="331">
                  <c:v>52.369999999999912</c:v>
                </c:pt>
                <c:pt idx="332">
                  <c:v>52.869999999999912</c:v>
                </c:pt>
                <c:pt idx="333">
                  <c:v>53.369999999999912</c:v>
                </c:pt>
                <c:pt idx="334">
                  <c:v>53.869999999999912</c:v>
                </c:pt>
                <c:pt idx="335">
                  <c:v>54.369999999999912</c:v>
                </c:pt>
                <c:pt idx="336">
                  <c:v>54.869999999999912</c:v>
                </c:pt>
                <c:pt idx="337">
                  <c:v>55.369999999999912</c:v>
                </c:pt>
                <c:pt idx="338">
                  <c:v>55.869999999999912</c:v>
                </c:pt>
                <c:pt idx="339">
                  <c:v>56.369999999999912</c:v>
                </c:pt>
                <c:pt idx="340">
                  <c:v>56.869999999999912</c:v>
                </c:pt>
                <c:pt idx="341">
                  <c:v>57.369999999999912</c:v>
                </c:pt>
                <c:pt idx="342">
                  <c:v>57.869999999999912</c:v>
                </c:pt>
                <c:pt idx="343">
                  <c:v>58.369999999999912</c:v>
                </c:pt>
                <c:pt idx="344">
                  <c:v>58.869999999999912</c:v>
                </c:pt>
                <c:pt idx="345">
                  <c:v>59.369999999999912</c:v>
                </c:pt>
                <c:pt idx="346">
                  <c:v>59.869999999999912</c:v>
                </c:pt>
                <c:pt idx="347">
                  <c:v>60.369999999999912</c:v>
                </c:pt>
                <c:pt idx="348">
                  <c:v>60.869999999999912</c:v>
                </c:pt>
                <c:pt idx="349">
                  <c:v>61.369999999999912</c:v>
                </c:pt>
                <c:pt idx="350">
                  <c:v>61.869999999999912</c:v>
                </c:pt>
                <c:pt idx="351">
                  <c:v>62.369999999999912</c:v>
                </c:pt>
                <c:pt idx="352">
                  <c:v>62.869999999999912</c:v>
                </c:pt>
                <c:pt idx="353">
                  <c:v>63.369999999999912</c:v>
                </c:pt>
                <c:pt idx="354">
                  <c:v>63.869999999999912</c:v>
                </c:pt>
                <c:pt idx="355">
                  <c:v>64.369999999999919</c:v>
                </c:pt>
                <c:pt idx="356">
                  <c:v>64.869999999999919</c:v>
                </c:pt>
                <c:pt idx="357">
                  <c:v>65.369999999999919</c:v>
                </c:pt>
                <c:pt idx="358">
                  <c:v>65.869999999999919</c:v>
                </c:pt>
                <c:pt idx="359">
                  <c:v>66.369999999999919</c:v>
                </c:pt>
                <c:pt idx="360">
                  <c:v>66.869999999999919</c:v>
                </c:pt>
                <c:pt idx="361">
                  <c:v>67.369999999999919</c:v>
                </c:pt>
                <c:pt idx="362">
                  <c:v>67.869999999999919</c:v>
                </c:pt>
                <c:pt idx="363">
                  <c:v>68.369999999999919</c:v>
                </c:pt>
                <c:pt idx="364">
                  <c:v>68.869999999999919</c:v>
                </c:pt>
                <c:pt idx="365">
                  <c:v>69.369999999999919</c:v>
                </c:pt>
                <c:pt idx="366">
                  <c:v>69.869999999999919</c:v>
                </c:pt>
                <c:pt idx="367">
                  <c:v>70.369999999999919</c:v>
                </c:pt>
                <c:pt idx="368">
                  <c:v>70.869999999999919</c:v>
                </c:pt>
                <c:pt idx="369">
                  <c:v>71.369999999999919</c:v>
                </c:pt>
                <c:pt idx="370">
                  <c:v>71.869999999999919</c:v>
                </c:pt>
                <c:pt idx="371">
                  <c:v>72.369999999999919</c:v>
                </c:pt>
                <c:pt idx="372">
                  <c:v>72.869999999999919</c:v>
                </c:pt>
                <c:pt idx="373">
                  <c:v>73.369999999999919</c:v>
                </c:pt>
                <c:pt idx="374">
                  <c:v>73.869999999999919</c:v>
                </c:pt>
                <c:pt idx="375">
                  <c:v>74.369999999999919</c:v>
                </c:pt>
                <c:pt idx="376">
                  <c:v>74.869999999999919</c:v>
                </c:pt>
                <c:pt idx="377">
                  <c:v>75.369999999999919</c:v>
                </c:pt>
                <c:pt idx="378">
                  <c:v>75.869999999999919</c:v>
                </c:pt>
                <c:pt idx="379">
                  <c:v>76.369999999999919</c:v>
                </c:pt>
                <c:pt idx="380">
                  <c:v>76.869999999999919</c:v>
                </c:pt>
                <c:pt idx="381">
                  <c:v>77.369999999999919</c:v>
                </c:pt>
                <c:pt idx="382">
                  <c:v>77.869999999999919</c:v>
                </c:pt>
                <c:pt idx="383">
                  <c:v>78.369999999999919</c:v>
                </c:pt>
                <c:pt idx="384">
                  <c:v>78.869999999999919</c:v>
                </c:pt>
                <c:pt idx="385">
                  <c:v>79.369999999999919</c:v>
                </c:pt>
                <c:pt idx="386">
                  <c:v>79.869999999999919</c:v>
                </c:pt>
                <c:pt idx="387">
                  <c:v>80.369999999999919</c:v>
                </c:pt>
                <c:pt idx="388">
                  <c:v>80.869999999999919</c:v>
                </c:pt>
                <c:pt idx="389">
                  <c:v>81.369999999999919</c:v>
                </c:pt>
                <c:pt idx="390">
                  <c:v>81.869999999999919</c:v>
                </c:pt>
                <c:pt idx="391">
                  <c:v>82.369999999999919</c:v>
                </c:pt>
                <c:pt idx="392">
                  <c:v>82.869999999999919</c:v>
                </c:pt>
                <c:pt idx="393">
                  <c:v>83.369999999999919</c:v>
                </c:pt>
                <c:pt idx="394">
                  <c:v>83.869999999999919</c:v>
                </c:pt>
              </c:numCache>
            </c:numRef>
          </c:xVal>
          <c:yVal>
            <c:numRef>
              <c:f>'SEU(4)-Cross'!$K$6:$K$400</c:f>
              <c:numCache>
                <c:formatCode>0.0000E+00</c:formatCode>
                <c:ptCount val="395"/>
                <c:pt idx="0">
                  <c:v>2.313686282299595E-2</c:v>
                </c:pt>
                <c:pt idx="1">
                  <c:v>2.8834378067804235E-2</c:v>
                </c:pt>
                <c:pt idx="2">
                  <c:v>3.2810403607153968E-2</c:v>
                </c:pt>
                <c:pt idx="3">
                  <c:v>3.596624823894902E-2</c:v>
                </c:pt>
                <c:pt idx="4">
                  <c:v>3.8625636586686961E-2</c:v>
                </c:pt>
                <c:pt idx="5">
                  <c:v>4.0946456327813983E-2</c:v>
                </c:pt>
                <c:pt idx="6">
                  <c:v>4.3018977607353383E-2</c:v>
                </c:pt>
                <c:pt idx="7">
                  <c:v>4.4900217525459842E-2</c:v>
                </c:pt>
                <c:pt idx="8">
                  <c:v>4.6628756743340098E-2</c:v>
                </c:pt>
                <c:pt idx="9">
                  <c:v>4.8232056589646334E-2</c:v>
                </c:pt>
                <c:pt idx="10">
                  <c:v>4.973043851710833E-2</c:v>
                </c:pt>
                <c:pt idx="11">
                  <c:v>5.1139411130027547E-2</c:v>
                </c:pt>
                <c:pt idx="12">
                  <c:v>5.2471110309959684E-2</c:v>
                </c:pt>
                <c:pt idx="13">
                  <c:v>5.3735232076741996E-2</c:v>
                </c:pt>
                <c:pt idx="14">
                  <c:v>5.4939659996556797E-2</c:v>
                </c:pt>
                <c:pt idx="15">
                  <c:v>5.6090900657212894E-2</c:v>
                </c:pt>
                <c:pt idx="16">
                  <c:v>5.7194394137962873E-2</c:v>
                </c:pt>
                <c:pt idx="17">
                  <c:v>5.8254740530400084E-2</c:v>
                </c:pt>
                <c:pt idx="18">
                  <c:v>5.9275868568846465E-2</c:v>
                </c:pt>
                <c:pt idx="19">
                  <c:v>6.0261163405097171E-2</c:v>
                </c:pt>
                <c:pt idx="20">
                  <c:v>6.1213564955386914E-2</c:v>
                </c:pt>
                <c:pt idx="21">
                  <c:v>6.2135644663256141E-2</c:v>
                </c:pt>
                <c:pt idx="22">
                  <c:v>6.3029666172630672E-2</c:v>
                </c:pt>
                <c:pt idx="23">
                  <c:v>6.3897633830600264E-2</c:v>
                </c:pt>
                <c:pt idx="24">
                  <c:v>6.4741331862305476E-2</c:v>
                </c:pt>
                <c:pt idx="25">
                  <c:v>6.5562356310194567E-2</c:v>
                </c:pt>
                <c:pt idx="26">
                  <c:v>6.6362141298785607E-2</c:v>
                </c:pt>
                <c:pt idx="27">
                  <c:v>6.7141980804312995E-2</c:v>
                </c:pt>
                <c:pt idx="28">
                  <c:v>6.7903046830449121E-2</c:v>
                </c:pt>
                <c:pt idx="29">
                  <c:v>6.8646404685987733E-2</c:v>
                </c:pt>
                <c:pt idx="30">
                  <c:v>6.9373025907084745E-2</c:v>
                </c:pt>
                <c:pt idx="31">
                  <c:v>7.0083799250952136E-2</c:v>
                </c:pt>
                <c:pt idx="32">
                  <c:v>7.0779540099695379E-2</c:v>
                </c:pt>
                <c:pt idx="33">
                  <c:v>7.1460998545107568E-2</c:v>
                </c:pt>
                <c:pt idx="34">
                  <c:v>7.2128866372545467E-2</c:v>
                </c:pt>
                <c:pt idx="35">
                  <c:v>7.2783783120777629E-2</c:v>
                </c:pt>
                <c:pt idx="36">
                  <c:v>7.3426341362178862E-2</c:v>
                </c:pt>
                <c:pt idx="37">
                  <c:v>7.4057091321816704E-2</c:v>
                </c:pt>
                <c:pt idx="38">
                  <c:v>7.4676544933324873E-2</c:v>
                </c:pt>
                <c:pt idx="39">
                  <c:v>7.5285179412836287E-2</c:v>
                </c:pt>
                <c:pt idx="40">
                  <c:v>7.5883440418794676E-2</c:v>
                </c:pt>
                <c:pt idx="41">
                  <c:v>7.647174485450621E-2</c:v>
                </c:pt>
                <c:pt idx="42">
                  <c:v>7.70504833613255E-2</c:v>
                </c:pt>
                <c:pt idx="43">
                  <c:v>7.7620022542989817E-2</c:v>
                </c:pt>
                <c:pt idx="44">
                  <c:v>7.8180706955514351E-2</c:v>
                </c:pt>
                <c:pt idx="45">
                  <c:v>7.8732860891994022E-2</c:v>
                </c:pt>
                <c:pt idx="46">
                  <c:v>7.9276789987428486E-2</c:v>
                </c:pt>
                <c:pt idx="47">
                  <c:v>7.981278266514423E-2</c:v>
                </c:pt>
                <c:pt idx="48">
                  <c:v>8.0341111443409094E-2</c:v>
                </c:pt>
                <c:pt idx="49">
                  <c:v>8.0862034118317508E-2</c:v>
                </c:pt>
                <c:pt idx="50">
                  <c:v>8.1375794836892917E-2</c:v>
                </c:pt>
                <c:pt idx="51">
                  <c:v>8.1882625072540072E-2</c:v>
                </c:pt>
                <c:pt idx="52">
                  <c:v>8.2382744513432901E-2</c:v>
                </c:pt>
                <c:pt idx="53">
                  <c:v>8.2876361873098381E-2</c:v>
                </c:pt>
                <c:pt idx="54">
                  <c:v>8.3363675631319703E-2</c:v>
                </c:pt>
                <c:pt idx="55">
                  <c:v>8.3844874712502043E-2</c:v>
                </c:pt>
                <c:pt idx="56">
                  <c:v>8.4320139107797634E-2</c:v>
                </c:pt>
                <c:pt idx="57">
                  <c:v>8.478964044655507E-2</c:v>
                </c:pt>
                <c:pt idx="58">
                  <c:v>8.5253542522019082E-2</c:v>
                </c:pt>
                <c:pt idx="59">
                  <c:v>8.5712001775655161E-2</c:v>
                </c:pt>
                <c:pt idx="60">
                  <c:v>8.6165167743987942E-2</c:v>
                </c:pt>
                <c:pt idx="61">
                  <c:v>8.6613183471419941E-2</c:v>
                </c:pt>
                <c:pt idx="62">
                  <c:v>8.7056185892125854E-2</c:v>
                </c:pt>
                <c:pt idx="63">
                  <c:v>8.7494306183791754E-2</c:v>
                </c:pt>
                <c:pt idx="64">
                  <c:v>8.7927670095680838E-2</c:v>
                </c:pt>
                <c:pt idx="65">
                  <c:v>8.8356398253254392E-2</c:v>
                </c:pt>
                <c:pt idx="66">
                  <c:v>8.8780606441352203E-2</c:v>
                </c:pt>
                <c:pt idx="67">
                  <c:v>8.9200405867738114E-2</c:v>
                </c:pt>
                <c:pt idx="68">
                  <c:v>8.9615903408640021E-2</c:v>
                </c:pt>
                <c:pt idx="69">
                  <c:v>9.0027201837757115E-2</c:v>
                </c:pt>
                <c:pt idx="70">
                  <c:v>9.0434400040067031E-2</c:v>
                </c:pt>
                <c:pt idx="71">
                  <c:v>9.0837593211640991E-2</c:v>
                </c:pt>
                <c:pt idx="72">
                  <c:v>9.1236873046564373E-2</c:v>
                </c:pt>
                <c:pt idx="73">
                  <c:v>9.1632327911958814E-2</c:v>
                </c:pt>
                <c:pt idx="74">
                  <c:v>9.2024043012014195E-2</c:v>
                </c:pt>
                <c:pt idx="75">
                  <c:v>9.2412100541856973E-2</c:v>
                </c:pt>
                <c:pt idx="76">
                  <c:v>9.2796579832010367E-2</c:v>
                </c:pt>
                <c:pt idx="77">
                  <c:v>9.3177557484135531E-2</c:v>
                </c:pt>
                <c:pt idx="78">
                  <c:v>9.3555107498685258E-2</c:v>
                </c:pt>
                <c:pt idx="79">
                  <c:v>9.3929301395047765E-2</c:v>
                </c:pt>
                <c:pt idx="80">
                  <c:v>9.430020832471081E-2</c:v>
                </c:pt>
                <c:pt idx="81">
                  <c:v>9.466789517793231E-2</c:v>
                </c:pt>
                <c:pt idx="82">
                  <c:v>9.5032426684365068E-2</c:v>
                </c:pt>
                <c:pt idx="83">
                  <c:v>9.5393865508046211E-2</c:v>
                </c:pt>
                <c:pt idx="84">
                  <c:v>9.575227233713067E-2</c:v>
                </c:pt>
                <c:pt idx="85">
                  <c:v>9.6107705968717649E-2</c:v>
                </c:pt>
                <c:pt idx="86">
                  <c:v>9.6460223389092076E-2</c:v>
                </c:pt>
                <c:pt idx="87">
                  <c:v>9.6809879849679065E-2</c:v>
                </c:pt>
                <c:pt idx="88">
                  <c:v>9.7156728938986053E-2</c:v>
                </c:pt>
                <c:pt idx="89">
                  <c:v>9.7500822650787411E-2</c:v>
                </c:pt>
                <c:pt idx="90">
                  <c:v>9.7842211448787159E-2</c:v>
                </c:pt>
                <c:pt idx="91">
                  <c:v>9.8180944327978553E-2</c:v>
                </c:pt>
                <c:pt idx="92">
                  <c:v>9.8517068872903124E-2</c:v>
                </c:pt>
                <c:pt idx="93">
                  <c:v>9.8850631312997345E-2</c:v>
                </c:pt>
                <c:pt idx="94">
                  <c:v>9.918167657520241E-2</c:v>
                </c:pt>
                <c:pt idx="95">
                  <c:v>0.1023627304067424</c:v>
                </c:pt>
                <c:pt idx="96">
                  <c:v>0.10533347155648354</c:v>
                </c:pt>
                <c:pt idx="97">
                  <c:v>0.10812336708488277</c:v>
                </c:pt>
                <c:pt idx="98">
                  <c:v>0.11075576766191826</c:v>
                </c:pt>
                <c:pt idx="99">
                  <c:v>0.11324953107821531</c:v>
                </c:pt>
                <c:pt idx="100">
                  <c:v>0.1156201336416454</c:v>
                </c:pt>
                <c:pt idx="101">
                  <c:v>0.11788045334920833</c:v>
                </c:pt>
                <c:pt idx="102">
                  <c:v>0.1200413356254659</c:v>
                </c:pt>
                <c:pt idx="103">
                  <c:v>0.1221120108709968</c:v>
                </c:pt>
                <c:pt idx="104">
                  <c:v>0.12410040848795392</c:v>
                </c:pt>
                <c:pt idx="105">
                  <c:v>0.12601339700179873</c:v>
                </c:pt>
                <c:pt idx="106">
                  <c:v>0.12785697040222216</c:v>
                </c:pt>
                <c:pt idx="107">
                  <c:v>0.12963639467213656</c:v>
                </c:pt>
                <c:pt idx="108">
                  <c:v>0.1313563243898318</c:v>
                </c:pt>
                <c:pt idx="109">
                  <c:v>0.13302089652144439</c:v>
                </c:pt>
                <c:pt idx="110">
                  <c:v>0.13463380660868957</c:v>
                </c:pt>
                <c:pt idx="111">
                  <c:v>0.13619837121278069</c:v>
                </c:pt>
                <c:pt idx="112">
                  <c:v>0.13771757951582678</c:v>
                </c:pt>
                <c:pt idx="113">
                  <c:v>0.13919413628591398</c:v>
                </c:pt>
                <c:pt idx="114">
                  <c:v>0.14063049790193344</c:v>
                </c:pt>
                <c:pt idx="115">
                  <c:v>0.14202890275523974</c:v>
                </c:pt>
                <c:pt idx="116">
                  <c:v>0.14339139706051091</c:v>
                </c:pt>
                <c:pt idx="117">
                  <c:v>0.1447198568920558</c:v>
                </c:pt>
                <c:pt idx="118">
                  <c:v>0.14601600709615745</c:v>
                </c:pt>
                <c:pt idx="119">
                  <c:v>0.14728143760192472</c:v>
                </c:pt>
                <c:pt idx="120">
                  <c:v>0.14851761755320014</c:v>
                </c:pt>
                <c:pt idx="121">
                  <c:v>0.14972590760552337</c:v>
                </c:pt>
                <c:pt idx="122">
                  <c:v>0.15090757066994484</c:v>
                </c:pt>
                <c:pt idx="123">
                  <c:v>0.15206378133587936</c:v>
                </c:pt>
                <c:pt idx="124">
                  <c:v>0.15319563416537299</c:v>
                </c:pt>
                <c:pt idx="125">
                  <c:v>0.15430415101899961</c:v>
                </c:pt>
                <c:pt idx="126">
                  <c:v>0.1553902875474785</c:v>
                </c:pt>
                <c:pt idx="127">
                  <c:v>0.15645493896176593</c:v>
                </c:pt>
                <c:pt idx="128">
                  <c:v>0.15749894517684926</c:v>
                </c:pt>
                <c:pt idx="129">
                  <c:v>0.15852309541001086</c:v>
                </c:pt>
                <c:pt idx="130">
                  <c:v>0.15952813230233953</c:v>
                </c:pt>
                <c:pt idx="131">
                  <c:v>0.16051475562227854</c:v>
                </c:pt>
                <c:pt idx="132">
                  <c:v>0.16148362560164664</c:v>
                </c:pt>
                <c:pt idx="133">
                  <c:v>0.1624353659475512</c:v>
                </c:pt>
                <c:pt idx="134">
                  <c:v>0.16337056656769619</c:v>
                </c:pt>
                <c:pt idx="135">
                  <c:v>0.1642897860415812</c:v>
                </c:pt>
                <c:pt idx="136">
                  <c:v>0.16519355386583351</c:v>
                </c:pt>
                <c:pt idx="137">
                  <c:v>0.16608237249829089</c:v>
                </c:pt>
                <c:pt idx="138">
                  <c:v>0.16695671922235344</c:v>
                </c:pt>
                <c:pt idx="139">
                  <c:v>0.16781704785046292</c:v>
                </c:pt>
                <c:pt idx="140">
                  <c:v>0.16866379028328116</c:v>
                </c:pt>
                <c:pt idx="141">
                  <c:v>0.16949735793916476</c:v>
                </c:pt>
                <c:pt idx="142">
                  <c:v>0.17031814306682483</c:v>
                </c:pt>
                <c:pt idx="143">
                  <c:v>0.17112651995257883</c:v>
                </c:pt>
                <c:pt idx="144">
                  <c:v>0.17192284603231167</c:v>
                </c:pt>
                <c:pt idx="145">
                  <c:v>0.1727074629171392</c:v>
                </c:pt>
                <c:pt idx="146">
                  <c:v>0.17348069734078383</c:v>
                </c:pt>
                <c:pt idx="147">
                  <c:v>0.17424286203581119</c:v>
                </c:pt>
                <c:pt idx="148">
                  <c:v>0.17499425654511985</c:v>
                </c:pt>
                <c:pt idx="149">
                  <c:v>0.1757351679744103</c:v>
                </c:pt>
                <c:pt idx="150">
                  <c:v>0.17646587169077249</c:v>
                </c:pt>
                <c:pt idx="151">
                  <c:v>0.17718663197201234</c:v>
                </c:pt>
                <c:pt idx="152">
                  <c:v>0.17789770261087734</c:v>
                </c:pt>
                <c:pt idx="153">
                  <c:v>0.17859932747793472</c:v>
                </c:pt>
                <c:pt idx="154">
                  <c:v>0.17929174104649201</c:v>
                </c:pt>
                <c:pt idx="155">
                  <c:v>0.17997516888262877</c:v>
                </c:pt>
                <c:pt idx="156">
                  <c:v>0.1806498281031178</c:v>
                </c:pt>
                <c:pt idx="157">
                  <c:v>0.18131592780376057</c:v>
                </c:pt>
                <c:pt idx="158">
                  <c:v>0.1819736694604274</c:v>
                </c:pt>
                <c:pt idx="159">
                  <c:v>0.18262324730488977</c:v>
                </c:pt>
                <c:pt idx="160">
                  <c:v>0.18326484867734538</c:v>
                </c:pt>
                <c:pt idx="161">
                  <c:v>0.18389865435736988</c:v>
                </c:pt>
                <c:pt idx="162">
                  <c:v>0.18452483887487992</c:v>
                </c:pt>
                <c:pt idx="163">
                  <c:v>0.18514357080255653</c:v>
                </c:pt>
                <c:pt idx="164">
                  <c:v>0.18575501303105574</c:v>
                </c:pt>
                <c:pt idx="165">
                  <c:v>0.18635932302822267</c:v>
                </c:pt>
                <c:pt idx="166">
                  <c:v>0.18695665308342585</c:v>
                </c:pt>
                <c:pt idx="167">
                  <c:v>0.1875471505380375</c:v>
                </c:pt>
                <c:pt idx="168">
                  <c:v>0.18813095800300339</c:v>
                </c:pt>
                <c:pt idx="169">
                  <c:v>0.18870821356437067</c:v>
                </c:pt>
                <c:pt idx="170">
                  <c:v>0.18927905097757514</c:v>
                </c:pt>
                <c:pt idx="171">
                  <c:v>0.18984359985122584</c:v>
                </c:pt>
                <c:pt idx="172">
                  <c:v>0.19040198582107024</c:v>
                </c:pt>
                <c:pt idx="173">
                  <c:v>0.19095433071476942</c:v>
                </c:pt>
                <c:pt idx="174">
                  <c:v>0.19150075270806777</c:v>
                </c:pt>
                <c:pt idx="175">
                  <c:v>0.19204136647289743</c:v>
                </c:pt>
                <c:pt idx="176">
                  <c:v>0.19257628331791737</c:v>
                </c:pt>
                <c:pt idx="177">
                  <c:v>0.19310561132195297</c:v>
                </c:pt>
                <c:pt idx="178">
                  <c:v>0.19362945546076671</c:v>
                </c:pt>
                <c:pt idx="179">
                  <c:v>0.19414791772756093</c:v>
                </c:pt>
                <c:pt idx="180">
                  <c:v>0.1946610972475854</c:v>
                </c:pt>
                <c:pt idx="181">
                  <c:v>0.19516909038719696</c:v>
                </c:pt>
                <c:pt idx="182">
                  <c:v>0.1956719908576936</c:v>
                </c:pt>
                <c:pt idx="183">
                  <c:v>0.19616988981422523</c:v>
                </c:pt>
                <c:pt idx="184">
                  <c:v>0.1966628759500611</c:v>
                </c:pt>
                <c:pt idx="185">
                  <c:v>0.19715103558647651</c:v>
                </c:pt>
                <c:pt idx="186">
                  <c:v>0.1976344527585045</c:v>
                </c:pt>
                <c:pt idx="187">
                  <c:v>0.19811320929677978</c:v>
                </c:pt>
                <c:pt idx="188">
                  <c:v>0.19858738490569139</c:v>
                </c:pt>
                <c:pt idx="189">
                  <c:v>0.19905705723804262</c:v>
                </c:pt>
                <c:pt idx="190">
                  <c:v>0.19952230196640719</c:v>
                </c:pt>
                <c:pt idx="191">
                  <c:v>0.19998319285135752</c:v>
                </c:pt>
                <c:pt idx="192">
                  <c:v>0.20043980180672966</c:v>
                </c:pt>
                <c:pt idx="193">
                  <c:v>0.20089219896208071</c:v>
                </c:pt>
                <c:pt idx="194">
                  <c:v>0.20134045272248324</c:v>
                </c:pt>
                <c:pt idx="195">
                  <c:v>0.20222479539752675</c:v>
                </c:pt>
                <c:pt idx="196">
                  <c:v>0.20309334469999391</c:v>
                </c:pt>
                <c:pt idx="197">
                  <c:v>0.20394659133249785</c:v>
                </c:pt>
                <c:pt idx="198">
                  <c:v>0.20478500335048044</c:v>
                </c:pt>
                <c:pt idx="199">
                  <c:v>0.2056090275612924</c:v>
                </c:pt>
                <c:pt idx="200">
                  <c:v>0.20641909081519949</c:v>
                </c:pt>
                <c:pt idx="201">
                  <c:v>0.20721560119829346</c:v>
                </c:pt>
                <c:pt idx="202">
                  <c:v>0.20799894913621819</c:v>
                </c:pt>
                <c:pt idx="203">
                  <c:v>0.20876950841668385</c:v>
                </c:pt>
                <c:pt idx="204">
                  <c:v>0.20952763713791639</c:v>
                </c:pt>
                <c:pt idx="205">
                  <c:v>0.210273678589459</c:v>
                </c:pt>
                <c:pt idx="206">
                  <c:v>0.21100796207109973</c:v>
                </c:pt>
                <c:pt idx="207">
                  <c:v>0.2117308036551252</c:v>
                </c:pt>
                <c:pt idx="208">
                  <c:v>0.21244250689659577</c:v>
                </c:pt>
                <c:pt idx="209">
                  <c:v>0.21314336349588475</c:v>
                </c:pt>
                <c:pt idx="210">
                  <c:v>0.21383365391732256</c:v>
                </c:pt>
                <c:pt idx="211">
                  <c:v>0.2145136479674285</c:v>
                </c:pt>
                <c:pt idx="212">
                  <c:v>0.21518360533589187</c:v>
                </c:pt>
                <c:pt idx="213">
                  <c:v>0.21584377610217628</c:v>
                </c:pt>
                <c:pt idx="214">
                  <c:v>0.21649440121036456</c:v>
                </c:pt>
                <c:pt idx="215">
                  <c:v>0.21713571291462919</c:v>
                </c:pt>
                <c:pt idx="216">
                  <c:v>0.21776793519750665</c:v>
                </c:pt>
                <c:pt idx="217">
                  <c:v>0.21839128416296363</c:v>
                </c:pt>
                <c:pt idx="218">
                  <c:v>0.21900596840607789</c:v>
                </c:pt>
                <c:pt idx="219">
                  <c:v>0.21961218936099947</c:v>
                </c:pt>
                <c:pt idx="220">
                  <c:v>0.22021014162872388</c:v>
                </c:pt>
                <c:pt idx="221">
                  <c:v>0.22080001328607984</c:v>
                </c:pt>
                <c:pt idx="222">
                  <c:v>0.22138198617722329</c:v>
                </c:pt>
                <c:pt idx="223">
                  <c:v>0.22195623618882526</c:v>
                </c:pt>
                <c:pt idx="224">
                  <c:v>0.22252293351004673</c:v>
                </c:pt>
                <c:pt idx="225">
                  <c:v>0.22308224287831024</c:v>
                </c:pt>
                <c:pt idx="226">
                  <c:v>0.22363432381179776</c:v>
                </c:pt>
                <c:pt idx="227">
                  <c:v>0.22417933082953545</c:v>
                </c:pt>
                <c:pt idx="228">
                  <c:v>0.22471741365985959</c:v>
                </c:pt>
                <c:pt idx="229">
                  <c:v>0.22524871743800073</c:v>
                </c:pt>
                <c:pt idx="230">
                  <c:v>0.22577338289346555</c:v>
                </c:pt>
                <c:pt idx="231">
                  <c:v>0.22629154652785075</c:v>
                </c:pt>
                <c:pt idx="232">
                  <c:v>0.22680334078367265</c:v>
                </c:pt>
                <c:pt idx="233">
                  <c:v>0.22730889420475975</c:v>
                </c:pt>
                <c:pt idx="234">
                  <c:v>0.2278083315887118</c:v>
                </c:pt>
                <c:pt idx="235">
                  <c:v>0.22830177413189801</c:v>
                </c:pt>
                <c:pt idx="236">
                  <c:v>0.2287893395674313</c:v>
                </c:pt>
                <c:pt idx="237">
                  <c:v>0.22927114229652798</c:v>
                </c:pt>
                <c:pt idx="238">
                  <c:v>0.22974729351363238</c:v>
                </c:pt>
                <c:pt idx="239">
                  <c:v>0.23021790132566258</c:v>
                </c:pt>
                <c:pt idx="240">
                  <c:v>0.23068307086570772</c:v>
                </c:pt>
                <c:pt idx="241">
                  <c:v>0.23114290440148788</c:v>
                </c:pt>
                <c:pt idx="242">
                  <c:v>0.23159750143886487</c:v>
                </c:pt>
                <c:pt idx="243">
                  <c:v>0.2320469588206763</c:v>
                </c:pt>
                <c:pt idx="244">
                  <c:v>0.23249137082114515</c:v>
                </c:pt>
                <c:pt idx="245">
                  <c:v>0.23293082923610375</c:v>
                </c:pt>
                <c:pt idx="246">
                  <c:v>0.23336542346925443</c:v>
                </c:pt>
                <c:pt idx="247">
                  <c:v>0.23379524061467544</c:v>
                </c:pt>
                <c:pt idx="248">
                  <c:v>0.23422036553576897</c:v>
                </c:pt>
                <c:pt idx="249">
                  <c:v>0.23464088094083557</c:v>
                </c:pt>
                <c:pt idx="250">
                  <c:v>0.23505686745544657</c:v>
                </c:pt>
                <c:pt idx="251">
                  <c:v>0.23546840369177929</c:v>
                </c:pt>
                <c:pt idx="252">
                  <c:v>0.23587556631506695</c:v>
                </c:pt>
                <c:pt idx="253">
                  <c:v>0.23627843010730726</c:v>
                </c:pt>
                <c:pt idx="254">
                  <c:v>0.23667706802836608</c:v>
                </c:pt>
                <c:pt idx="255">
                  <c:v>0.23707155127460341</c:v>
                </c:pt>
                <c:pt idx="256">
                  <c:v>0.23746194933514297</c:v>
                </c:pt>
                <c:pt idx="257">
                  <c:v>0.23784833004589845</c:v>
                </c:pt>
                <c:pt idx="258">
                  <c:v>0.23823075964146362</c:v>
                </c:pt>
                <c:pt idx="259">
                  <c:v>0.23860930280496889</c:v>
                </c:pt>
                <c:pt idx="260">
                  <c:v>0.23898402271599845</c:v>
                </c:pt>
                <c:pt idx="261">
                  <c:v>0.23935498109665954</c:v>
                </c:pt>
                <c:pt idx="262">
                  <c:v>0.2397222382558889</c:v>
                </c:pt>
                <c:pt idx="263">
                  <c:v>0.24008585313207798</c:v>
                </c:pt>
                <c:pt idx="264">
                  <c:v>0.24044588333409239</c:v>
                </c:pt>
                <c:pt idx="265">
                  <c:v>0.24080238518075947</c:v>
                </c:pt>
                <c:pt idx="266">
                  <c:v>0.24115541373889149</c:v>
                </c:pt>
                <c:pt idx="267">
                  <c:v>0.24150502285991077</c:v>
                </c:pt>
                <c:pt idx="268">
                  <c:v>0.24185126521513725</c:v>
                </c:pt>
                <c:pt idx="269">
                  <c:v>0.24219419232979805</c:v>
                </c:pt>
                <c:pt idx="270">
                  <c:v>0.24253385461581425</c:v>
                </c:pt>
                <c:pt idx="271">
                  <c:v>0.24287030140341739</c:v>
                </c:pt>
                <c:pt idx="272">
                  <c:v>0.24320358097164627</c:v>
                </c:pt>
                <c:pt idx="273">
                  <c:v>0.24353374057777141</c:v>
                </c:pt>
                <c:pt idx="274">
                  <c:v>0.24386082648569229</c:v>
                </c:pt>
                <c:pt idx="275">
                  <c:v>0.24418488399335064</c:v>
                </c:pt>
                <c:pt idx="276">
                  <c:v>0.24450595745920067</c:v>
                </c:pt>
                <c:pt idx="277">
                  <c:v>0.2448240903277748</c:v>
                </c:pt>
                <c:pt idx="278">
                  <c:v>0.24513932515438258</c:v>
                </c:pt>
                <c:pt idx="279">
                  <c:v>0.2454517036289775</c:v>
                </c:pt>
                <c:pt idx="280">
                  <c:v>0.24576126659922576</c:v>
                </c:pt>
                <c:pt idx="281">
                  <c:v>0.24606805409280857</c:v>
                </c:pt>
                <c:pt idx="282">
                  <c:v>0.24637210533898907</c:v>
                </c:pt>
                <c:pt idx="283">
                  <c:v>0.24667345878947222</c:v>
                </c:pt>
                <c:pt idx="284">
                  <c:v>0.24697215213858653</c:v>
                </c:pt>
                <c:pt idx="285">
                  <c:v>0.24726822234281276</c:v>
                </c:pt>
                <c:pt idx="286">
                  <c:v>0.24756170563968621</c:v>
                </c:pt>
                <c:pt idx="287">
                  <c:v>0.24785263756609568</c:v>
                </c:pt>
                <c:pt idx="288">
                  <c:v>0.24814105297600303</c:v>
                </c:pt>
                <c:pt idx="289">
                  <c:v>0.24842698605760433</c:v>
                </c:pt>
                <c:pt idx="290">
                  <c:v>0.24871047034995525</c:v>
                </c:pt>
                <c:pt idx="291">
                  <c:v>0.2489915387590787</c:v>
                </c:pt>
                <c:pt idx="292">
                  <c:v>0.24927022357357623</c:v>
                </c:pt>
                <c:pt idx="293">
                  <c:v>0.24954655647975965</c:v>
                </c:pt>
                <c:pt idx="294">
                  <c:v>0.24982056857632173</c:v>
                </c:pt>
                <c:pt idx="295">
                  <c:v>0.25049564422408932</c:v>
                </c:pt>
                <c:pt idx="296">
                  <c:v>0.25115686599280446</c:v>
                </c:pt>
                <c:pt idx="297">
                  <c:v>0.251804675216734</c:v>
                </c:pt>
                <c:pt idx="298">
                  <c:v>0.25243949382338682</c:v>
                </c:pt>
                <c:pt idx="299">
                  <c:v>0.25306172543635008</c:v>
                </c:pt>
                <c:pt idx="300">
                  <c:v>0.25367175640091988</c:v>
                </c:pt>
                <c:pt idx="301">
                  <c:v>0.25426995673894937</c:v>
                </c:pt>
                <c:pt idx="302">
                  <c:v>0.25485668103871778</c:v>
                </c:pt>
                <c:pt idx="303">
                  <c:v>0.25543226928507629</c:v>
                </c:pt>
                <c:pt idx="304">
                  <c:v>0.25599704763463133</c:v>
                </c:pt>
                <c:pt idx="305">
                  <c:v>0.25655132914029111</c:v>
                </c:pt>
                <c:pt idx="306">
                  <c:v>0.25709541442910322</c:v>
                </c:pt>
                <c:pt idx="307">
                  <c:v>0.25762959233696286</c:v>
                </c:pt>
                <c:pt idx="308">
                  <c:v>0.25815414050345037</c:v>
                </c:pt>
                <c:pt idx="309">
                  <c:v>0.25866932592977387</c:v>
                </c:pt>
                <c:pt idx="310">
                  <c:v>0.25917540550253598</c:v>
                </c:pt>
                <c:pt idx="311">
                  <c:v>0.25967262648581002</c:v>
                </c:pt>
                <c:pt idx="312">
                  <c:v>0.26016122698380451</c:v>
                </c:pt>
                <c:pt idx="313">
                  <c:v>0.26064143637620268</c:v>
                </c:pt>
                <c:pt idx="314">
                  <c:v>0.26111347572809418</c:v>
                </c:pt>
                <c:pt idx="315">
                  <c:v>0.26157755817625961</c:v>
                </c:pt>
                <c:pt idx="316">
                  <c:v>0.26203388929342819</c:v>
                </c:pt>
                <c:pt idx="317">
                  <c:v>0.26248266743199866</c:v>
                </c:pt>
                <c:pt idx="318">
                  <c:v>0.26292408404859918</c:v>
                </c:pt>
                <c:pt idx="319">
                  <c:v>0.2633583240107541</c:v>
                </c:pt>
                <c:pt idx="320">
                  <c:v>0.26378556588682728</c:v>
                </c:pt>
                <c:pt idx="321">
                  <c:v>0.26420598222032643</c:v>
                </c:pt>
                <c:pt idx="322">
                  <c:v>0.26461973978956754</c:v>
                </c:pt>
                <c:pt idx="323">
                  <c:v>0.26502699985362765</c:v>
                </c:pt>
                <c:pt idx="324">
                  <c:v>0.26542791838544516</c:v>
                </c:pt>
                <c:pt idx="325">
                  <c:v>0.26582264629286378</c:v>
                </c:pt>
                <c:pt idx="326">
                  <c:v>0.26621132962836042</c:v>
                </c:pt>
                <c:pt idx="327">
                  <c:v>0.26659410978814391</c:v>
                </c:pt>
                <c:pt idx="328">
                  <c:v>0.2669711237012633</c:v>
                </c:pt>
                <c:pt idx="329">
                  <c:v>0.26734250400932102</c:v>
                </c:pt>
                <c:pt idx="330">
                  <c:v>0.26770837923734286</c:v>
                </c:pt>
                <c:pt idx="331">
                  <c:v>0.2680688739563224</c:v>
                </c:pt>
                <c:pt idx="332">
                  <c:v>0.26842410893791924</c:v>
                </c:pt>
                <c:pt idx="333">
                  <c:v>0.26877420130176116</c:v>
                </c:pt>
                <c:pt idx="334">
                  <c:v>0.26911926465576858</c:v>
                </c:pt>
                <c:pt idx="335">
                  <c:v>0.26945940922989309</c:v>
                </c:pt>
                <c:pt idx="336">
                  <c:v>0.26979474200363662</c:v>
                </c:pt>
                <c:pt idx="337">
                  <c:v>0.2701253668276935</c:v>
                </c:pt>
                <c:pt idx="338">
                  <c:v>0.27045138454003631</c:v>
                </c:pt>
                <c:pt idx="339">
                  <c:v>0.27077289307674707</c:v>
                </c:pt>
                <c:pt idx="340">
                  <c:v>0.27108998757787328</c:v>
                </c:pt>
                <c:pt idx="341">
                  <c:v>0.27140276048857576</c:v>
                </c:pt>
                <c:pt idx="342">
                  <c:v>0.27171130165581442</c:v>
                </c:pt>
                <c:pt idx="343">
                  <c:v>0.27201569842080603</c:v>
                </c:pt>
                <c:pt idx="344">
                  <c:v>0.27231603570747187</c:v>
                </c:pt>
                <c:pt idx="345">
                  <c:v>0.27261239610708238</c:v>
                </c:pt>
                <c:pt idx="346">
                  <c:v>0.27290485995929059</c:v>
                </c:pt>
                <c:pt idx="347">
                  <c:v>0.27319350542973875</c:v>
                </c:pt>
                <c:pt idx="348">
                  <c:v>0.27347840858440736</c:v>
                </c:pt>
                <c:pt idx="349">
                  <c:v>0.27375964346087001</c:v>
                </c:pt>
                <c:pt idx="350">
                  <c:v>0.27403728213660561</c:v>
                </c:pt>
                <c:pt idx="351">
                  <c:v>0.27431139479451172</c:v>
                </c:pt>
                <c:pt idx="352">
                  <c:v>0.27458204978575462</c:v>
                </c:pt>
                <c:pt idx="353">
                  <c:v>0.27484931369008458</c:v>
                </c:pt>
                <c:pt idx="354">
                  <c:v>0.27511325137373577</c:v>
                </c:pt>
                <c:pt idx="355">
                  <c:v>0.2753739260450272</c:v>
                </c:pt>
                <c:pt idx="356">
                  <c:v>0.27563139930777097</c:v>
                </c:pt>
                <c:pt idx="357">
                  <c:v>0.27588573121258997</c:v>
                </c:pt>
                <c:pt idx="358">
                  <c:v>0.27613698030624323</c:v>
                </c:pt>
                <c:pt idx="359">
                  <c:v>0.27638520367904817</c:v>
                </c:pt>
                <c:pt idx="360">
                  <c:v>0.2766304570104885</c:v>
                </c:pt>
                <c:pt idx="361">
                  <c:v>0.27687279461308806</c:v>
                </c:pt>
                <c:pt idx="362">
                  <c:v>0.27711226947462941</c:v>
                </c:pt>
                <c:pt idx="363">
                  <c:v>0.27734893329879096</c:v>
                </c:pt>
                <c:pt idx="364">
                  <c:v>0.27758283654427174</c:v>
                </c:pt>
                <c:pt idx="365">
                  <c:v>0.27781402846247077</c:v>
                </c:pt>
                <c:pt idx="366">
                  <c:v>0.27804255713378473</c:v>
                </c:pt>
                <c:pt idx="367">
                  <c:v>0.27826846950258199</c:v>
                </c:pt>
                <c:pt idx="368">
                  <c:v>0.27849181141091151</c:v>
                </c:pt>
                <c:pt idx="369">
                  <c:v>0.27871262763100002</c:v>
                </c:pt>
                <c:pt idx="370">
                  <c:v>0.2789309618965885</c:v>
                </c:pt>
                <c:pt idx="371">
                  <c:v>0.27914685693315766</c:v>
                </c:pt>
                <c:pt idx="372">
                  <c:v>0.2793603544870879</c:v>
                </c:pt>
                <c:pt idx="373">
                  <c:v>0.27957149535379888</c:v>
                </c:pt>
                <c:pt idx="374">
                  <c:v>0.27978031940490994</c:v>
                </c:pt>
                <c:pt idx="375">
                  <c:v>0.2799868656144629</c:v>
                </c:pt>
                <c:pt idx="376">
                  <c:v>0.28019117208424338</c:v>
                </c:pt>
                <c:pt idx="377">
                  <c:v>0.28039327606823899</c:v>
                </c:pt>
                <c:pt idx="378">
                  <c:v>0.28059321399626802</c:v>
                </c:pt>
                <c:pt idx="379">
                  <c:v>0.28079102149681195</c:v>
                </c:pt>
                <c:pt idx="380">
                  <c:v>0.28098673341908409</c:v>
                </c:pt>
                <c:pt idx="381">
                  <c:v>0.28118038385436284</c:v>
                </c:pt>
                <c:pt idx="382">
                  <c:v>0.28137200615662006</c:v>
                </c:pt>
                <c:pt idx="383">
                  <c:v>0.2815616329624715</c:v>
                </c:pt>
                <c:pt idx="384">
                  <c:v>0.28174929621047451</c:v>
                </c:pt>
                <c:pt idx="385">
                  <c:v>0.28193502715979973</c:v>
                </c:pt>
                <c:pt idx="386">
                  <c:v>0.28211885640829953</c:v>
                </c:pt>
                <c:pt idx="387">
                  <c:v>0.28230081390999667</c:v>
                </c:pt>
                <c:pt idx="388">
                  <c:v>0.28248092899201477</c:v>
                </c:pt>
                <c:pt idx="389">
                  <c:v>0.28265923037097151</c:v>
                </c:pt>
                <c:pt idx="390">
                  <c:v>0.28283574616885548</c:v>
                </c:pt>
                <c:pt idx="391">
                  <c:v>0.28301050392840388</c:v>
                </c:pt>
                <c:pt idx="392">
                  <c:v>0.283183530628002</c:v>
                </c:pt>
                <c:pt idx="393">
                  <c:v>0.28335485269611982</c:v>
                </c:pt>
                <c:pt idx="394">
                  <c:v>0.28352449602530383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292-4FD3-9F64-62BBF9E0D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248128"/>
        <c:axId val="1680249792"/>
      </c:scatterChart>
      <c:valAx>
        <c:axId val="1680248128"/>
        <c:scaling>
          <c:orientation val="minMax"/>
          <c:max val="7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800" b="1"/>
                  <a:t>LET (MeV*cm</a:t>
                </a:r>
                <a:r>
                  <a:rPr lang="en-US" altLang="zh-TW" sz="1800" b="1" baseline="30000"/>
                  <a:t>2</a:t>
                </a:r>
                <a:r>
                  <a:rPr lang="en-US" altLang="zh-TW" sz="1800" b="1"/>
                  <a:t>/mg)</a:t>
                </a:r>
                <a:endParaRPr lang="zh-TW" altLang="en-US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#,##0_);[Red]\(#,##0\)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80249792"/>
        <c:crossesAt val="1.0000000000000005E-8"/>
        <c:crossBetween val="midCat"/>
        <c:majorUnit val="10"/>
        <c:minorUnit val="1"/>
      </c:valAx>
      <c:valAx>
        <c:axId val="1680249792"/>
        <c:scaling>
          <c:orientation val="minMax"/>
          <c:max val="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800" b="1"/>
                  <a:t>Cross Section (cm</a:t>
                </a:r>
                <a:r>
                  <a:rPr lang="en-US" altLang="zh-TW" sz="1800" b="1" baseline="30000"/>
                  <a:t>2</a:t>
                </a:r>
                <a:r>
                  <a:rPr lang="en-US" altLang="zh-TW" sz="1800" b="1"/>
                  <a:t>/chip)</a:t>
                </a:r>
                <a:endParaRPr lang="zh-TW" altLang="en-US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#,##0.00_);[Red]\(#,##0.00\)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802481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5094565385209202"/>
          <c:y val="5.087768405947779E-2"/>
          <c:w val="0.26702640111162573"/>
          <c:h val="0.139732882161762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63563378107145"/>
          <c:y val="3.5972383666816966E-2"/>
          <c:w val="0.68461273223200036"/>
          <c:h val="0.7967988237181299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工作表2!$R$33:$R$218</c:f>
              <c:numCache>
                <c:formatCode>General</c:formatCode>
                <c:ptCount val="186"/>
                <c:pt idx="0">
                  <c:v>15</c:v>
                </c:pt>
                <c:pt idx="1">
                  <c:v>16</c:v>
                </c:pt>
                <c:pt idx="2">
                  <c:v>17</c:v>
                </c:pt>
                <c:pt idx="3">
                  <c:v>18</c:v>
                </c:pt>
                <c:pt idx="4">
                  <c:v>19</c:v>
                </c:pt>
                <c:pt idx="5">
                  <c:v>20</c:v>
                </c:pt>
                <c:pt idx="6">
                  <c:v>21</c:v>
                </c:pt>
                <c:pt idx="7">
                  <c:v>22</c:v>
                </c:pt>
                <c:pt idx="8">
                  <c:v>23</c:v>
                </c:pt>
                <c:pt idx="9">
                  <c:v>24</c:v>
                </c:pt>
                <c:pt idx="10">
                  <c:v>25</c:v>
                </c:pt>
                <c:pt idx="11">
                  <c:v>26</c:v>
                </c:pt>
                <c:pt idx="12">
                  <c:v>27</c:v>
                </c:pt>
                <c:pt idx="13">
                  <c:v>28</c:v>
                </c:pt>
                <c:pt idx="14">
                  <c:v>29</c:v>
                </c:pt>
                <c:pt idx="15">
                  <c:v>30</c:v>
                </c:pt>
                <c:pt idx="16">
                  <c:v>31</c:v>
                </c:pt>
                <c:pt idx="17">
                  <c:v>32</c:v>
                </c:pt>
                <c:pt idx="18">
                  <c:v>33</c:v>
                </c:pt>
                <c:pt idx="19">
                  <c:v>34</c:v>
                </c:pt>
                <c:pt idx="20">
                  <c:v>35</c:v>
                </c:pt>
                <c:pt idx="21">
                  <c:v>36</c:v>
                </c:pt>
                <c:pt idx="22">
                  <c:v>37</c:v>
                </c:pt>
                <c:pt idx="23">
                  <c:v>38</c:v>
                </c:pt>
                <c:pt idx="24">
                  <c:v>39</c:v>
                </c:pt>
                <c:pt idx="25">
                  <c:v>40</c:v>
                </c:pt>
                <c:pt idx="26">
                  <c:v>41</c:v>
                </c:pt>
                <c:pt idx="27">
                  <c:v>42</c:v>
                </c:pt>
                <c:pt idx="28">
                  <c:v>43</c:v>
                </c:pt>
                <c:pt idx="29">
                  <c:v>44</c:v>
                </c:pt>
                <c:pt idx="30">
                  <c:v>45</c:v>
                </c:pt>
                <c:pt idx="31">
                  <c:v>46</c:v>
                </c:pt>
                <c:pt idx="32">
                  <c:v>47</c:v>
                </c:pt>
                <c:pt idx="33">
                  <c:v>48</c:v>
                </c:pt>
                <c:pt idx="34">
                  <c:v>49</c:v>
                </c:pt>
                <c:pt idx="35">
                  <c:v>50</c:v>
                </c:pt>
                <c:pt idx="36">
                  <c:v>51</c:v>
                </c:pt>
                <c:pt idx="37">
                  <c:v>52</c:v>
                </c:pt>
                <c:pt idx="38">
                  <c:v>53</c:v>
                </c:pt>
                <c:pt idx="39">
                  <c:v>54</c:v>
                </c:pt>
                <c:pt idx="40">
                  <c:v>55</c:v>
                </c:pt>
                <c:pt idx="41">
                  <c:v>56</c:v>
                </c:pt>
                <c:pt idx="42">
                  <c:v>57</c:v>
                </c:pt>
                <c:pt idx="43">
                  <c:v>58</c:v>
                </c:pt>
                <c:pt idx="44">
                  <c:v>59</c:v>
                </c:pt>
                <c:pt idx="45">
                  <c:v>60</c:v>
                </c:pt>
                <c:pt idx="46">
                  <c:v>61</c:v>
                </c:pt>
                <c:pt idx="47">
                  <c:v>62</c:v>
                </c:pt>
                <c:pt idx="48">
                  <c:v>63</c:v>
                </c:pt>
                <c:pt idx="49">
                  <c:v>64</c:v>
                </c:pt>
                <c:pt idx="50">
                  <c:v>65</c:v>
                </c:pt>
                <c:pt idx="51">
                  <c:v>66</c:v>
                </c:pt>
                <c:pt idx="52">
                  <c:v>67</c:v>
                </c:pt>
                <c:pt idx="53">
                  <c:v>68</c:v>
                </c:pt>
                <c:pt idx="54">
                  <c:v>69</c:v>
                </c:pt>
                <c:pt idx="55">
                  <c:v>70</c:v>
                </c:pt>
                <c:pt idx="56">
                  <c:v>71</c:v>
                </c:pt>
                <c:pt idx="57">
                  <c:v>72</c:v>
                </c:pt>
                <c:pt idx="58">
                  <c:v>73</c:v>
                </c:pt>
                <c:pt idx="59">
                  <c:v>74</c:v>
                </c:pt>
                <c:pt idx="60">
                  <c:v>75</c:v>
                </c:pt>
                <c:pt idx="61">
                  <c:v>76</c:v>
                </c:pt>
                <c:pt idx="62">
                  <c:v>77</c:v>
                </c:pt>
                <c:pt idx="63">
                  <c:v>78</c:v>
                </c:pt>
                <c:pt idx="64">
                  <c:v>79</c:v>
                </c:pt>
                <c:pt idx="65">
                  <c:v>80</c:v>
                </c:pt>
                <c:pt idx="66">
                  <c:v>81</c:v>
                </c:pt>
                <c:pt idx="67">
                  <c:v>82</c:v>
                </c:pt>
                <c:pt idx="68">
                  <c:v>83</c:v>
                </c:pt>
                <c:pt idx="69">
                  <c:v>84</c:v>
                </c:pt>
                <c:pt idx="70">
                  <c:v>85</c:v>
                </c:pt>
                <c:pt idx="71">
                  <c:v>86</c:v>
                </c:pt>
                <c:pt idx="72">
                  <c:v>87</c:v>
                </c:pt>
                <c:pt idx="73">
                  <c:v>88</c:v>
                </c:pt>
                <c:pt idx="74">
                  <c:v>89</c:v>
                </c:pt>
                <c:pt idx="75">
                  <c:v>90</c:v>
                </c:pt>
                <c:pt idx="76">
                  <c:v>91</c:v>
                </c:pt>
                <c:pt idx="77">
                  <c:v>92</c:v>
                </c:pt>
                <c:pt idx="78">
                  <c:v>93</c:v>
                </c:pt>
                <c:pt idx="79">
                  <c:v>94</c:v>
                </c:pt>
                <c:pt idx="80">
                  <c:v>95</c:v>
                </c:pt>
                <c:pt idx="81">
                  <c:v>96</c:v>
                </c:pt>
                <c:pt idx="82">
                  <c:v>97</c:v>
                </c:pt>
                <c:pt idx="83">
                  <c:v>98</c:v>
                </c:pt>
                <c:pt idx="84">
                  <c:v>99</c:v>
                </c:pt>
                <c:pt idx="85">
                  <c:v>100</c:v>
                </c:pt>
                <c:pt idx="86">
                  <c:v>101</c:v>
                </c:pt>
                <c:pt idx="87">
                  <c:v>102</c:v>
                </c:pt>
                <c:pt idx="88">
                  <c:v>103</c:v>
                </c:pt>
                <c:pt idx="89">
                  <c:v>104</c:v>
                </c:pt>
                <c:pt idx="90">
                  <c:v>105</c:v>
                </c:pt>
                <c:pt idx="91">
                  <c:v>106</c:v>
                </c:pt>
                <c:pt idx="92">
                  <c:v>107</c:v>
                </c:pt>
                <c:pt idx="93">
                  <c:v>108</c:v>
                </c:pt>
                <c:pt idx="94">
                  <c:v>109</c:v>
                </c:pt>
                <c:pt idx="95">
                  <c:v>110</c:v>
                </c:pt>
                <c:pt idx="96">
                  <c:v>111</c:v>
                </c:pt>
                <c:pt idx="97">
                  <c:v>112</c:v>
                </c:pt>
                <c:pt idx="98">
                  <c:v>113</c:v>
                </c:pt>
                <c:pt idx="99">
                  <c:v>114</c:v>
                </c:pt>
                <c:pt idx="100">
                  <c:v>115</c:v>
                </c:pt>
                <c:pt idx="101">
                  <c:v>116</c:v>
                </c:pt>
                <c:pt idx="102">
                  <c:v>117</c:v>
                </c:pt>
                <c:pt idx="103">
                  <c:v>118</c:v>
                </c:pt>
                <c:pt idx="104">
                  <c:v>119</c:v>
                </c:pt>
                <c:pt idx="105">
                  <c:v>120</c:v>
                </c:pt>
                <c:pt idx="106">
                  <c:v>121</c:v>
                </c:pt>
                <c:pt idx="107">
                  <c:v>122</c:v>
                </c:pt>
                <c:pt idx="108">
                  <c:v>123</c:v>
                </c:pt>
                <c:pt idx="109">
                  <c:v>124</c:v>
                </c:pt>
                <c:pt idx="110">
                  <c:v>125</c:v>
                </c:pt>
                <c:pt idx="111">
                  <c:v>126</c:v>
                </c:pt>
                <c:pt idx="112">
                  <c:v>127</c:v>
                </c:pt>
                <c:pt idx="113">
                  <c:v>128</c:v>
                </c:pt>
                <c:pt idx="114">
                  <c:v>129</c:v>
                </c:pt>
                <c:pt idx="115">
                  <c:v>130</c:v>
                </c:pt>
                <c:pt idx="116">
                  <c:v>131</c:v>
                </c:pt>
                <c:pt idx="117">
                  <c:v>132</c:v>
                </c:pt>
                <c:pt idx="118">
                  <c:v>133</c:v>
                </c:pt>
                <c:pt idx="119">
                  <c:v>134</c:v>
                </c:pt>
                <c:pt idx="120">
                  <c:v>135</c:v>
                </c:pt>
                <c:pt idx="121">
                  <c:v>136</c:v>
                </c:pt>
                <c:pt idx="122">
                  <c:v>137</c:v>
                </c:pt>
                <c:pt idx="123">
                  <c:v>138</c:v>
                </c:pt>
                <c:pt idx="124">
                  <c:v>139</c:v>
                </c:pt>
                <c:pt idx="125">
                  <c:v>140</c:v>
                </c:pt>
                <c:pt idx="126">
                  <c:v>141</c:v>
                </c:pt>
                <c:pt idx="127">
                  <c:v>142</c:v>
                </c:pt>
                <c:pt idx="128">
                  <c:v>143</c:v>
                </c:pt>
                <c:pt idx="129">
                  <c:v>144</c:v>
                </c:pt>
                <c:pt idx="130">
                  <c:v>145</c:v>
                </c:pt>
                <c:pt idx="131">
                  <c:v>146</c:v>
                </c:pt>
                <c:pt idx="132">
                  <c:v>147</c:v>
                </c:pt>
                <c:pt idx="133">
                  <c:v>148</c:v>
                </c:pt>
                <c:pt idx="134">
                  <c:v>149</c:v>
                </c:pt>
                <c:pt idx="135">
                  <c:v>150</c:v>
                </c:pt>
                <c:pt idx="136">
                  <c:v>151</c:v>
                </c:pt>
                <c:pt idx="137">
                  <c:v>152</c:v>
                </c:pt>
                <c:pt idx="138">
                  <c:v>153</c:v>
                </c:pt>
                <c:pt idx="139">
                  <c:v>154</c:v>
                </c:pt>
                <c:pt idx="140">
                  <c:v>155</c:v>
                </c:pt>
                <c:pt idx="141">
                  <c:v>156</c:v>
                </c:pt>
                <c:pt idx="142">
                  <c:v>157</c:v>
                </c:pt>
                <c:pt idx="143">
                  <c:v>158</c:v>
                </c:pt>
                <c:pt idx="144">
                  <c:v>159</c:v>
                </c:pt>
                <c:pt idx="145">
                  <c:v>160</c:v>
                </c:pt>
                <c:pt idx="146">
                  <c:v>161</c:v>
                </c:pt>
                <c:pt idx="147">
                  <c:v>162</c:v>
                </c:pt>
                <c:pt idx="148">
                  <c:v>163</c:v>
                </c:pt>
                <c:pt idx="149">
                  <c:v>164</c:v>
                </c:pt>
                <c:pt idx="150">
                  <c:v>165</c:v>
                </c:pt>
                <c:pt idx="151">
                  <c:v>166</c:v>
                </c:pt>
                <c:pt idx="152">
                  <c:v>167</c:v>
                </c:pt>
                <c:pt idx="153">
                  <c:v>168</c:v>
                </c:pt>
                <c:pt idx="154">
                  <c:v>169</c:v>
                </c:pt>
                <c:pt idx="155">
                  <c:v>170</c:v>
                </c:pt>
                <c:pt idx="156">
                  <c:v>171</c:v>
                </c:pt>
                <c:pt idx="157">
                  <c:v>172</c:v>
                </c:pt>
                <c:pt idx="158">
                  <c:v>173</c:v>
                </c:pt>
                <c:pt idx="159">
                  <c:v>174</c:v>
                </c:pt>
                <c:pt idx="160">
                  <c:v>175</c:v>
                </c:pt>
                <c:pt idx="161">
                  <c:v>176</c:v>
                </c:pt>
                <c:pt idx="162">
                  <c:v>177</c:v>
                </c:pt>
                <c:pt idx="163">
                  <c:v>178</c:v>
                </c:pt>
                <c:pt idx="164">
                  <c:v>179</c:v>
                </c:pt>
                <c:pt idx="165">
                  <c:v>180</c:v>
                </c:pt>
                <c:pt idx="166">
                  <c:v>181</c:v>
                </c:pt>
                <c:pt idx="167">
                  <c:v>182</c:v>
                </c:pt>
                <c:pt idx="168">
                  <c:v>183</c:v>
                </c:pt>
                <c:pt idx="169">
                  <c:v>184</c:v>
                </c:pt>
                <c:pt idx="170">
                  <c:v>185</c:v>
                </c:pt>
                <c:pt idx="171">
                  <c:v>186</c:v>
                </c:pt>
                <c:pt idx="172">
                  <c:v>187</c:v>
                </c:pt>
                <c:pt idx="173">
                  <c:v>188</c:v>
                </c:pt>
                <c:pt idx="174">
                  <c:v>189</c:v>
                </c:pt>
                <c:pt idx="175">
                  <c:v>190</c:v>
                </c:pt>
                <c:pt idx="176">
                  <c:v>191</c:v>
                </c:pt>
                <c:pt idx="177">
                  <c:v>192</c:v>
                </c:pt>
                <c:pt idx="178">
                  <c:v>193</c:v>
                </c:pt>
                <c:pt idx="179">
                  <c:v>194</c:v>
                </c:pt>
                <c:pt idx="180">
                  <c:v>195</c:v>
                </c:pt>
                <c:pt idx="181">
                  <c:v>196</c:v>
                </c:pt>
                <c:pt idx="182">
                  <c:v>197</c:v>
                </c:pt>
                <c:pt idx="183">
                  <c:v>198</c:v>
                </c:pt>
                <c:pt idx="184">
                  <c:v>199</c:v>
                </c:pt>
                <c:pt idx="185">
                  <c:v>200</c:v>
                </c:pt>
              </c:numCache>
            </c:numRef>
          </c:xVal>
          <c:yVal>
            <c:numRef>
              <c:f>工作表2!$T$33:$T$218</c:f>
              <c:numCache>
                <c:formatCode>0.0000E+00</c:formatCode>
                <c:ptCount val="186"/>
                <c:pt idx="0">
                  <c:v>0</c:v>
                </c:pt>
                <c:pt idx="1">
                  <c:v>5.5427984479581616E-10</c:v>
                </c:pt>
                <c:pt idx="2">
                  <c:v>1.9079854916028784E-9</c:v>
                </c:pt>
                <c:pt idx="3">
                  <c:v>3.8310058508034851E-9</c:v>
                </c:pt>
                <c:pt idx="4">
                  <c:v>6.1930922400620181E-9</c:v>
                </c:pt>
                <c:pt idx="5">
                  <c:v>8.9055404117831179E-9</c:v>
                </c:pt>
                <c:pt idx="6">
                  <c:v>1.1903090392358528E-8</c:v>
                </c:pt>
                <c:pt idx="7">
                  <c:v>1.5135501465755658E-8</c:v>
                </c:pt>
                <c:pt idx="8">
                  <c:v>1.8562900867150996E-8</c:v>
                </c:pt>
                <c:pt idx="9">
                  <c:v>2.2152940548341099E-8</c:v>
                </c:pt>
                <c:pt idx="10">
                  <c:v>2.5878935087562883E-8</c:v>
                </c:pt>
                <c:pt idx="11">
                  <c:v>2.9718579384712903E-8</c:v>
                </c:pt>
                <c:pt idx="12">
                  <c:v>3.3653031094769855E-8</c:v>
                </c:pt>
                <c:pt idx="13">
                  <c:v>3.7666233829863609E-8</c:v>
                </c:pt>
                <c:pt idx="14">
                  <c:v>4.1744405498395463E-8</c:v>
                </c:pt>
                <c:pt idx="15">
                  <c:v>4.5875643500781756E-8</c:v>
                </c:pt>
                <c:pt idx="16">
                  <c:v>5.0049614795081807E-8</c:v>
                </c:pt>
                <c:pt idx="17">
                  <c:v>5.4257308972476925E-8</c:v>
                </c:pt>
                <c:pt idx="18">
                  <c:v>5.8490839004243115E-8</c:v>
                </c:pt>
                <c:pt idx="19">
                  <c:v>6.2743278651032856E-8</c:v>
                </c:pt>
                <c:pt idx="20">
                  <c:v>6.700852847514878E-8</c:v>
                </c:pt>
                <c:pt idx="21">
                  <c:v>7.1281204452850813E-8</c:v>
                </c:pt>
                <c:pt idx="22">
                  <c:v>7.5556544646293093E-8</c:v>
                </c:pt>
                <c:pt idx="23">
                  <c:v>7.983033045359239E-8</c:v>
                </c:pt>
                <c:pt idx="24">
                  <c:v>8.4098819734484711E-8</c:v>
                </c:pt>
                <c:pt idx="25">
                  <c:v>8.8358689690307633E-8</c:v>
                </c:pt>
                <c:pt idx="26">
                  <c:v>9.2606987816458958E-8</c:v>
                </c:pt>
                <c:pt idx="27">
                  <c:v>9.6841089581582819E-8</c:v>
                </c:pt>
                <c:pt idx="28">
                  <c:v>1.0105866174758909E-7</c:v>
                </c:pt>
                <c:pt idx="29">
                  <c:v>1.0525763044750162E-7</c:v>
                </c:pt>
                <c:pt idx="30">
                  <c:v>1.0943615329797957E-7</c:v>
                </c:pt>
                <c:pt idx="31">
                  <c:v>1.135925949503641E-7</c:v>
                </c:pt>
                <c:pt idx="32">
                  <c:v>1.1772550558578257E-7</c:v>
                </c:pt>
                <c:pt idx="33">
                  <c:v>1.218336019418497E-7</c:v>
                </c:pt>
                <c:pt idx="34">
                  <c:v>1.2591575052507852E-7</c:v>
                </c:pt>
                <c:pt idx="35">
                  <c:v>1.2997095271750229E-7</c:v>
                </c:pt>
                <c:pt idx="36">
                  <c:v>1.339983315306998E-7</c:v>
                </c:pt>
                <c:pt idx="37">
                  <c:v>1.3799711979734501E-7</c:v>
                </c:pt>
                <c:pt idx="38">
                  <c:v>1.4196664962106847E-7</c:v>
                </c:pt>
                <c:pt idx="39">
                  <c:v>1.4590634293101368E-7</c:v>
                </c:pt>
                <c:pt idx="40">
                  <c:v>1.4981570300892924E-7</c:v>
                </c:pt>
                <c:pt idx="41">
                  <c:v>1.5369430687470406E-7</c:v>
                </c:pt>
                <c:pt idx="42">
                  <c:v>1.5754179843153012E-7</c:v>
                </c:pt>
                <c:pt idx="43">
                  <c:v>1.6135788228483955E-7</c:v>
                </c:pt>
                <c:pt idx="44">
                  <c:v>1.6514231816021086E-7</c:v>
                </c:pt>
                <c:pt idx="45">
                  <c:v>1.6889491585487381E-7</c:v>
                </c:pt>
                <c:pt idx="46">
                  <c:v>1.7261553066554926E-7</c:v>
                </c:pt>
                <c:pt idx="47">
                  <c:v>1.7630405924231653E-7</c:v>
                </c:pt>
                <c:pt idx="48">
                  <c:v>1.7996043582422137E-7</c:v>
                </c:pt>
                <c:pt idx="49">
                  <c:v>1.8358462881754004E-7</c:v>
                </c:pt>
                <c:pt idx="50">
                  <c:v>1.8717663768212624E-7</c:v>
                </c:pt>
                <c:pt idx="51">
                  <c:v>1.907364900952056E-7</c:v>
                </c:pt>
                <c:pt idx="52">
                  <c:v>1.9426423936540331E-7</c:v>
                </c:pt>
                <c:pt idx="53">
                  <c:v>1.977599620727923E-7</c:v>
                </c:pt>
                <c:pt idx="54">
                  <c:v>2.012237559133787E-7</c:v>
                </c:pt>
                <c:pt idx="55">
                  <c:v>2.0465573772874128E-7</c:v>
                </c:pt>
                <c:pt idx="56">
                  <c:v>2.0805604170358562E-7</c:v>
                </c:pt>
                <c:pt idx="57">
                  <c:v>2.1142481771575578E-7</c:v>
                </c:pt>
                <c:pt idx="58">
                  <c:v>2.1476222982483662E-7</c:v>
                </c:pt>
                <c:pt idx="59">
                  <c:v>2.1806845488687899E-7</c:v>
                </c:pt>
                <c:pt idx="60">
                  <c:v>2.2134368128402876E-7</c:v>
                </c:pt>
                <c:pt idx="61">
                  <c:v>2.2458810775894305E-7</c:v>
                </c:pt>
                <c:pt idx="62">
                  <c:v>2.2780194234486392E-7</c:v>
                </c:pt>
                <c:pt idx="63">
                  <c:v>2.3098540138309807E-7</c:v>
                </c:pt>
                <c:pt idx="64">
                  <c:v>2.3413870862043321E-7</c:v>
                </c:pt>
                <c:pt idx="65">
                  <c:v>2.3726209437972606E-7</c:v>
                </c:pt>
                <c:pt idx="66">
                  <c:v>2.4035579479752324E-7</c:v>
                </c:pt>
                <c:pt idx="67">
                  <c:v>2.4342005112314299E-7</c:v>
                </c:pt>
                <c:pt idx="68">
                  <c:v>2.4645510907414629E-7</c:v>
                </c:pt>
                <c:pt idx="69">
                  <c:v>2.4946121824358898E-7</c:v>
                </c:pt>
                <c:pt idx="70">
                  <c:v>2.5243863155485149E-7</c:v>
                </c:pt>
                <c:pt idx="71">
                  <c:v>2.5538760476021467E-7</c:v>
                </c:pt>
                <c:pt idx="72">
                  <c:v>2.5830839597968475E-7</c:v>
                </c:pt>
                <c:pt idx="73">
                  <c:v>2.6120126527687105E-7</c:v>
                </c:pt>
                <c:pt idx="74">
                  <c:v>2.6406647426899519E-7</c:v>
                </c:pt>
                <c:pt idx="75">
                  <c:v>2.6690428576835727E-7</c:v>
                </c:pt>
                <c:pt idx="76">
                  <c:v>2.6971496345280862E-7</c:v>
                </c:pt>
                <c:pt idx="77">
                  <c:v>2.7249877156298741E-7</c:v>
                </c:pt>
                <c:pt idx="78">
                  <c:v>2.7525597462425275E-7</c:v>
                </c:pt>
                <c:pt idx="79">
                  <c:v>2.7798683719143138E-7</c:v>
                </c:pt>
                <c:pt idx="80">
                  <c:v>2.8069162361463211E-7</c:v>
                </c:pt>
                <c:pt idx="81">
                  <c:v>2.8337059782453726E-7</c:v>
                </c:pt>
                <c:pt idx="82">
                  <c:v>2.8602402313569192E-7</c:v>
                </c:pt>
                <c:pt idx="83">
                  <c:v>2.8865216206644803E-7</c:v>
                </c:pt>
                <c:pt idx="84">
                  <c:v>2.9125527617430423E-7</c:v>
                </c:pt>
                <c:pt idx="85">
                  <c:v>2.9383362590550268E-7</c:v>
                </c:pt>
                <c:pt idx="86">
                  <c:v>2.9638747045781438E-7</c:v>
                </c:pt>
                <c:pt idx="87">
                  <c:v>2.9891706765553831E-7</c:v>
                </c:pt>
                <c:pt idx="88">
                  <c:v>3.0142267383580935E-7</c:v>
                </c:pt>
                <c:pt idx="89">
                  <c:v>3.0390454374538024E-7</c:v>
                </c:pt>
                <c:pt idx="90">
                  <c:v>3.0636293044710564E-7</c:v>
                </c:pt>
                <c:pt idx="91">
                  <c:v>3.0879808523541386E-7</c:v>
                </c:pt>
                <c:pt idx="92">
                  <c:v>3.1121025756010628E-7</c:v>
                </c:pt>
                <c:pt idx="93">
                  <c:v>3.1359969495787198E-7</c:v>
                </c:pt>
                <c:pt idx="94">
                  <c:v>3.1596664299095357E-7</c:v>
                </c:pt>
                <c:pt idx="95">
                  <c:v>3.1831134519243599E-7</c:v>
                </c:pt>
                <c:pt idx="96">
                  <c:v>3.2063404301767449E-7</c:v>
                </c:pt>
                <c:pt idx="97">
                  <c:v>3.2293497580141015E-7</c:v>
                </c:pt>
                <c:pt idx="98">
                  <c:v>3.252143807201536E-7</c:v>
                </c:pt>
                <c:pt idx="99">
                  <c:v>3.2747249275944968E-7</c:v>
                </c:pt>
                <c:pt idx="100">
                  <c:v>3.2970954468566194E-7</c:v>
                </c:pt>
                <c:pt idx="101">
                  <c:v>3.3192576702194406E-7</c:v>
                </c:pt>
                <c:pt idx="102">
                  <c:v>3.3412138802808384E-7</c:v>
                </c:pt>
                <c:pt idx="103">
                  <c:v>3.3629663368393398E-7</c:v>
                </c:pt>
                <c:pt idx="104">
                  <c:v>3.384517276761615E-7</c:v>
                </c:pt>
                <c:pt idx="105">
                  <c:v>3.4058689138806127E-7</c:v>
                </c:pt>
                <c:pt idx="106">
                  <c:v>3.4270234389221024E-7</c:v>
                </c:pt>
                <c:pt idx="107">
                  <c:v>3.4479830194573632E-7</c:v>
                </c:pt>
                <c:pt idx="108">
                  <c:v>3.4687497998801045E-7</c:v>
                </c:pt>
                <c:pt idx="109">
                  <c:v>3.4893259014056905E-7</c:v>
                </c:pt>
                <c:pt idx="110">
                  <c:v>3.5097134220909381E-7</c:v>
                </c:pt>
                <c:pt idx="111">
                  <c:v>3.5299144368729072E-7</c:v>
                </c:pt>
                <c:pt idx="112">
                  <c:v>3.549930997625116E-7</c:v>
                </c:pt>
                <c:pt idx="113">
                  <c:v>3.5697651332298416E-7</c:v>
                </c:pt>
                <c:pt idx="114">
                  <c:v>3.5894188496651569E-7</c:v>
                </c:pt>
                <c:pt idx="115">
                  <c:v>3.6088941301054915E-7</c:v>
                </c:pt>
                <c:pt idx="116">
                  <c:v>3.6281929350346086E-7</c:v>
                </c:pt>
                <c:pt idx="117">
                  <c:v>3.6473172023699236E-7</c:v>
                </c:pt>
                <c:pt idx="118">
                  <c:v>3.6662688475971737E-7</c:v>
                </c:pt>
                <c:pt idx="119">
                  <c:v>3.6850497639145585E-7</c:v>
                </c:pt>
                <c:pt idx="120">
                  <c:v>3.703661822385443E-7</c:v>
                </c:pt>
                <c:pt idx="121">
                  <c:v>3.7221068720988966E-7</c:v>
                </c:pt>
                <c:pt idx="122">
                  <c:v>3.7403867403372778E-7</c:v>
                </c:pt>
                <c:pt idx="123">
                  <c:v>3.7585032327501834E-7</c:v>
                </c:pt>
                <c:pt idx="124">
                  <c:v>3.7764581335341439E-7</c:v>
                </c:pt>
                <c:pt idx="125">
                  <c:v>3.7942532056174655E-7</c:v>
                </c:pt>
                <c:pt idx="126">
                  <c:v>3.8118901908496098E-7</c:v>
                </c:pt>
                <c:pt idx="127">
                  <c:v>3.8293708101946949E-7</c:v>
                </c:pt>
                <c:pt idx="128">
                  <c:v>3.8466967639285325E-7</c:v>
                </c:pt>
                <c:pt idx="129">
                  <c:v>3.8638697318388184E-7</c:v>
                </c:pt>
                <c:pt idx="130">
                  <c:v>3.8808913734280341E-7</c:v>
                </c:pt>
                <c:pt idx="131">
                  <c:v>3.8977633281186993E-7</c:v>
                </c:pt>
                <c:pt idx="132">
                  <c:v>3.9144872154605572E-7</c:v>
                </c:pt>
                <c:pt idx="133">
                  <c:v>3.9310646353394372E-7</c:v>
                </c:pt>
                <c:pt idx="134">
                  <c:v>3.9474971681874198E-7</c:v>
                </c:pt>
                <c:pt idx="135">
                  <c:v>3.9637863751940461E-7</c:v>
                </c:pt>
                <c:pt idx="136">
                  <c:v>3.9799337985183013E-7</c:v>
                </c:pt>
                <c:pt idx="137">
                  <c:v>3.9959409615011115E-7</c:v>
                </c:pt>
                <c:pt idx="138">
                  <c:v>4.0118093688781483E-7</c:v>
                </c:pt>
                <c:pt idx="139">
                  <c:v>4.0275405069927097E-7</c:v>
                </c:pt>
                <c:pt idx="140">
                  <c:v>4.0431358440084646E-7</c:v>
                </c:pt>
                <c:pt idx="141">
                  <c:v>4.0585968301219444E-7</c:v>
                </c:pt>
                <c:pt idx="142">
                  <c:v>4.0739248977745102E-7</c:v>
                </c:pt>
                <c:pt idx="143">
                  <c:v>4.0891214618637565E-7</c:v>
                </c:pt>
                <c:pt idx="144">
                  <c:v>4.1041879199541009E-7</c:v>
                </c:pt>
                <c:pt idx="145">
                  <c:v>4.1191256524865131E-7</c:v>
                </c:pt>
                <c:pt idx="146">
                  <c:v>4.133936022987209E-7</c:v>
                </c:pt>
                <c:pt idx="147">
                  <c:v>4.1486203782752289E-7</c:v>
                </c:pt>
                <c:pt idx="148">
                  <c:v>4.1631800486687662E-7</c:v>
                </c:pt>
                <c:pt idx="149">
                  <c:v>4.1776163481901977E-7</c:v>
                </c:pt>
                <c:pt idx="150">
                  <c:v>4.1919305747696876E-7</c:v>
                </c:pt>
                <c:pt idx="151">
                  <c:v>4.2061240104473131E-7</c:v>
                </c:pt>
                <c:pt idx="152">
                  <c:v>4.2201979215736358E-7</c:v>
                </c:pt>
                <c:pt idx="153">
                  <c:v>4.2341535590086502E-7</c:v>
                </c:pt>
                <c:pt idx="154">
                  <c:v>4.2479921583190526E-7</c:v>
                </c:pt>
                <c:pt idx="155">
                  <c:v>4.2617149399737815E-7</c:v>
                </c:pt>
                <c:pt idx="156">
                  <c:v>4.2753231095377983E-7</c:v>
                </c:pt>
                <c:pt idx="157">
                  <c:v>4.2888178578640231E-7</c:v>
                </c:pt>
                <c:pt idx="158">
                  <c:v>4.3022003612834298E-7</c:v>
                </c:pt>
                <c:pt idx="159">
                  <c:v>4.3154717817932731E-7</c:v>
                </c:pt>
                <c:pt idx="160">
                  <c:v>4.3286332672433665E-7</c:v>
                </c:pt>
                <c:pt idx="161">
                  <c:v>4.3416859515204407E-7</c:v>
                </c:pt>
                <c:pt idx="162">
                  <c:v>4.3546309547305584E-7</c:v>
                </c:pt>
                <c:pt idx="163">
                  <c:v>4.3674693833795079E-7</c:v>
                </c:pt>
                <c:pt idx="164">
                  <c:v>4.3802023305512453E-7</c:v>
                </c:pt>
                <c:pt idx="165">
                  <c:v>4.3928308760843221E-7</c:v>
                </c:pt>
                <c:pt idx="166">
                  <c:v>4.405356086746286E-7</c:v>
                </c:pt>
                <c:pt idx="167">
                  <c:v>4.4177790164060756E-7</c:v>
                </c:pt>
                <c:pt idx="168">
                  <c:v>4.4301007062043981E-7</c:v>
                </c:pt>
                <c:pt idx="169">
                  <c:v>4.4423221847220583E-7</c:v>
                </c:pt>
                <c:pt idx="170">
                  <c:v>4.4544444681462878E-7</c:v>
                </c:pt>
                <c:pt idx="171">
                  <c:v>4.4664685604350427E-7</c:v>
                </c:pt>
                <c:pt idx="172">
                  <c:v>4.4783954534792615E-7</c:v>
                </c:pt>
                <c:pt idx="173">
                  <c:v>4.4902261272631416E-7</c:v>
                </c:pt>
                <c:pt idx="174">
                  <c:v>4.5019615500223783E-7</c:v>
                </c:pt>
                <c:pt idx="175">
                  <c:v>4.5136026784004233E-7</c:v>
                </c:pt>
                <c:pt idx="176">
                  <c:v>4.5251504576027354E-7</c:v>
                </c:pt>
                <c:pt idx="177">
                  <c:v>4.5366058215490623E-7</c:v>
                </c:pt>
                <c:pt idx="178">
                  <c:v>4.5479696930237487E-7</c:v>
                </c:pt>
                <c:pt idx="179">
                  <c:v>4.5592429838240763E-7</c:v>
                </c:pt>
                <c:pt idx="180">
                  <c:v>4.5704265949066769E-7</c:v>
                </c:pt>
                <c:pt idx="181">
                  <c:v>4.5815214165320015E-7</c:v>
                </c:pt>
                <c:pt idx="182">
                  <c:v>4.5925283284068834E-7</c:v>
                </c:pt>
                <c:pt idx="183">
                  <c:v>4.6034481998251811E-7</c:v>
                </c:pt>
                <c:pt idx="184">
                  <c:v>4.6142818898065633E-7</c:v>
                </c:pt>
                <c:pt idx="185">
                  <c:v>4.625030247233407E-7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B66-49E1-8D97-DD29DB03AAF6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工作表2!$Z$7</c:f>
                <c:numCache>
                  <c:formatCode>General</c:formatCode>
                  <c:ptCount val="1"/>
                  <c:pt idx="0">
                    <c:v>3.703131107663917E-8</c:v>
                  </c:pt>
                </c:numCache>
              </c:numRef>
            </c:plus>
            <c:minus>
              <c:numRef>
                <c:f>工作表2!$Z$7</c:f>
                <c:numCache>
                  <c:formatCode>General</c:formatCode>
                  <c:ptCount val="1"/>
                  <c:pt idx="0">
                    <c:v>3.703131107663917E-8</c:v>
                  </c:pt>
                </c:numCache>
              </c:numRef>
            </c:minus>
            <c:spPr>
              <a:noFill/>
              <a:ln w="25400" cap="flat" cmpd="sng" algn="ctr">
                <a:solidFill>
                  <a:srgbClr val="FF0000"/>
                </a:solidFill>
                <a:round/>
              </a:ln>
              <a:effectLst/>
            </c:spPr>
          </c:errBars>
          <c:errBars>
            <c:errDir val="x"/>
            <c:errBarType val="both"/>
            <c:errValType val="fixedVal"/>
            <c:noEndCap val="0"/>
            <c:val val="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工作表2!$S$15</c:f>
              <c:numCache>
                <c:formatCode>General</c:formatCode>
                <c:ptCount val="1"/>
                <c:pt idx="0">
                  <c:v>200</c:v>
                </c:pt>
              </c:numCache>
            </c:numRef>
          </c:xVal>
          <c:yVal>
            <c:numRef>
              <c:f>工作表2!$Y$7</c:f>
              <c:numCache>
                <c:formatCode>0.000E+00</c:formatCode>
                <c:ptCount val="1"/>
                <c:pt idx="0">
                  <c:v>4.6249854471587729E-7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B66-49E1-8D97-DD29DB03A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2309584"/>
        <c:axId val="552310416"/>
      </c:scatterChart>
      <c:valAx>
        <c:axId val="552309584"/>
        <c:scaling>
          <c:orientation val="minMax"/>
          <c:max val="22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600" b="1"/>
                  <a:t>Proton Energy</a:t>
                </a:r>
                <a:endParaRPr lang="zh-TW" altLang="en-US" sz="16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General" sourceLinked="1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52310416"/>
        <c:crossesAt val="1.0000000000000006E-10"/>
        <c:crossBetween val="midCat"/>
        <c:majorUnit val="25"/>
      </c:valAx>
      <c:valAx>
        <c:axId val="552310416"/>
        <c:scaling>
          <c:logBase val="10"/>
          <c:orientation val="minMax"/>
          <c:max val="1.0000000000000004E-6"/>
          <c:min val="1.0000000000000005E-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800" b="1"/>
                  <a:t>Cross</a:t>
                </a:r>
                <a:r>
                  <a:rPr lang="en-US" altLang="zh-TW" sz="1800" b="1" baseline="0"/>
                  <a:t> Section (cm</a:t>
                </a:r>
                <a:r>
                  <a:rPr lang="en-US" altLang="zh-TW" sz="1800" b="1" baseline="30000"/>
                  <a:t>2</a:t>
                </a:r>
                <a:r>
                  <a:rPr lang="en-US" altLang="zh-TW" sz="1800" b="1" baseline="0"/>
                  <a:t>/chip)</a:t>
                </a:r>
                <a:endParaRPr lang="zh-TW" altLang="en-US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 altLang="en-US"/>
            </a:p>
          </c:txPr>
        </c:title>
        <c:numFmt formatCode="0.E+00" sourceLinked="0"/>
        <c:majorTickMark val="out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5523095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lIns="91586" tIns="45793" rIns="91586" bIns="45793" rtlCol="0"/>
          <a:lstStyle>
            <a:lvl1pPr algn="r">
              <a:defRPr sz="1200"/>
            </a:lvl1pPr>
          </a:lstStyle>
          <a:p>
            <a:fld id="{6E267342-7140-4AE6-8092-2A536A9BF4A2}" type="datetimeFigureOut">
              <a:rPr lang="zh-TW" altLang="en-US" smtClean="0"/>
              <a:t>2026/1/6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6" tIns="45793" rIns="91586" bIns="4579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586" tIns="45793" rIns="91586" bIns="45793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lIns="91586" tIns="45793" rIns="91586" bIns="45793" rtlCol="0" anchor="b"/>
          <a:lstStyle>
            <a:lvl1pPr algn="r">
              <a:defRPr sz="1200"/>
            </a:lvl1pPr>
          </a:lstStyle>
          <a:p>
            <a:fld id="{25FA8407-AF92-4240-B88E-31A690BF16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576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Not</a:t>
            </a:r>
            <a:r>
              <a:rPr lang="en-US" altLang="zh-TW" baseline="0" dirty="0"/>
              <a:t> a particle detector.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A8407-AF92-4240-B88E-31A690BF16F4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9304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A8407-AF92-4240-B88E-31A690BF16F4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9854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557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7369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05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218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463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773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8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985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797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881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715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2344B-4408-4F95-AC29-E0CC60FC074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39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Our Support to </a:t>
            </a:r>
            <a:r>
              <a:rPr lang="en-US" altLang="zh-TW" dirty="0" err="1"/>
              <a:t>TiDC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ASGC (Academia Sinica Grid Computing)</a:t>
            </a:r>
          </a:p>
          <a:p>
            <a:pPr lvl="2"/>
            <a:endParaRPr lang="en-US" altLang="zh-TW" sz="1600" b="1" dirty="0">
              <a:solidFill>
                <a:srgbClr val="00B0F0"/>
              </a:solidFill>
            </a:endParaRPr>
          </a:p>
          <a:p>
            <a:r>
              <a:rPr lang="en-US" altLang="zh-TW" sz="2400" b="1" dirty="0">
                <a:solidFill>
                  <a:srgbClr val="00B0F0"/>
                </a:solidFill>
              </a:rPr>
              <a:t>Mechanical Parts Production in the workshop of </a:t>
            </a:r>
            <a:r>
              <a:rPr lang="en-US" altLang="zh-TW" sz="2400" b="1" dirty="0" err="1">
                <a:solidFill>
                  <a:srgbClr val="00B0F0"/>
                </a:solidFill>
              </a:rPr>
              <a:t>IoP</a:t>
            </a:r>
            <a:r>
              <a:rPr lang="en-US" altLang="zh-TW" sz="2400" b="1" dirty="0">
                <a:solidFill>
                  <a:srgbClr val="00B0F0"/>
                </a:solidFill>
              </a:rPr>
              <a:t>, Academia Sinica:</a:t>
            </a:r>
          </a:p>
          <a:p>
            <a:pPr lvl="1"/>
            <a:r>
              <a:rPr lang="en-US" altLang="zh-TW" sz="2000" dirty="0"/>
              <a:t>In 2025, ~ 40 fabrication requests mainly from NTU, NCU and AS.</a:t>
            </a:r>
          </a:p>
          <a:p>
            <a:pPr lvl="1"/>
            <a:r>
              <a:rPr lang="en-US" altLang="zh-TW" sz="2000" dirty="0"/>
              <a:t>1,300+ parts produced.</a:t>
            </a:r>
          </a:p>
          <a:p>
            <a:pPr lvl="1"/>
            <a:r>
              <a:rPr lang="en-US" altLang="zh-TW" sz="2000" dirty="0"/>
              <a:t>Total cost: ~ NTD 2M</a:t>
            </a:r>
          </a:p>
          <a:p>
            <a:pPr lvl="2"/>
            <a:r>
              <a:rPr lang="en-US" altLang="zh-TW" sz="1800" dirty="0"/>
              <a:t>50% covered by </a:t>
            </a:r>
            <a:r>
              <a:rPr lang="en-US" altLang="zh-TW" sz="1800" dirty="0" err="1"/>
              <a:t>IoP</a:t>
            </a:r>
            <a:r>
              <a:rPr lang="en-US" altLang="zh-TW" sz="1800" dirty="0"/>
              <a:t>, AS and 50% covered by </a:t>
            </a:r>
            <a:r>
              <a:rPr lang="en-US" altLang="zh-TW" sz="1800" dirty="0" err="1"/>
              <a:t>TiDC</a:t>
            </a:r>
            <a:endParaRPr lang="en-US" altLang="zh-TW" sz="1800" dirty="0"/>
          </a:p>
          <a:p>
            <a:pPr marL="914400" lvl="2" indent="0">
              <a:buNone/>
            </a:pPr>
            <a:endParaRPr lang="en-US" altLang="zh-TW" b="1" dirty="0">
              <a:solidFill>
                <a:srgbClr val="00B0F0"/>
              </a:solidFill>
            </a:endParaRPr>
          </a:p>
          <a:p>
            <a:r>
              <a:rPr lang="en-US" altLang="zh-TW" sz="2600" b="1" dirty="0">
                <a:solidFill>
                  <a:srgbClr val="00B0F0"/>
                </a:solidFill>
              </a:rPr>
              <a:t>Radiation Tests:</a:t>
            </a:r>
          </a:p>
          <a:p>
            <a:pPr lvl="1"/>
            <a:r>
              <a:rPr lang="en-US" altLang="zh-TW" sz="2200" dirty="0"/>
              <a:t>Maintain strong collaboration and good relationships with radiation test facilities in Taiwan.</a:t>
            </a:r>
          </a:p>
          <a:p>
            <a:pPr lvl="1"/>
            <a:r>
              <a:rPr lang="en-US" altLang="zh-TW" sz="2200" dirty="0"/>
              <a:t>Provide hands-on support and training for research institutes and private companies on planning and conducting radiation tests for electronic components and materials.</a:t>
            </a:r>
          </a:p>
          <a:p>
            <a:pPr lvl="1"/>
            <a:r>
              <a:rPr lang="en-US" altLang="zh-TW" sz="2200" dirty="0"/>
              <a:t>Explore and evaluate heavy-ion irradiation test opportunities outside Taiwan to expand testing capabilities.</a:t>
            </a:r>
          </a:p>
          <a:p>
            <a:pPr lvl="2"/>
            <a:r>
              <a:rPr lang="en-US" altLang="zh-TW" sz="1400" dirty="0"/>
              <a:t>Completed one heavy-ion radiation test campaign at Texas A&amp;M University in 2025.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84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Heavy Ion Beam Test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8799"/>
            <a:ext cx="3943350" cy="4348163"/>
          </a:xfrm>
        </p:spPr>
        <p:txBody>
          <a:bodyPr>
            <a:noAutofit/>
          </a:bodyPr>
          <a:lstStyle/>
          <a:p>
            <a:r>
              <a:rPr lang="en-US" altLang="zh-TW" sz="1600" b="1" dirty="0">
                <a:solidFill>
                  <a:srgbClr val="00B0F0"/>
                </a:solidFill>
              </a:rPr>
              <a:t>Radiation Effects Facility in TAMU Cyclotron Institute, USA</a:t>
            </a:r>
          </a:p>
          <a:p>
            <a:r>
              <a:rPr lang="en-US" altLang="zh-TW" sz="1600" b="1" dirty="0">
                <a:solidFill>
                  <a:srgbClr val="00B0F0"/>
                </a:solidFill>
              </a:rPr>
              <a:t>Beam Energy = 24.8 MeV/u</a:t>
            </a:r>
            <a:endParaRPr lang="en-US" altLang="zh-TW" sz="1400" b="1" dirty="0">
              <a:solidFill>
                <a:srgbClr val="00B0F0"/>
              </a:solidFill>
            </a:endParaRPr>
          </a:p>
          <a:p>
            <a:r>
              <a:rPr lang="en-US" altLang="zh-TW" sz="1600" b="1" dirty="0">
                <a:solidFill>
                  <a:srgbClr val="00B0F0"/>
                </a:solidFill>
              </a:rPr>
              <a:t>5 test boards (10 SRAMs in total) were tested.</a:t>
            </a:r>
          </a:p>
          <a:p>
            <a:pPr marL="538163" lvl="1"/>
            <a:r>
              <a:rPr lang="en-US" altLang="zh-TW" sz="1200" b="1" dirty="0"/>
              <a:t>Four to Six SRAMs were verified at each LET value.</a:t>
            </a:r>
          </a:p>
          <a:p>
            <a:r>
              <a:rPr lang="en-US" altLang="zh-TW" sz="1600" b="1" dirty="0">
                <a:solidFill>
                  <a:srgbClr val="00B0F0"/>
                </a:solidFill>
              </a:rPr>
              <a:t>Ion Selections</a:t>
            </a:r>
          </a:p>
          <a:p>
            <a:pPr marL="538163" lvl="1"/>
            <a:r>
              <a:rPr lang="en-US" altLang="zh-TW" sz="1400" b="1" dirty="0"/>
              <a:t>40Ar, 63Cu, 84Kr, 129Xe</a:t>
            </a:r>
          </a:p>
          <a:p>
            <a:pPr marL="538163" lvl="1"/>
            <a:r>
              <a:rPr lang="en-US" altLang="zh-TW" sz="1400" b="1" dirty="0"/>
              <a:t>LETs values (MeV*cm</a:t>
            </a:r>
            <a:r>
              <a:rPr lang="en-US" altLang="zh-TW" sz="1400" b="1" baseline="30000" dirty="0"/>
              <a:t>2</a:t>
            </a:r>
            <a:r>
              <a:rPr lang="en-US" altLang="zh-TW" sz="1400" b="1" dirty="0"/>
              <a:t>/mg) =</a:t>
            </a:r>
            <a:br>
              <a:rPr lang="en-US" altLang="zh-TW" sz="1400" b="1" dirty="0"/>
            </a:br>
            <a:r>
              <a:rPr lang="en-US" altLang="zh-TW" sz="1400" b="1" dirty="0"/>
              <a:t>5.59, 9.5, 13.3, 16, 19.9, 26, 32, 41.8, 40, 60</a:t>
            </a:r>
          </a:p>
          <a:p>
            <a:pPr marL="538163" lvl="1"/>
            <a:endParaRPr lang="en-US" altLang="zh-TW" sz="1400" b="1" dirty="0"/>
          </a:p>
          <a:p>
            <a:r>
              <a:rPr lang="en-US" altLang="zh-TW" sz="1600" b="1" dirty="0">
                <a:solidFill>
                  <a:srgbClr val="FF0000"/>
                </a:solidFill>
              </a:rPr>
              <a:t>SEUs were observed across all tested LET values.</a:t>
            </a:r>
          </a:p>
          <a:p>
            <a:r>
              <a:rPr lang="en-US" altLang="zh-TW" sz="1600" b="1" dirty="0">
                <a:solidFill>
                  <a:srgbClr val="FF0000"/>
                </a:solidFill>
              </a:rPr>
              <a:t>SELs were first observed at LET = 16 MeV*cm2/mg.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0689"/>
            <a:ext cx="3886200" cy="2186841"/>
          </a:xfr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16" b="10657"/>
          <a:stretch/>
        </p:blipFill>
        <p:spPr>
          <a:xfrm>
            <a:off x="4578370" y="4012466"/>
            <a:ext cx="3879830" cy="225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19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SRAM Soft and Hard SELs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11</a:t>
            </a:fld>
            <a:endParaRPr lang="zh-TW" altLang="en-US"/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7837052"/>
              </p:ext>
            </p:extLst>
          </p:nvPr>
        </p:nvGraphicFramePr>
        <p:xfrm>
          <a:off x="628650" y="1458932"/>
          <a:ext cx="3795432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矩形 2"/>
          <p:cNvSpPr/>
          <p:nvPr/>
        </p:nvSpPr>
        <p:spPr>
          <a:xfrm>
            <a:off x="862022" y="5656121"/>
            <a:ext cx="3328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b="1" dirty="0" err="1">
                <a:solidFill>
                  <a:srgbClr val="FF0000"/>
                </a:solidFill>
              </a:rPr>
              <a:t>Alaways</a:t>
            </a:r>
            <a:r>
              <a:rPr lang="en-US" altLang="zh-TW" b="1" dirty="0">
                <a:solidFill>
                  <a:srgbClr val="FF0000"/>
                </a:solidFill>
              </a:rPr>
              <a:t> 6.2% of memory bits being stuck at either “0” or “1”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088823"/>
              </p:ext>
            </p:extLst>
          </p:nvPr>
        </p:nvGraphicFramePr>
        <p:xfrm>
          <a:off x="4720950" y="1458932"/>
          <a:ext cx="37944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4789809" y="5656121"/>
            <a:ext cx="4275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FF0000"/>
                </a:solidFill>
              </a:rPr>
              <a:t>82 mA -&gt; 102 mA for a SEL of one SRAM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FF0000"/>
                </a:solidFill>
              </a:rPr>
              <a:t>No permanent damage was observed.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8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SRAM </a:t>
            </a:r>
            <a:r>
              <a:rPr lang="en-US" altLang="zh-TW" sz="3600" dirty="0" err="1"/>
              <a:t>Soft+Hard</a:t>
            </a:r>
            <a:r>
              <a:rPr lang="en-US" altLang="zh-TW" sz="3600" dirty="0"/>
              <a:t> SELs – </a:t>
            </a:r>
            <a:br>
              <a:rPr lang="en-US" altLang="zh-TW" sz="3600" dirty="0"/>
            </a:br>
            <a:r>
              <a:rPr lang="en-US" altLang="zh-TW" sz="3200" dirty="0"/>
              <a:t>Weibull Fit and Estimated LEO Rate</a:t>
            </a:r>
            <a:endParaRPr lang="zh-TW" altLang="en-US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1"/>
          </p:nvPr>
        </p:nvSpPr>
        <p:spPr>
          <a:xfrm>
            <a:off x="5173941" y="1592075"/>
            <a:ext cx="3042213" cy="467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1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en-US" altLang="zh-TW" sz="2000" b="1" dirty="0">
                <a:solidFill>
                  <a:srgbClr val="FF0000"/>
                </a:solidFill>
              </a:rPr>
              <a:t>(x)=A(1-exp{-[(x-x</a:t>
            </a:r>
            <a:r>
              <a:rPr lang="en-US" altLang="zh-TW" sz="2000" b="1" baseline="-25000" dirty="0">
                <a:solidFill>
                  <a:srgbClr val="FF0000"/>
                </a:solidFill>
              </a:rPr>
              <a:t>0</a:t>
            </a:r>
            <a:r>
              <a:rPr lang="en-US" altLang="zh-TW" sz="2000" b="1" dirty="0">
                <a:solidFill>
                  <a:srgbClr val="FF0000"/>
                </a:solidFill>
              </a:rPr>
              <a:t>)/W]</a:t>
            </a:r>
            <a:r>
              <a:rPr lang="en-US" altLang="zh-TW" sz="2000" b="1" baseline="30000" dirty="0">
                <a:solidFill>
                  <a:srgbClr val="FF0000"/>
                </a:solidFill>
              </a:rPr>
              <a:t>S</a:t>
            </a:r>
            <a:r>
              <a:rPr lang="en-US" altLang="zh-TW" sz="2000" b="1" dirty="0">
                <a:solidFill>
                  <a:srgbClr val="FF0000"/>
                </a:solidFill>
              </a:rPr>
              <a:t>})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10" name="內容版面配置區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1964745"/>
              </p:ext>
            </p:extLst>
          </p:nvPr>
        </p:nvGraphicFramePr>
        <p:xfrm>
          <a:off x="3926541" y="1825625"/>
          <a:ext cx="458880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內容版面配置區 2"/>
          <p:cNvSpPr txBox="1">
            <a:spLocks/>
          </p:cNvSpPr>
          <p:nvPr/>
        </p:nvSpPr>
        <p:spPr>
          <a:xfrm>
            <a:off x="628650" y="1825625"/>
            <a:ext cx="329789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000" b="1" dirty="0">
                <a:solidFill>
                  <a:srgbClr val="00B0F0"/>
                </a:solidFill>
              </a:rPr>
              <a:t>Use OMERE v5.9.1</a:t>
            </a:r>
          </a:p>
          <a:p>
            <a:pPr marL="450850" lvl="1" indent="-182563"/>
            <a:r>
              <a:rPr lang="en-US" altLang="zh-TW" sz="1800" dirty="0"/>
              <a:t>Orbit parameters:</a:t>
            </a:r>
          </a:p>
          <a:p>
            <a:pPr marL="806450" lvl="2"/>
            <a:r>
              <a:rPr lang="en-US" altLang="zh-TW" sz="1600" dirty="0"/>
              <a:t>Apogee = Perigee = 800 km, Inclination = 98</a:t>
            </a:r>
            <a:r>
              <a:rPr lang="en-US" altLang="zh-TW" sz="1600" baseline="30000" dirty="0"/>
              <a:t>o</a:t>
            </a:r>
            <a:endParaRPr lang="en-US" altLang="zh-TW" sz="1600" dirty="0"/>
          </a:p>
          <a:p>
            <a:pPr marL="450850" lvl="1" indent="-182563"/>
            <a:r>
              <a:rPr lang="en-US" altLang="zh-TW" sz="1800" dirty="0"/>
              <a:t>Cosmic ray model: GCR ISO 15390, Solar minimum</a:t>
            </a:r>
          </a:p>
          <a:p>
            <a:pPr marL="450850" lvl="1" indent="-182563"/>
            <a:r>
              <a:rPr lang="en-US" altLang="zh-TW" sz="1800" dirty="0"/>
              <a:t>2 mm Al shield</a:t>
            </a:r>
          </a:p>
          <a:p>
            <a:pPr lvl="1"/>
            <a:endParaRPr lang="en-US" altLang="zh-TW" sz="1800" dirty="0"/>
          </a:p>
          <a:p>
            <a:r>
              <a:rPr lang="en-US" altLang="zh-TW" sz="2000" b="1" dirty="0">
                <a:solidFill>
                  <a:srgbClr val="00B0F0"/>
                </a:solidFill>
              </a:rPr>
              <a:t>Estimated SEL orbital rate:</a:t>
            </a:r>
          </a:p>
          <a:p>
            <a:pPr marL="450850" lvl="1" indent="-182563"/>
            <a:r>
              <a:rPr lang="en-US" altLang="zh-TW" sz="1800" dirty="0"/>
              <a:t>Weibull Fit = 0.44x10</a:t>
            </a:r>
            <a:r>
              <a:rPr lang="en-US" altLang="zh-TW" sz="1800" baseline="30000" dirty="0"/>
              <a:t>-6</a:t>
            </a:r>
            <a:r>
              <a:rPr lang="en-US" altLang="zh-TW" sz="1800" dirty="0"/>
              <a:t>/day  per chip</a:t>
            </a:r>
          </a:p>
          <a:p>
            <a:pPr marL="450850" lvl="1" indent="-182563"/>
            <a:r>
              <a:rPr lang="en-US" altLang="zh-TW" sz="1800" b="1" dirty="0">
                <a:solidFill>
                  <a:srgbClr val="FF0000"/>
                </a:solidFill>
              </a:rPr>
              <a:t>Worse Case = 6.30x10</a:t>
            </a:r>
            <a:r>
              <a:rPr lang="en-US" altLang="zh-TW" sz="1800" b="1" baseline="30000" dirty="0">
                <a:solidFill>
                  <a:srgbClr val="FF0000"/>
                </a:solidFill>
              </a:rPr>
              <a:t>-6</a:t>
            </a:r>
            <a:r>
              <a:rPr lang="en-US" altLang="zh-TW" sz="1800" b="1" dirty="0">
                <a:solidFill>
                  <a:srgbClr val="FF0000"/>
                </a:solidFill>
              </a:rPr>
              <a:t>/day per chip</a:t>
            </a:r>
            <a:endParaRPr lang="en-US" altLang="zh-TW" sz="1800" b="1" dirty="0"/>
          </a:p>
          <a:p>
            <a:pPr lvl="1"/>
            <a:endParaRPr lang="en-US" altLang="zh-TW" sz="1800" dirty="0"/>
          </a:p>
        </p:txBody>
      </p:sp>
    </p:spTree>
    <p:extLst>
      <p:ext uri="{BB962C8B-B14F-4D97-AF65-F5344CB8AC3E}">
        <p14:creationId xmlns:p14="http://schemas.microsoft.com/office/powerpoint/2010/main" val="2166906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SRAM SEUs</a:t>
            </a:r>
            <a:endParaRPr lang="zh-TW" altLang="en-US" sz="36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056441"/>
              </p:ext>
            </p:extLst>
          </p:nvPr>
        </p:nvGraphicFramePr>
        <p:xfrm>
          <a:off x="582511" y="1347452"/>
          <a:ext cx="7886700" cy="4046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1215279" y="5552070"/>
            <a:ext cx="6713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sym typeface="Symbol" panose="05050102010706020507" pitchFamily="18" charset="2"/>
              </a:rPr>
              <a:t>Excluding samples #1–3, the chip-to-chip variation is about 25%.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sym typeface="Symbol" panose="05050102010706020507" pitchFamily="18" charset="2"/>
              </a:rPr>
              <a:t>Take: </a:t>
            </a:r>
            <a:r>
              <a:rPr lang="en-US" altLang="zh-TW" b="1" dirty="0">
                <a:solidFill>
                  <a:schemeClr val="accent2"/>
                </a:solidFill>
                <a:sym typeface="Symbol" panose="05050102010706020507" pitchFamily="18" charset="2"/>
              </a:rPr>
              <a:t>#2-2 as the worse condition. </a:t>
            </a:r>
            <a:r>
              <a:rPr lang="en-US" altLang="zh-TW" b="1" dirty="0">
                <a:solidFill>
                  <a:schemeClr val="accent5"/>
                </a:solidFill>
                <a:sym typeface="Symbol" panose="05050102010706020507" pitchFamily="18" charset="2"/>
              </a:rPr>
              <a:t>#6-3 as the best condition.</a:t>
            </a:r>
          </a:p>
        </p:txBody>
      </p:sp>
    </p:spTree>
    <p:extLst>
      <p:ext uri="{BB962C8B-B14F-4D97-AF65-F5344CB8AC3E}">
        <p14:creationId xmlns:p14="http://schemas.microsoft.com/office/powerpoint/2010/main" val="2031530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SRAM SEU –  Curve Fitting 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385420" y="1778884"/>
            <a:ext cx="3600837" cy="620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b="1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r>
              <a:rPr lang="en-US" altLang="zh-TW" sz="2000" b="1" dirty="0">
                <a:solidFill>
                  <a:srgbClr val="FF0000"/>
                </a:solidFill>
              </a:rPr>
              <a:t>(x)=A(1-exp{-[(x-x</a:t>
            </a:r>
            <a:r>
              <a:rPr lang="en-US" altLang="zh-TW" sz="2000" b="1" baseline="-25000" dirty="0">
                <a:solidFill>
                  <a:srgbClr val="FF0000"/>
                </a:solidFill>
              </a:rPr>
              <a:t>0</a:t>
            </a:r>
            <a:r>
              <a:rPr lang="en-US" altLang="zh-TW" sz="2000" b="1" dirty="0">
                <a:solidFill>
                  <a:srgbClr val="FF0000"/>
                </a:solidFill>
              </a:rPr>
              <a:t>)/W]</a:t>
            </a:r>
            <a:r>
              <a:rPr lang="en-US" altLang="zh-TW" sz="2000" b="1" baseline="30000" dirty="0">
                <a:solidFill>
                  <a:srgbClr val="FF0000"/>
                </a:solidFill>
              </a:rPr>
              <a:t>S</a:t>
            </a:r>
            <a:r>
              <a:rPr lang="en-US" altLang="zh-TW" sz="2000" b="1" dirty="0">
                <a:solidFill>
                  <a:srgbClr val="FF0000"/>
                </a:solidFill>
              </a:rPr>
              <a:t>})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14</a:t>
            </a:fld>
            <a:endParaRPr lang="zh-TW" altLang="en-US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7574098"/>
              </p:ext>
            </p:extLst>
          </p:nvPr>
        </p:nvGraphicFramePr>
        <p:xfrm>
          <a:off x="628650" y="2380343"/>
          <a:ext cx="3886200" cy="3751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3652125" y="3239492"/>
            <a:ext cx="728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chemeClr val="accent2"/>
                </a:solidFill>
              </a:rPr>
              <a:t>Worse</a:t>
            </a:r>
            <a:endParaRPr lang="zh-TW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652125" y="3597635"/>
            <a:ext cx="6783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/>
              <a:t>Mean</a:t>
            </a:r>
            <a:endParaRPr lang="zh-TW" altLang="en-US" sz="16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3740136" y="4256314"/>
            <a:ext cx="5526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0070C0"/>
                </a:solidFill>
              </a:rPr>
              <a:t>Best</a:t>
            </a:r>
            <a:endParaRPr lang="zh-TW" altLang="en-US" sz="16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內容版面配置區 2"/>
              <p:cNvSpPr txBox="1">
                <a:spLocks/>
              </p:cNvSpPr>
              <p:nvPr/>
            </p:nvSpPr>
            <p:spPr>
              <a:xfrm>
                <a:off x="4093030" y="1443946"/>
                <a:ext cx="522553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altLang="zh-TW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altLang="zh-TW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𝑩</m:t>
                                  </m:r>
                                </m:num>
                                <m:den>
                                  <m:r>
                                    <a:rPr lang="en-US" altLang="zh-TW" sz="1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𝟏𝟒</m:t>
                          </m:r>
                        </m:sup>
                      </m:sSup>
                      <m:sSup>
                        <m:sSupPr>
                          <m:ctrlP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altLang="zh-TW" sz="1600" b="1" smtClean="0">
                                  <a:solidFill>
                                    <a:srgbClr val="FF0000"/>
                                  </a:solidFill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m:rPr>
                                  <m:nor/>
                                </m:rPr>
                                <a:rPr lang="en-US" altLang="zh-TW" sz="1600" b="1" smtClean="0">
                                  <a:solidFill>
                                    <a:srgbClr val="FF0000"/>
                                  </a:solidFill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  <m:d>
                                <m:dPr>
                                  <m:ctrlPr>
                                    <a:rPr lang="en-US" altLang="zh-TW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TW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TW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zh-TW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𝟏𝟖</m:t>
                                      </m:r>
                                      <m:r>
                                        <a:rPr lang="en-US" altLang="zh-TW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p>
                                      <m:r>
                                        <a:rPr lang="en-US" altLang="zh-TW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  <m:r>
                                        <a:rPr lang="en-US" altLang="zh-TW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.</m:t>
                                      </m:r>
                                      <m:r>
                                        <a:rPr lang="en-US" altLang="zh-TW" sz="16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𝟓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US" altLang="zh-TW" sz="1600" b="1" dirty="0">
                  <a:solidFill>
                    <a:srgbClr val="FF0000"/>
                  </a:solidFill>
                </a:endParaRPr>
              </a:p>
              <a:p>
                <a:pPr marL="0" indent="0">
                  <a:spcAft>
                    <a:spcPts val="1200"/>
                  </a:spcAft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1600" b="1" smtClean="0">
                          <a:solidFill>
                            <a:srgbClr val="FF0000"/>
                          </a:solidFill>
                        </a:rPr>
                        <m:t>y</m:t>
                      </m:r>
                      <m:d>
                        <m:dPr>
                          <m:ctrlP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</m:d>
                      <m:r>
                        <a:rPr lang="en-US" altLang="zh-TW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sSup>
                        <m:sSupPr>
                          <m:ctrlP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n-US" altLang="zh-TW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𝟏𝟖</m:t>
                                  </m:r>
                                </m:num>
                                <m:den>
                                  <m:r>
                                    <a:rPr lang="en-US" altLang="zh-TW" sz="16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𝑨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altLang="zh-TW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1600" b="1" smtClean="0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600" b="1" smtClean="0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altLang="zh-TW" sz="1600" b="1" smtClean="0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altLang="zh-TW" sz="1600" b="1" smtClean="0">
                          <a:solidFill>
                            <a:srgbClr val="FF0000"/>
                          </a:solidFill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en-US" altLang="zh-TW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altLang="zh-TW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altLang="zh-TW" sz="2000" b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030" y="1443946"/>
                <a:ext cx="5225530" cy="4351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內容版面配置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355654"/>
              </p:ext>
            </p:extLst>
          </p:nvPr>
        </p:nvGraphicFramePr>
        <p:xfrm>
          <a:off x="4733750" y="2380343"/>
          <a:ext cx="3641995" cy="390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039633" y="4861620"/>
            <a:ext cx="2689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b="1" dirty="0"/>
              <a:t>A = 15 MeV</a:t>
            </a:r>
            <a:r>
              <a:rPr lang="zh-TW" altLang="en-US" sz="1200" b="1" dirty="0"/>
              <a:t> </a:t>
            </a:r>
            <a:r>
              <a:rPr lang="en-US" altLang="zh-TW" sz="1200" b="1" dirty="0"/>
              <a:t>(assumption)</a:t>
            </a:r>
          </a:p>
          <a:p>
            <a:r>
              <a:rPr lang="en-US" altLang="zh-TW" sz="1200" b="1" dirty="0"/>
              <a:t>B = 39.0 calculated from measurement.</a:t>
            </a:r>
          </a:p>
          <a:p>
            <a:endParaRPr lang="zh-TW" altLang="en-US" sz="1200" b="1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629738" y="2629563"/>
            <a:ext cx="231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00B0F0"/>
                </a:solidFill>
              </a:rPr>
              <a:t>Proton beam tests at low energies are planned.</a:t>
            </a:r>
            <a:endParaRPr lang="zh-TW" altLang="en-US" sz="1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974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SRAM SEUs – estimated LEO Rate </a:t>
            </a:r>
            <a:endParaRPr lang="zh-TW" altLang="en-US" sz="36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15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17621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b="1" dirty="0">
                <a:solidFill>
                  <a:srgbClr val="00B0F0"/>
                </a:solidFill>
              </a:rPr>
              <a:t>Use OMERE v5.9.1</a:t>
            </a:r>
          </a:p>
          <a:p>
            <a:pPr lvl="1"/>
            <a:r>
              <a:rPr lang="en-US" altLang="zh-TW" dirty="0"/>
              <a:t>Orbit parameters:</a:t>
            </a:r>
          </a:p>
          <a:p>
            <a:pPr lvl="2"/>
            <a:r>
              <a:rPr lang="en-US" altLang="zh-TW" dirty="0"/>
              <a:t>Apogee = Perigee = 800 km, Inclination = 98</a:t>
            </a:r>
            <a:r>
              <a:rPr lang="en-US" altLang="zh-TW" baseline="30000" dirty="0"/>
              <a:t>o</a:t>
            </a:r>
            <a:endParaRPr lang="en-US" altLang="zh-TW" dirty="0"/>
          </a:p>
          <a:p>
            <a:pPr lvl="1"/>
            <a:r>
              <a:rPr lang="en-US" altLang="zh-TW" dirty="0"/>
              <a:t>Models:</a:t>
            </a:r>
          </a:p>
          <a:p>
            <a:pPr lvl="2"/>
            <a:r>
              <a:rPr lang="en-US" altLang="zh-TW" dirty="0"/>
              <a:t>Trapped Proton : AP8</a:t>
            </a:r>
          </a:p>
          <a:p>
            <a:pPr lvl="2"/>
            <a:r>
              <a:rPr lang="en-US" altLang="zh-TW" dirty="0"/>
              <a:t>Solar Proton : ECSS 10-04</a:t>
            </a:r>
          </a:p>
          <a:p>
            <a:pPr lvl="2"/>
            <a:r>
              <a:rPr lang="en-US" altLang="zh-TW" dirty="0"/>
              <a:t>Cosmic Ray : GCR ISO 15390</a:t>
            </a:r>
          </a:p>
          <a:p>
            <a:pPr lvl="1"/>
            <a:r>
              <a:rPr lang="en-US" altLang="zh-TW" dirty="0"/>
              <a:t>2 mm Al shield</a:t>
            </a:r>
          </a:p>
          <a:p>
            <a:r>
              <a:rPr lang="en-US" altLang="zh-TW" b="1" dirty="0">
                <a:solidFill>
                  <a:srgbClr val="00B0F0"/>
                </a:solidFill>
              </a:rPr>
              <a:t>Estimated SEU orbital rate (/device/day):</a:t>
            </a:r>
          </a:p>
          <a:p>
            <a:endParaRPr lang="en-US" altLang="zh-TW" b="1" dirty="0">
              <a:solidFill>
                <a:srgbClr val="00B0F0"/>
              </a:solidFill>
            </a:endParaRPr>
          </a:p>
          <a:p>
            <a:endParaRPr lang="en-US" altLang="zh-TW" b="1" dirty="0">
              <a:solidFill>
                <a:srgbClr val="00B0F0"/>
              </a:solidFill>
            </a:endParaRPr>
          </a:p>
          <a:p>
            <a:endParaRPr lang="en-US" altLang="zh-TW" b="1" dirty="0">
              <a:solidFill>
                <a:srgbClr val="00B0F0"/>
              </a:solidFill>
            </a:endParaRPr>
          </a:p>
          <a:p>
            <a:endParaRPr lang="en-US" altLang="zh-TW" b="1" dirty="0">
              <a:solidFill>
                <a:srgbClr val="00B0F0"/>
              </a:solidFill>
            </a:endParaRPr>
          </a:p>
          <a:p>
            <a:pPr lvl="1"/>
            <a:r>
              <a:rPr lang="en-US" altLang="zh-TW" b="1" dirty="0"/>
              <a:t>Sufficient to make the ground-space correlation. </a:t>
            </a:r>
          </a:p>
          <a:p>
            <a:r>
              <a:rPr lang="en-US" altLang="zh-TW" b="1" dirty="0">
                <a:solidFill>
                  <a:srgbClr val="00B0F0"/>
                </a:solidFill>
              </a:rPr>
              <a:t>Good for the monitoring of long-term variations and solar events. The sensitivity is improved by multi chips and missions.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7296843"/>
                  </p:ext>
                </p:extLst>
              </p:nvPr>
            </p:nvGraphicFramePr>
            <p:xfrm>
              <a:off x="1220208" y="3934435"/>
              <a:ext cx="6703584" cy="11633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34634">
                      <a:extLst>
                        <a:ext uri="{9D8B030D-6E8A-4147-A177-3AD203B41FA5}">
                          <a16:colId xmlns:a16="http://schemas.microsoft.com/office/drawing/2014/main" val="320921447"/>
                        </a:ext>
                      </a:extLst>
                    </a:gridCol>
                    <a:gridCol w="1247317">
                      <a:extLst>
                        <a:ext uri="{9D8B030D-6E8A-4147-A177-3AD203B41FA5}">
                          <a16:colId xmlns:a16="http://schemas.microsoft.com/office/drawing/2014/main" val="4267406175"/>
                        </a:ext>
                      </a:extLst>
                    </a:gridCol>
                    <a:gridCol w="1524863">
                      <a:extLst>
                        <a:ext uri="{9D8B030D-6E8A-4147-A177-3AD203B41FA5}">
                          <a16:colId xmlns:a16="http://schemas.microsoft.com/office/drawing/2014/main" val="3675336133"/>
                        </a:ext>
                      </a:extLst>
                    </a:gridCol>
                    <a:gridCol w="1094090">
                      <a:extLst>
                        <a:ext uri="{9D8B030D-6E8A-4147-A177-3AD203B41FA5}">
                          <a16:colId xmlns:a16="http://schemas.microsoft.com/office/drawing/2014/main" val="1144185685"/>
                        </a:ext>
                      </a:extLst>
                    </a:gridCol>
                    <a:gridCol w="851340">
                      <a:extLst>
                        <a:ext uri="{9D8B030D-6E8A-4147-A177-3AD203B41FA5}">
                          <a16:colId xmlns:a16="http://schemas.microsoft.com/office/drawing/2014/main" val="4095098882"/>
                        </a:ext>
                      </a:extLst>
                    </a:gridCol>
                    <a:gridCol w="851340">
                      <a:extLst>
                        <a:ext uri="{9D8B030D-6E8A-4147-A177-3AD203B41FA5}">
                          <a16:colId xmlns:a16="http://schemas.microsoft.com/office/drawing/2014/main" val="37227175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CR-Ion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Proton</a:t>
                          </a:r>
                          <a:r>
                            <a:rPr lang="en-US" altLang="zh-TW" baseline="0" dirty="0"/>
                            <a:t> 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/>
                            <a:t>Trapped P</a:t>
                          </a:r>
                          <a:endParaRPr lang="zh-TW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/>
                            <a:t>Solar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/>
                            <a:t>CR-P</a:t>
                          </a:r>
                          <a:endParaRPr lang="zh-TW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14937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Solar</a:t>
                          </a:r>
                          <a:r>
                            <a:rPr lang="en-US" altLang="zh-TW" baseline="0" dirty="0"/>
                            <a:t> Min</a:t>
                          </a:r>
                          <a:endParaRPr lang="en-US" altLang="zh-TW" b="1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𝟎𝟓</m:t>
                                    </m:r>
                                  </m:e>
                                  <m:sub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𝟐𝟕</m:t>
                                    </m:r>
                                  </m:sub>
                                  <m:sup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𝟏𝟕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baseline="0" dirty="0">
                              <a:solidFill>
                                <a:srgbClr val="FF0000"/>
                              </a:solidFill>
                            </a:rPr>
                            <a:t>2.76</a:t>
                          </a:r>
                          <a:r>
                            <a:rPr lang="en-US" altLang="zh-TW" sz="2000" b="1" baseline="0" dirty="0">
                              <a:solidFill>
                                <a:srgbClr val="FF0000"/>
                              </a:solidFill>
                              <a:sym typeface="Symbol" panose="05050102010706020507" pitchFamily="18" charset="2"/>
                            </a:rPr>
                            <a:t>0.69*</a:t>
                          </a:r>
                          <a:endParaRPr lang="en-US" altLang="zh-TW" sz="2000" b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/>
                            <a:t>2.43</a:t>
                          </a:r>
                          <a:endParaRPr lang="zh-TW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/>
                            <a:t>0.26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/>
                            <a:t>0.07</a:t>
                          </a:r>
                          <a:endParaRPr lang="zh-TW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26209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aseline="0" dirty="0"/>
                            <a:t>Solar Max</a:t>
                          </a:r>
                          <a:endParaRPr lang="en-US" altLang="zh-TW" b="1" baseline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altLang="zh-TW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𝟓𝟔</m:t>
                                    </m:r>
                                  </m:e>
                                  <m:sub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𝟏𝟓</m:t>
                                    </m:r>
                                  </m:sub>
                                  <m:sup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altLang="zh-TW" b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zh-TW" altLang="en-US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baseline="0" dirty="0">
                              <a:solidFill>
                                <a:srgbClr val="FF0000"/>
                              </a:solidFill>
                            </a:rPr>
                            <a:t>1.82</a:t>
                          </a:r>
                          <a:r>
                            <a:rPr lang="en-US" altLang="zh-TW" sz="2000" b="1" baseline="0" dirty="0">
                              <a:solidFill>
                                <a:srgbClr val="FF0000"/>
                              </a:solidFill>
                              <a:sym typeface="Symbol" panose="05050102010706020507" pitchFamily="18" charset="2"/>
                            </a:rPr>
                            <a:t>0.46*</a:t>
                          </a:r>
                          <a:endParaRPr lang="en-US" altLang="zh-TW" sz="2000" b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/>
                            <a:t>1.52</a:t>
                          </a:r>
                          <a:endParaRPr lang="zh-TW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/>
                            <a:t>0.26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/>
                            <a:t>0.04</a:t>
                          </a:r>
                          <a:endParaRPr lang="zh-TW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6607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7296843"/>
                  </p:ext>
                </p:extLst>
              </p:nvPr>
            </p:nvGraphicFramePr>
            <p:xfrm>
              <a:off x="1220208" y="3934435"/>
              <a:ext cx="6703584" cy="116332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1134634">
                      <a:extLst>
                        <a:ext uri="{9D8B030D-6E8A-4147-A177-3AD203B41FA5}">
                          <a16:colId xmlns:a16="http://schemas.microsoft.com/office/drawing/2014/main" val="320921447"/>
                        </a:ext>
                      </a:extLst>
                    </a:gridCol>
                    <a:gridCol w="1247317">
                      <a:extLst>
                        <a:ext uri="{9D8B030D-6E8A-4147-A177-3AD203B41FA5}">
                          <a16:colId xmlns:a16="http://schemas.microsoft.com/office/drawing/2014/main" val="4267406175"/>
                        </a:ext>
                      </a:extLst>
                    </a:gridCol>
                    <a:gridCol w="1524863">
                      <a:extLst>
                        <a:ext uri="{9D8B030D-6E8A-4147-A177-3AD203B41FA5}">
                          <a16:colId xmlns:a16="http://schemas.microsoft.com/office/drawing/2014/main" val="3675336133"/>
                        </a:ext>
                      </a:extLst>
                    </a:gridCol>
                    <a:gridCol w="1094090">
                      <a:extLst>
                        <a:ext uri="{9D8B030D-6E8A-4147-A177-3AD203B41FA5}">
                          <a16:colId xmlns:a16="http://schemas.microsoft.com/office/drawing/2014/main" val="1144185685"/>
                        </a:ext>
                      </a:extLst>
                    </a:gridCol>
                    <a:gridCol w="851340">
                      <a:extLst>
                        <a:ext uri="{9D8B030D-6E8A-4147-A177-3AD203B41FA5}">
                          <a16:colId xmlns:a16="http://schemas.microsoft.com/office/drawing/2014/main" val="4095098882"/>
                        </a:ext>
                      </a:extLst>
                    </a:gridCol>
                    <a:gridCol w="851340">
                      <a:extLst>
                        <a:ext uri="{9D8B030D-6E8A-4147-A177-3AD203B41FA5}">
                          <a16:colId xmlns:a16="http://schemas.microsoft.com/office/drawing/2014/main" val="37227175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CR-Ion</a:t>
                          </a:r>
                          <a:endParaRPr lang="zh-TW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Proton</a:t>
                          </a:r>
                          <a:r>
                            <a:rPr lang="en-US" altLang="zh-TW" baseline="0" dirty="0" smtClean="0"/>
                            <a:t> 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/>
                            <a:t>Trapped P</a:t>
                          </a:r>
                          <a:endParaRPr lang="zh-TW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/>
                            <a:t>Solar 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/>
                            <a:t>CR-P</a:t>
                          </a:r>
                          <a:endParaRPr lang="zh-TW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5149374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 smtClean="0"/>
                            <a:t>Solar</a:t>
                          </a:r>
                          <a:r>
                            <a:rPr lang="en-US" altLang="zh-TW" baseline="0" dirty="0" smtClean="0"/>
                            <a:t> Min</a:t>
                          </a:r>
                          <a:endParaRPr lang="en-US" altLang="zh-TW" b="1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1220" t="-100000" r="-348293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baseline="0" dirty="0" smtClean="0">
                              <a:solidFill>
                                <a:srgbClr val="FF0000"/>
                              </a:solidFill>
                            </a:rPr>
                            <a:t>2.76</a:t>
                          </a:r>
                          <a:r>
                            <a:rPr lang="en-US" altLang="zh-TW" sz="2000" b="1" baseline="0" dirty="0" smtClean="0">
                              <a:solidFill>
                                <a:srgbClr val="FF0000"/>
                              </a:solidFill>
                              <a:sym typeface="Symbol" panose="05050102010706020507" pitchFamily="18" charset="2"/>
                            </a:rPr>
                            <a:t></a:t>
                          </a:r>
                          <a:r>
                            <a:rPr lang="en-US" altLang="zh-TW" sz="2000" b="1" baseline="0" dirty="0" smtClean="0">
                              <a:solidFill>
                                <a:srgbClr val="FF0000"/>
                              </a:solidFill>
                              <a:sym typeface="Symbol" panose="05050102010706020507" pitchFamily="18" charset="2"/>
                            </a:rPr>
                            <a:t>0.69*</a:t>
                          </a:r>
                          <a:endParaRPr lang="en-US" altLang="zh-TW" sz="2000" b="1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/>
                            <a:t>2.43</a:t>
                          </a:r>
                          <a:endParaRPr lang="zh-TW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/>
                            <a:t>0.26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/>
                            <a:t>0.07</a:t>
                          </a:r>
                          <a:endParaRPr lang="zh-TW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92620967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baseline="0" dirty="0" smtClean="0"/>
                            <a:t>Solar Max</a:t>
                          </a:r>
                          <a:endParaRPr lang="en-US" altLang="zh-TW" b="1" baseline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>
                        <a:blipFill>
                          <a:blip r:embed="rId2"/>
                          <a:stretch>
                            <a:fillRect l="-91220" t="-203077" r="-348293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2000" b="1" baseline="0" dirty="0" smtClean="0">
                              <a:solidFill>
                                <a:srgbClr val="FF0000"/>
                              </a:solidFill>
                            </a:rPr>
                            <a:t>1.82</a:t>
                          </a:r>
                          <a:r>
                            <a:rPr lang="en-US" altLang="zh-TW" sz="2000" b="1" baseline="0" dirty="0" smtClean="0">
                              <a:solidFill>
                                <a:srgbClr val="FF0000"/>
                              </a:solidFill>
                              <a:sym typeface="Symbol" panose="05050102010706020507" pitchFamily="18" charset="2"/>
                            </a:rPr>
                            <a:t></a:t>
                          </a:r>
                          <a:r>
                            <a:rPr lang="en-US" altLang="zh-TW" sz="2000" b="1" baseline="0" dirty="0" smtClean="0">
                              <a:solidFill>
                                <a:srgbClr val="FF0000"/>
                              </a:solidFill>
                              <a:sym typeface="Symbol" panose="05050102010706020507" pitchFamily="18" charset="2"/>
                            </a:rPr>
                            <a:t>0.46*</a:t>
                          </a:r>
                          <a:endParaRPr lang="en-US" altLang="zh-TW" sz="2000" b="1" baseline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/>
                            <a:t>1.52</a:t>
                          </a:r>
                          <a:endParaRPr lang="zh-TW" alt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/>
                            <a:t>0.26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sz="1400" dirty="0" smtClean="0"/>
                            <a:t>0.04</a:t>
                          </a:r>
                          <a:endParaRPr lang="zh-TW" altLang="en-US" sz="1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366071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文字方塊 7"/>
          <p:cNvSpPr txBox="1"/>
          <p:nvPr/>
        </p:nvSpPr>
        <p:spPr>
          <a:xfrm>
            <a:off x="628650" y="6039682"/>
            <a:ext cx="3437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200" dirty="0"/>
              <a:t>*Assume 25% chip-to-chip variations for Proton SEU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94682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TID Sensors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825625"/>
            <a:ext cx="7762316" cy="4351338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2900" b="1" u="sng" dirty="0">
                <a:solidFill>
                  <a:srgbClr val="FF0000"/>
                </a:solidFill>
              </a:rPr>
              <a:t>VT01 from </a:t>
            </a:r>
            <a:r>
              <a:rPr lang="en-US" altLang="zh-TW" sz="2900" b="1" u="sng" dirty="0" err="1">
                <a:solidFill>
                  <a:srgbClr val="FF0000"/>
                </a:solidFill>
              </a:rPr>
              <a:t>Varadis</a:t>
            </a:r>
            <a:endParaRPr lang="en-US" altLang="zh-TW" sz="2900" b="1" u="sng" dirty="0">
              <a:solidFill>
                <a:srgbClr val="FF0000"/>
              </a:solidFill>
            </a:endParaRPr>
          </a:p>
          <a:p>
            <a:pPr lvl="1"/>
            <a:r>
              <a:rPr lang="en-US" altLang="zh-TW" dirty="0"/>
              <a:t>MOSFETs with 400 nm oxide thickness MOSFETs.</a:t>
            </a:r>
          </a:p>
          <a:p>
            <a:pPr lvl="1"/>
            <a:r>
              <a:rPr lang="en-US" altLang="zh-TW" dirty="0"/>
              <a:t>Two MOSFETs in one package.</a:t>
            </a:r>
          </a:p>
          <a:p>
            <a:pPr lvl="1"/>
            <a:r>
              <a:rPr lang="en-US" altLang="zh-TW" dirty="0"/>
              <a:t>TID ranges up to 100 </a:t>
            </a:r>
            <a:r>
              <a:rPr lang="en-US" altLang="zh-TW" dirty="0" err="1"/>
              <a:t>krad</a:t>
            </a:r>
            <a:r>
              <a:rPr lang="en-US" altLang="zh-TW" dirty="0"/>
              <a:t>,</a:t>
            </a:r>
            <a:br>
              <a:rPr lang="en-US" altLang="zh-TW" dirty="0"/>
            </a:br>
            <a:r>
              <a:rPr lang="en-US" altLang="zh-TW" dirty="0"/>
              <a:t>Max sensitivity = 0.55 mV/rad (TID</a:t>
            </a:r>
            <a:r>
              <a:rPr lang="zh-TW" altLang="en-US" dirty="0"/>
              <a:t> </a:t>
            </a:r>
            <a:r>
              <a:rPr lang="en-US" altLang="zh-TW" dirty="0"/>
              <a:t>dependent).</a:t>
            </a:r>
          </a:p>
          <a:p>
            <a:pPr lvl="1"/>
            <a:r>
              <a:rPr lang="en-US" altLang="zh-TW" dirty="0"/>
              <a:t>Require constant 10</a:t>
            </a:r>
            <a:r>
              <a:rPr lang="en-US" altLang="zh-TW" dirty="0">
                <a:sym typeface="Symbol" panose="05050102010706020507" pitchFamily="18" charset="2"/>
              </a:rPr>
              <a:t>A current source and ADC circuits.</a:t>
            </a:r>
          </a:p>
          <a:p>
            <a:pPr lvl="1"/>
            <a:r>
              <a:rPr lang="en-US" altLang="zh-TW" dirty="0">
                <a:sym typeface="Symbol" panose="05050102010706020507" pitchFamily="18" charset="2"/>
              </a:rPr>
              <a:t>One time usage.</a:t>
            </a:r>
          </a:p>
          <a:p>
            <a:pPr lvl="1"/>
            <a:endParaRPr lang="en-US" altLang="zh-TW" dirty="0">
              <a:sym typeface="Symbol" panose="05050102010706020507" pitchFamily="18" charset="2"/>
            </a:endParaRPr>
          </a:p>
          <a:p>
            <a:r>
              <a:rPr lang="en-US" altLang="zh-TW" b="1" dirty="0">
                <a:solidFill>
                  <a:srgbClr val="0070C0"/>
                </a:solidFill>
              </a:rPr>
              <a:t>FGD-03F from </a:t>
            </a:r>
            <a:r>
              <a:rPr lang="en-US" altLang="zh-TW" b="1" dirty="0" err="1">
                <a:solidFill>
                  <a:srgbClr val="0070C0"/>
                </a:solidFill>
              </a:rPr>
              <a:t>sealicon</a:t>
            </a:r>
            <a:endParaRPr lang="en-US" altLang="zh-TW" b="1" dirty="0">
              <a:solidFill>
                <a:srgbClr val="0070C0"/>
              </a:solidFill>
            </a:endParaRPr>
          </a:p>
          <a:p>
            <a:pPr lvl="1"/>
            <a:r>
              <a:rPr lang="en-US" altLang="zh-TW" dirty="0"/>
              <a:t>Floating Gate (FG) capacitor.</a:t>
            </a:r>
          </a:p>
          <a:p>
            <a:pPr lvl="1"/>
            <a:r>
              <a:rPr lang="en-US" altLang="zh-TW" dirty="0"/>
              <a:t>Two sensors in one package.</a:t>
            </a:r>
          </a:p>
          <a:p>
            <a:pPr lvl="1"/>
            <a:r>
              <a:rPr lang="en-US" altLang="zh-TW" dirty="0"/>
              <a:t>Integrated IC with an SPI interface.</a:t>
            </a:r>
          </a:p>
          <a:p>
            <a:pPr lvl="1"/>
            <a:r>
              <a:rPr lang="en-US" altLang="zh-TW" dirty="0"/>
              <a:t>Rechargeable, Sensitivity ~ 1.5-2.0 </a:t>
            </a:r>
            <a:r>
              <a:rPr lang="en-US" altLang="zh-TW" dirty="0" err="1"/>
              <a:t>mRad</a:t>
            </a:r>
            <a:endParaRPr lang="en-US" altLang="zh-TW" dirty="0"/>
          </a:p>
          <a:p>
            <a:pPr lvl="1"/>
            <a:endParaRPr lang="en-US" altLang="zh-TW" dirty="0"/>
          </a:p>
          <a:p>
            <a:r>
              <a:rPr lang="en-US" altLang="zh-TW" b="1" dirty="0" err="1">
                <a:solidFill>
                  <a:srgbClr val="0070C0"/>
                </a:solidFill>
              </a:rPr>
              <a:t>RadNan</a:t>
            </a:r>
            <a:r>
              <a:rPr lang="en-US" altLang="zh-TW" b="1" dirty="0">
                <a:solidFill>
                  <a:srgbClr val="0070C0"/>
                </a:solidFill>
              </a:rPr>
              <a:t>-XK from 27G</a:t>
            </a:r>
          </a:p>
          <a:p>
            <a:pPr lvl="1"/>
            <a:r>
              <a:rPr lang="en-US" altLang="zh-TW" dirty="0"/>
              <a:t>Two sensors in one package.</a:t>
            </a:r>
          </a:p>
          <a:p>
            <a:pPr lvl="1"/>
            <a:r>
              <a:rPr lang="en-US" altLang="zh-TW" dirty="0"/>
              <a:t>Integrated IC with an UART interface.</a:t>
            </a:r>
          </a:p>
          <a:p>
            <a:pPr lvl="1"/>
            <a:r>
              <a:rPr lang="en-US" altLang="zh-TW" dirty="0"/>
              <a:t>TID ranges up to 10 </a:t>
            </a:r>
            <a:r>
              <a:rPr lang="en-US" altLang="zh-TW" dirty="0" err="1"/>
              <a:t>krad</a:t>
            </a:r>
            <a:r>
              <a:rPr lang="en-US" altLang="zh-TW" dirty="0"/>
              <a:t>, Sensitivity = 0.1 </a:t>
            </a:r>
            <a:r>
              <a:rPr lang="en-US" altLang="zh-TW" dirty="0" err="1"/>
              <a:t>mRad</a:t>
            </a:r>
            <a:r>
              <a:rPr lang="en-US" altLang="zh-TW" dirty="0"/>
              <a:t>.</a:t>
            </a:r>
          </a:p>
          <a:p>
            <a:pPr lvl="1"/>
            <a:r>
              <a:rPr lang="en-US" altLang="zh-TW" dirty="0"/>
              <a:t>One time usage.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4547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200 MeV Proton Radiation Test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0005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Kaohsiung Chang Gung Memorial Hospital, Taiwan on 2025/11/15. </a:t>
            </a:r>
          </a:p>
          <a:p>
            <a:endParaRPr lang="en-US" altLang="zh-TW" sz="2400" b="1" dirty="0">
              <a:solidFill>
                <a:srgbClr val="00B0F0"/>
              </a:solidFill>
            </a:endParaRPr>
          </a:p>
          <a:p>
            <a:r>
              <a:rPr lang="en-US" altLang="zh-TW" sz="2400" b="1" dirty="0">
                <a:solidFill>
                  <a:srgbClr val="00B0F0"/>
                </a:solidFill>
              </a:rPr>
              <a:t>200 MeV Scanning Proton Beam (15 cm x 15 cm)</a:t>
            </a:r>
          </a:p>
          <a:p>
            <a:pPr lvl="1"/>
            <a:endParaRPr lang="en-US" altLang="zh-TW" sz="2000" b="1" dirty="0">
              <a:solidFill>
                <a:srgbClr val="00B0F0"/>
              </a:solidFill>
            </a:endParaRPr>
          </a:p>
          <a:p>
            <a:r>
              <a:rPr lang="en-US" altLang="zh-TW" sz="2400" b="1" dirty="0">
                <a:solidFill>
                  <a:srgbClr val="00B0F0"/>
                </a:solidFill>
              </a:rPr>
              <a:t>53 (49) runs in total</a:t>
            </a:r>
            <a:br>
              <a:rPr lang="en-US" altLang="zh-TW" sz="2400" b="1" dirty="0">
                <a:solidFill>
                  <a:srgbClr val="00B0F0"/>
                </a:solidFill>
              </a:rPr>
            </a:br>
            <a:r>
              <a:rPr lang="en-US" altLang="zh-TW" sz="2400" b="1" dirty="0">
                <a:solidFill>
                  <a:srgbClr val="00B0F0"/>
                </a:solidFill>
              </a:rPr>
              <a:t>Flux </a:t>
            </a:r>
            <a:r>
              <a:rPr lang="en-US" altLang="zh-TW" sz="2400" b="1">
                <a:solidFill>
                  <a:srgbClr val="00B0F0"/>
                </a:solidFill>
              </a:rPr>
              <a:t>= 1.116x10</a:t>
            </a:r>
            <a:r>
              <a:rPr lang="en-US" altLang="zh-TW" sz="2000" b="1" baseline="30000">
                <a:solidFill>
                  <a:srgbClr val="00B0F0"/>
                </a:solidFill>
              </a:rPr>
              <a:t>7</a:t>
            </a:r>
            <a:r>
              <a:rPr lang="en-US" altLang="zh-TW" sz="2000" b="1">
                <a:solidFill>
                  <a:srgbClr val="00B0F0"/>
                </a:solidFill>
              </a:rPr>
              <a:t> </a:t>
            </a:r>
            <a:r>
              <a:rPr lang="en-US" altLang="zh-TW" sz="2400" b="1" dirty="0">
                <a:solidFill>
                  <a:srgbClr val="00B0F0"/>
                </a:solidFill>
              </a:rPr>
              <a:t>p/(cm</a:t>
            </a:r>
            <a:r>
              <a:rPr lang="en-US" altLang="zh-TW" sz="2400" b="1" baseline="30000" dirty="0">
                <a:solidFill>
                  <a:srgbClr val="00B0F0"/>
                </a:solidFill>
              </a:rPr>
              <a:t>2</a:t>
            </a:r>
            <a:r>
              <a:rPr lang="en-US" altLang="zh-TW" sz="2400" b="1" dirty="0">
                <a:solidFill>
                  <a:srgbClr val="00B0F0"/>
                </a:solidFill>
              </a:rPr>
              <a:t> *sec)</a:t>
            </a:r>
            <a:br>
              <a:rPr lang="en-US" altLang="zh-TW" sz="2400" b="1" dirty="0">
                <a:solidFill>
                  <a:srgbClr val="00B0F0"/>
                </a:solidFill>
              </a:rPr>
            </a:br>
            <a:r>
              <a:rPr lang="en-US" altLang="zh-TW" sz="2400" b="1" dirty="0">
                <a:solidFill>
                  <a:srgbClr val="00B0F0"/>
                </a:solidFill>
              </a:rPr>
              <a:t>Fluence = 5.694x10</a:t>
            </a:r>
            <a:r>
              <a:rPr lang="en-US" altLang="zh-TW" sz="2400" b="1" baseline="30000" dirty="0">
                <a:solidFill>
                  <a:srgbClr val="00B0F0"/>
                </a:solidFill>
              </a:rPr>
              <a:t>10</a:t>
            </a:r>
            <a:r>
              <a:rPr lang="en-US" altLang="zh-TW" sz="2400" b="1" dirty="0">
                <a:solidFill>
                  <a:srgbClr val="00B0F0"/>
                </a:solidFill>
              </a:rPr>
              <a:t> p/cm</a:t>
            </a:r>
            <a:r>
              <a:rPr lang="en-US" altLang="zh-TW" sz="2400" b="1" baseline="30000" dirty="0">
                <a:solidFill>
                  <a:srgbClr val="00B0F0"/>
                </a:solidFill>
              </a:rPr>
              <a:t>2</a:t>
            </a:r>
            <a:endParaRPr lang="en-US" altLang="zh-TW" sz="2400" b="1" dirty="0">
              <a:solidFill>
                <a:srgbClr val="00B0F0"/>
              </a:solidFill>
            </a:endParaRPr>
          </a:p>
          <a:p>
            <a:endParaRPr lang="en-US" altLang="zh-TW" sz="2400" b="1" dirty="0">
              <a:solidFill>
                <a:srgbClr val="00B0F0"/>
              </a:solidFill>
            </a:endParaRPr>
          </a:p>
          <a:p>
            <a:r>
              <a:rPr lang="en-US" altLang="zh-TW" sz="2400" b="1" dirty="0">
                <a:solidFill>
                  <a:srgbClr val="00B0F0"/>
                </a:solidFill>
              </a:rPr>
              <a:t>Total Dose = 3.305 </a:t>
            </a:r>
            <a:r>
              <a:rPr lang="en-US" altLang="zh-TW" sz="2400" b="1" dirty="0" err="1">
                <a:solidFill>
                  <a:srgbClr val="00B0F0"/>
                </a:solidFill>
              </a:rPr>
              <a:t>kRad</a:t>
            </a:r>
            <a:br>
              <a:rPr lang="en-US" altLang="zh-TW" sz="2400" b="1" dirty="0">
                <a:solidFill>
                  <a:srgbClr val="00B0F0"/>
                </a:solidFill>
              </a:rPr>
            </a:br>
            <a:r>
              <a:rPr lang="en-US" altLang="zh-TW" sz="2400" b="1" dirty="0">
                <a:solidFill>
                  <a:srgbClr val="00B0F0"/>
                </a:solidFill>
              </a:rPr>
              <a:t>(at least 3-5 years in LEO)</a:t>
            </a:r>
          </a:p>
          <a:p>
            <a:r>
              <a:rPr lang="en-US" altLang="zh-TW" sz="2400" b="1" dirty="0">
                <a:solidFill>
                  <a:srgbClr val="00B0F0"/>
                </a:solidFill>
              </a:rPr>
              <a:t>Dose per run = 64.61</a:t>
            </a:r>
            <a:r>
              <a:rPr lang="en-US" altLang="zh-TW" sz="2400" b="1" dirty="0">
                <a:solidFill>
                  <a:srgbClr val="00B0F0"/>
                </a:solidFill>
                <a:sym typeface="Symbol" panose="05050102010706020507" pitchFamily="18" charset="2"/>
              </a:rPr>
              <a:t>2%</a:t>
            </a:r>
            <a:r>
              <a:rPr lang="en-US" altLang="zh-TW" sz="2400" b="1" dirty="0">
                <a:solidFill>
                  <a:srgbClr val="00B0F0"/>
                </a:solidFill>
              </a:rPr>
              <a:t> Rad</a:t>
            </a:r>
          </a:p>
          <a:p>
            <a:pPr lvl="1"/>
            <a:endParaRPr lang="en-US" altLang="zh-TW" sz="2000" b="1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 of IoP, AS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7773"/>
            <a:ext cx="3886200" cy="2185987"/>
          </a:xfr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963761"/>
            <a:ext cx="3886200" cy="218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9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err="1"/>
              <a:t>RadNano</a:t>
            </a:r>
            <a:r>
              <a:rPr lang="en-US" altLang="zh-TW" sz="4000" dirty="0"/>
              <a:t>-XK TID Measurement</a:t>
            </a:r>
            <a:endParaRPr lang="zh-TW" altLang="en-US" sz="4000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565" y="1915207"/>
            <a:ext cx="7726421" cy="4115025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 of IoP, AS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1410746" y="2097314"/>
            <a:ext cx="305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30 seconds per measurement</a:t>
            </a:r>
          </a:p>
          <a:p>
            <a:r>
              <a:rPr lang="en-US" altLang="zh-TW" b="1" dirty="0">
                <a:solidFill>
                  <a:srgbClr val="FF0000"/>
                </a:solidFill>
              </a:rPr>
              <a:t>Dose = 64.61</a:t>
            </a:r>
            <a:r>
              <a:rPr lang="en-US" altLang="zh-TW" b="1" dirty="0">
                <a:solidFill>
                  <a:srgbClr val="FF0000"/>
                </a:solidFill>
                <a:sym typeface="Symbol" panose="05050102010706020507" pitchFamily="18" charset="2"/>
              </a:rPr>
              <a:t>2%</a:t>
            </a:r>
            <a:r>
              <a:rPr lang="en-US" altLang="zh-TW" b="1" dirty="0">
                <a:solidFill>
                  <a:srgbClr val="FF0000"/>
                </a:solidFill>
              </a:rPr>
              <a:t> Rad per run</a:t>
            </a:r>
          </a:p>
        </p:txBody>
      </p:sp>
    </p:spTree>
    <p:extLst>
      <p:ext uri="{BB962C8B-B14F-4D97-AF65-F5344CB8AC3E}">
        <p14:creationId xmlns:p14="http://schemas.microsoft.com/office/powerpoint/2010/main" val="2930594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 err="1"/>
              <a:t>RadNano</a:t>
            </a:r>
            <a:r>
              <a:rPr lang="en-US" altLang="zh-TW" sz="4000" dirty="0"/>
              <a:t>-XK TID Measurement</a:t>
            </a:r>
            <a:endParaRPr lang="zh-TW" altLang="en-US" sz="4000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00"/>
          <a:stretch/>
        </p:blipFill>
        <p:spPr>
          <a:xfrm>
            <a:off x="638628" y="1440637"/>
            <a:ext cx="7677319" cy="3423687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 of IoP, AS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2"/>
          </p:nvPr>
        </p:nvSpPr>
        <p:spPr>
          <a:xfrm>
            <a:off x="377371" y="5043713"/>
            <a:ext cx="8137979" cy="1133249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RadNano#1 : 59.14</a:t>
            </a:r>
            <a:r>
              <a:rPr lang="en-US" altLang="zh-TW" dirty="0">
                <a:sym typeface="Symbol" panose="05050102010706020507" pitchFamily="18" charset="2"/>
              </a:rPr>
              <a:t>1.91 Rad (92%)</a:t>
            </a:r>
          </a:p>
          <a:p>
            <a:r>
              <a:rPr lang="en-US" altLang="zh-TW" dirty="0">
                <a:sym typeface="Symbol" panose="05050102010706020507" pitchFamily="18" charset="2"/>
              </a:rPr>
              <a:t>RadNano#2 : 62.321.30 Rad (96%)</a:t>
            </a:r>
          </a:p>
          <a:p>
            <a:r>
              <a:rPr lang="en-US" altLang="zh-TW" b="1" dirty="0">
                <a:solidFill>
                  <a:srgbClr val="FF0000"/>
                </a:solidFill>
                <a:sym typeface="Symbol" panose="05050102010706020507" pitchFamily="18" charset="2"/>
              </a:rPr>
              <a:t>LSB = 0.1 </a:t>
            </a:r>
            <a:r>
              <a:rPr lang="en-US" altLang="zh-TW" b="1" dirty="0" err="1">
                <a:solidFill>
                  <a:srgbClr val="FF0000"/>
                </a:solidFill>
                <a:sym typeface="Symbol" panose="05050102010706020507" pitchFamily="18" charset="2"/>
              </a:rPr>
              <a:t>mRad</a:t>
            </a:r>
            <a:endParaRPr lang="en-US" altLang="zh-TW" b="1" dirty="0">
              <a:solidFill>
                <a:srgbClr val="FF0000"/>
              </a:solidFill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1660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TW" sz="4400" dirty="0">
                <a:latin typeface="Arial" panose="020B0604020202020204" pitchFamily="34" charset="0"/>
                <a:cs typeface="Arial" panose="020B0604020202020204" pitchFamily="34" charset="0"/>
              </a:rPr>
              <a:t>TASA’s SERMI Project </a:t>
            </a:r>
            <a:br>
              <a:rPr lang="en-US" altLang="zh-TW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3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Monitoring in Space</a:t>
            </a:r>
            <a:endParaRPr lang="zh-TW" altLang="en-US" sz="3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817786"/>
            <a:ext cx="6858000" cy="1440013"/>
          </a:xfrm>
        </p:spPr>
        <p:txBody>
          <a:bodyPr/>
          <a:lstStyle/>
          <a:p>
            <a:r>
              <a:rPr lang="en-US" altLang="zh-TW" dirty="0"/>
              <a:t>Chih-hsun Lin</a:t>
            </a:r>
          </a:p>
          <a:p>
            <a:r>
              <a:rPr lang="en-US" altLang="zh-TW" dirty="0"/>
              <a:t>Institute of Physics, Academia </a:t>
            </a:r>
            <a:r>
              <a:rPr lang="en-US" altLang="zh-TW" dirty="0" err="1"/>
              <a:t>Sinica</a:t>
            </a:r>
            <a:endParaRPr lang="en-US" altLang="zh-TW" dirty="0"/>
          </a:p>
          <a:p>
            <a:r>
              <a:rPr lang="en-US" altLang="zh-TW" dirty="0"/>
              <a:t>Taiwan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6453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FGD-03F TID Measurement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1813"/>
          <a:stretch/>
        </p:blipFill>
        <p:spPr>
          <a:xfrm>
            <a:off x="628650" y="1560286"/>
            <a:ext cx="7829550" cy="3548743"/>
          </a:xfrm>
          <a:prstGeom prst="rect">
            <a:avLst/>
          </a:prstGeom>
        </p:spPr>
      </p:pic>
      <p:sp>
        <p:nvSpPr>
          <p:cNvPr id="12" name="內容版面配置區 11"/>
          <p:cNvSpPr>
            <a:spLocks noGrp="1"/>
          </p:cNvSpPr>
          <p:nvPr>
            <p:ph sz="half" idx="2"/>
          </p:nvPr>
        </p:nvSpPr>
        <p:spPr>
          <a:xfrm>
            <a:off x="628650" y="5217887"/>
            <a:ext cx="7886700" cy="959076"/>
          </a:xfrm>
        </p:spPr>
        <p:txBody>
          <a:bodyPr>
            <a:normAutofit lnSpcReduction="10000"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Target = 90 kHz, Threshold = 50 kHz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Charging time ~ 3 seconds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 of IoP, AS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566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FGD-03F TID Measurement</a:t>
            </a:r>
            <a:endParaRPr lang="zh-TW" altLang="en-US" dirty="0"/>
          </a:p>
        </p:txBody>
      </p:sp>
      <p:pic>
        <p:nvPicPr>
          <p:cNvPr id="11" name="內容版面配置區 10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1564" y="1592935"/>
            <a:ext cx="7973785" cy="3153236"/>
          </a:xfrm>
          <a:prstGeom prst="rect">
            <a:avLst/>
          </a:prstGeom>
        </p:spPr>
      </p:pic>
      <p:sp>
        <p:nvSpPr>
          <p:cNvPr id="10" name="內容版面配置區 9"/>
          <p:cNvSpPr>
            <a:spLocks noGrp="1"/>
          </p:cNvSpPr>
          <p:nvPr>
            <p:ph sz="half" idx="2"/>
          </p:nvPr>
        </p:nvSpPr>
        <p:spPr>
          <a:xfrm>
            <a:off x="628650" y="4871139"/>
            <a:ext cx="7833179" cy="1305824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FGD#1: 2.43</a:t>
            </a:r>
            <a:r>
              <a:rPr lang="en-US" altLang="zh-TW" dirty="0">
                <a:solidFill>
                  <a:srgbClr val="0070C0"/>
                </a:solidFill>
                <a:sym typeface="Symbol" panose="05050102010706020507" pitchFamily="18" charset="2"/>
              </a:rPr>
              <a:t>0.06 </a:t>
            </a:r>
            <a:r>
              <a:rPr lang="en-US" altLang="zh-TW" dirty="0" err="1">
                <a:solidFill>
                  <a:srgbClr val="0070C0"/>
                </a:solidFill>
                <a:sym typeface="Symbol" panose="05050102010706020507" pitchFamily="18" charset="2"/>
              </a:rPr>
              <a:t>mRad</a:t>
            </a:r>
            <a:r>
              <a:rPr lang="en-US" altLang="zh-TW" dirty="0">
                <a:solidFill>
                  <a:srgbClr val="0070C0"/>
                </a:solidFill>
                <a:sym typeface="Symbol" panose="05050102010706020507" pitchFamily="18" charset="2"/>
              </a:rPr>
              <a:t>/Hz, FGD#2: 2.300.06 </a:t>
            </a:r>
            <a:r>
              <a:rPr lang="en-US" altLang="zh-TW" dirty="0" err="1">
                <a:solidFill>
                  <a:srgbClr val="0070C0"/>
                </a:solidFill>
                <a:sym typeface="Symbol" panose="05050102010706020507" pitchFamily="18" charset="2"/>
              </a:rPr>
              <a:t>mRad</a:t>
            </a:r>
            <a:r>
              <a:rPr lang="en-US" altLang="zh-TW" dirty="0">
                <a:solidFill>
                  <a:srgbClr val="0070C0"/>
                </a:solidFill>
                <a:sym typeface="Symbol" panose="05050102010706020507" pitchFamily="18" charset="2"/>
              </a:rPr>
              <a:t>/Hz</a:t>
            </a:r>
          </a:p>
          <a:p>
            <a:r>
              <a:rPr lang="en-US" altLang="zh-TW" dirty="0">
                <a:solidFill>
                  <a:srgbClr val="0070C0"/>
                </a:solidFill>
                <a:sym typeface="Symbol" panose="05050102010706020507" pitchFamily="18" charset="2"/>
              </a:rPr>
              <a:t>Additional tests are required to confirm the accumulated dose/dose rate dependence effect </a:t>
            </a:r>
          </a:p>
          <a:p>
            <a:endParaRPr lang="en-US" altLang="zh-TW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C.H. Lin of </a:t>
            </a:r>
            <a:r>
              <a:rPr lang="en-US" altLang="zh-TW" dirty="0" err="1"/>
              <a:t>IoP</a:t>
            </a:r>
            <a:r>
              <a:rPr lang="en-US" altLang="zh-TW" dirty="0"/>
              <a:t>, AS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508028" y="1754678"/>
            <a:ext cx="3050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Dose  = 64.61</a:t>
            </a:r>
            <a:r>
              <a:rPr lang="en-US" altLang="zh-TW" b="1" dirty="0">
                <a:sym typeface="Symbol" panose="05050102010706020507" pitchFamily="18" charset="2"/>
              </a:rPr>
              <a:t>2%</a:t>
            </a:r>
            <a:r>
              <a:rPr lang="en-US" altLang="zh-TW" b="1" dirty="0"/>
              <a:t> Rad per run</a:t>
            </a:r>
          </a:p>
        </p:txBody>
      </p:sp>
    </p:spTree>
    <p:extLst>
      <p:ext uri="{BB962C8B-B14F-4D97-AF65-F5344CB8AC3E}">
        <p14:creationId xmlns:p14="http://schemas.microsoft.com/office/powerpoint/2010/main" val="10905670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VT01 TID Measurement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2025/12/03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 of IoP, AS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11" name="內容版面配置區 9"/>
          <p:cNvSpPr txBox="1">
            <a:spLocks/>
          </p:cNvSpPr>
          <p:nvPr/>
        </p:nvSpPr>
        <p:spPr>
          <a:xfrm>
            <a:off x="628650" y="5508171"/>
            <a:ext cx="7833179" cy="66879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Noticeable discharging effects were clearly observed during the measurements.</a:t>
            </a:r>
            <a:endParaRPr lang="en-US" altLang="zh-TW" dirty="0">
              <a:sym typeface="Symbol" panose="05050102010706020507" pitchFamily="18" charset="2"/>
            </a:endParaRPr>
          </a:p>
          <a:p>
            <a:endParaRPr lang="zh-TW" altLang="en-US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889" y="1580879"/>
            <a:ext cx="7886700" cy="362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31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VT01 TID Measurement</a:t>
            </a:r>
            <a:endParaRPr lang="zh-TW" altLang="en-US" sz="3600" dirty="0"/>
          </a:p>
        </p:txBody>
      </p:sp>
      <p:pic>
        <p:nvPicPr>
          <p:cNvPr id="12" name="內容版面配置區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615871"/>
            <a:ext cx="3886200" cy="3566159"/>
          </a:xfrm>
          <a:prstGeom prst="rect">
            <a:avLst/>
          </a:prstGeom>
        </p:spPr>
      </p:pic>
      <p:pic>
        <p:nvPicPr>
          <p:cNvPr id="11" name="內容版面配置區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86300" y="1687570"/>
            <a:ext cx="3886200" cy="3497580"/>
          </a:xfrm>
          <a:prstGeom prst="rect">
            <a:avLst/>
          </a:prstGeom>
        </p:spPr>
      </p:pic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2025/12/03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 of IoP, AS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13" name="內容版面配置區 9"/>
          <p:cNvSpPr txBox="1">
            <a:spLocks/>
          </p:cNvSpPr>
          <p:nvPr/>
        </p:nvSpPr>
        <p:spPr>
          <a:xfrm>
            <a:off x="655410" y="5299310"/>
            <a:ext cx="7833179" cy="113346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rgbClr val="0070C0"/>
                </a:solidFill>
              </a:rPr>
              <a:t>Good agreement with the calibration curve was observed with the non-linear response: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  <a:sym typeface="Symbol" panose="05050102010706020507" pitchFamily="18" charset="2"/>
              </a:rPr>
              <a:t>LSB ~ 49.3 </a:t>
            </a:r>
            <a:r>
              <a:rPr lang="en-US" altLang="zh-TW" dirty="0" err="1">
                <a:solidFill>
                  <a:srgbClr val="0070C0"/>
                </a:solidFill>
                <a:sym typeface="Symbol" panose="05050102010706020507" pitchFamily="18" charset="2"/>
              </a:rPr>
              <a:t>mRad</a:t>
            </a:r>
            <a:r>
              <a:rPr lang="en-US" altLang="zh-TW" dirty="0">
                <a:solidFill>
                  <a:srgbClr val="0070C0"/>
                </a:solidFill>
                <a:sym typeface="Symbol" panose="05050102010706020507" pitchFamily="18" charset="2"/>
              </a:rPr>
              <a:t> at the beginning.</a:t>
            </a:r>
          </a:p>
          <a:p>
            <a:pPr lvl="1"/>
            <a:r>
              <a:rPr lang="en-US" altLang="zh-TW" dirty="0">
                <a:solidFill>
                  <a:srgbClr val="0070C0"/>
                </a:solidFill>
                <a:sym typeface="Symbol" panose="05050102010706020507" pitchFamily="18" charset="2"/>
              </a:rPr>
              <a:t>LSB ~ 105.2 </a:t>
            </a:r>
            <a:r>
              <a:rPr lang="en-US" altLang="zh-TW" dirty="0" err="1">
                <a:solidFill>
                  <a:srgbClr val="0070C0"/>
                </a:solidFill>
                <a:sym typeface="Symbol" panose="05050102010706020507" pitchFamily="18" charset="2"/>
              </a:rPr>
              <a:t>mRad</a:t>
            </a:r>
            <a:r>
              <a:rPr lang="en-US" altLang="zh-TW" dirty="0">
                <a:solidFill>
                  <a:srgbClr val="0070C0"/>
                </a:solidFill>
                <a:sym typeface="Symbol" panose="05050102010706020507" pitchFamily="18" charset="2"/>
              </a:rPr>
              <a:t> after 3.3 </a:t>
            </a:r>
            <a:r>
              <a:rPr lang="en-US" altLang="zh-TW" dirty="0" err="1">
                <a:solidFill>
                  <a:srgbClr val="0070C0"/>
                </a:solidFill>
                <a:sym typeface="Symbol" panose="05050102010706020507" pitchFamily="18" charset="2"/>
              </a:rPr>
              <a:t>kRad</a:t>
            </a:r>
            <a:r>
              <a:rPr lang="en-US" altLang="zh-TW" dirty="0">
                <a:solidFill>
                  <a:srgbClr val="0070C0"/>
                </a:solidFill>
                <a:sym typeface="Symbol" panose="05050102010706020507" pitchFamily="18" charset="2"/>
              </a:rPr>
              <a:t> irradiation.</a:t>
            </a:r>
          </a:p>
          <a:p>
            <a:r>
              <a:rPr lang="en-US" altLang="zh-TW" dirty="0">
                <a:solidFill>
                  <a:srgbClr val="0070C0"/>
                </a:solidFill>
                <a:sym typeface="Symbol" panose="05050102010706020507" pitchFamily="18" charset="2"/>
              </a:rPr>
              <a:t>Only sensitive to solar events.</a:t>
            </a:r>
          </a:p>
          <a:p>
            <a:endParaRPr lang="en-US" altLang="zh-TW" dirty="0">
              <a:solidFill>
                <a:srgbClr val="0070C0"/>
              </a:solidFill>
              <a:sym typeface="Symbol" panose="05050102010706020507" pitchFamily="18" charset="2"/>
            </a:endParaRPr>
          </a:p>
          <a:p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 rot="16200000">
            <a:off x="-457415" y="3083878"/>
            <a:ext cx="24799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400" b="1" dirty="0"/>
              <a:t>Sum of </a:t>
            </a:r>
            <a:r>
              <a:rPr lang="en-US" altLang="zh-TW" sz="1400" b="1" dirty="0">
                <a:sym typeface="Symbol" panose="05050102010706020507" pitchFamily="18" charset="2"/>
              </a:rPr>
              <a:t>V between irradiation</a:t>
            </a:r>
            <a:endParaRPr lang="zh-TW" altLang="en-US" sz="1400" b="1" dirty="0"/>
          </a:p>
        </p:txBody>
      </p:sp>
      <p:sp>
        <p:nvSpPr>
          <p:cNvPr id="4" name="矩形 3"/>
          <p:cNvSpPr/>
          <p:nvPr/>
        </p:nvSpPr>
        <p:spPr>
          <a:xfrm>
            <a:off x="6024220" y="1840772"/>
            <a:ext cx="21050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b="1" dirty="0"/>
              <a:t>Dose = 64.61</a:t>
            </a:r>
            <a:r>
              <a:rPr lang="en-US" altLang="zh-TW" sz="1200" b="1" dirty="0">
                <a:sym typeface="Symbol" panose="05050102010706020507" pitchFamily="18" charset="2"/>
              </a:rPr>
              <a:t>2%</a:t>
            </a:r>
            <a:r>
              <a:rPr lang="en-US" altLang="zh-TW" sz="1200" b="1" dirty="0"/>
              <a:t> Rad per run</a:t>
            </a:r>
          </a:p>
        </p:txBody>
      </p:sp>
    </p:spTree>
    <p:extLst>
      <p:ext uri="{BB962C8B-B14F-4D97-AF65-F5344CB8AC3E}">
        <p14:creationId xmlns:p14="http://schemas.microsoft.com/office/powerpoint/2010/main" val="3824848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/>
              <a:t>SERMI for CubeSat Missions</a:t>
            </a:r>
            <a:endParaRPr lang="zh-TW" altLang="en-US" sz="36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11" name="內容版面配置區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8" b="17122"/>
          <a:stretch/>
        </p:blipFill>
        <p:spPr>
          <a:xfrm>
            <a:off x="628650" y="2028967"/>
            <a:ext cx="3753028" cy="3342707"/>
          </a:xfrm>
        </p:spPr>
      </p:pic>
      <p:sp>
        <p:nvSpPr>
          <p:cNvPr id="8" name="矩形 7"/>
          <p:cNvSpPr/>
          <p:nvPr/>
        </p:nvSpPr>
        <p:spPr>
          <a:xfrm>
            <a:off x="1052817" y="2869035"/>
            <a:ext cx="482367" cy="268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b="1" dirty="0"/>
              <a:t>SRAM</a:t>
            </a:r>
            <a:endParaRPr lang="zh-TW" altLang="en-US" sz="900" b="1" dirty="0"/>
          </a:p>
        </p:txBody>
      </p:sp>
      <p:sp>
        <p:nvSpPr>
          <p:cNvPr id="13" name="矩形 12"/>
          <p:cNvSpPr/>
          <p:nvPr/>
        </p:nvSpPr>
        <p:spPr>
          <a:xfrm>
            <a:off x="1052816" y="3207313"/>
            <a:ext cx="482367" cy="268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900" b="1" dirty="0"/>
              <a:t>SRAM</a:t>
            </a:r>
            <a:endParaRPr lang="zh-TW" altLang="en-US" sz="900" b="1" dirty="0"/>
          </a:p>
        </p:txBody>
      </p:sp>
      <p:sp>
        <p:nvSpPr>
          <p:cNvPr id="14" name="矩形 13"/>
          <p:cNvSpPr/>
          <p:nvPr/>
        </p:nvSpPr>
        <p:spPr>
          <a:xfrm>
            <a:off x="2400648" y="3238072"/>
            <a:ext cx="384498" cy="38597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00" b="1" dirty="0"/>
              <a:t>FPGA</a:t>
            </a:r>
            <a:endParaRPr lang="zh-TW" altLang="en-US" sz="700" b="1" dirty="0"/>
          </a:p>
        </p:txBody>
      </p:sp>
      <p:sp>
        <p:nvSpPr>
          <p:cNvPr id="16" name="矩形 15"/>
          <p:cNvSpPr/>
          <p:nvPr/>
        </p:nvSpPr>
        <p:spPr>
          <a:xfrm>
            <a:off x="2248097" y="4035853"/>
            <a:ext cx="141316" cy="1206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00" dirty="0"/>
          </a:p>
        </p:txBody>
      </p:sp>
      <p:sp>
        <p:nvSpPr>
          <p:cNvPr id="17" name="矩形 16"/>
          <p:cNvSpPr/>
          <p:nvPr/>
        </p:nvSpPr>
        <p:spPr>
          <a:xfrm>
            <a:off x="2665383" y="4035853"/>
            <a:ext cx="141316" cy="1206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00" dirty="0"/>
          </a:p>
        </p:txBody>
      </p:sp>
      <p:sp>
        <p:nvSpPr>
          <p:cNvPr id="18" name="矩形 17"/>
          <p:cNvSpPr/>
          <p:nvPr/>
        </p:nvSpPr>
        <p:spPr>
          <a:xfrm>
            <a:off x="1223340" y="4572881"/>
            <a:ext cx="211759" cy="227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00" dirty="0"/>
          </a:p>
        </p:txBody>
      </p:sp>
      <p:sp>
        <p:nvSpPr>
          <p:cNvPr id="19" name="矩形 18"/>
          <p:cNvSpPr/>
          <p:nvPr/>
        </p:nvSpPr>
        <p:spPr>
          <a:xfrm>
            <a:off x="1551470" y="4572881"/>
            <a:ext cx="211759" cy="227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00" dirty="0"/>
          </a:p>
        </p:txBody>
      </p:sp>
      <p:sp>
        <p:nvSpPr>
          <p:cNvPr id="20" name="矩形 19"/>
          <p:cNvSpPr/>
          <p:nvPr/>
        </p:nvSpPr>
        <p:spPr>
          <a:xfrm>
            <a:off x="1884646" y="4594652"/>
            <a:ext cx="211759" cy="227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700" dirty="0"/>
          </a:p>
        </p:txBody>
      </p:sp>
      <p:sp>
        <p:nvSpPr>
          <p:cNvPr id="21" name="矩形 20"/>
          <p:cNvSpPr/>
          <p:nvPr/>
        </p:nvSpPr>
        <p:spPr>
          <a:xfrm>
            <a:off x="2973615" y="4521200"/>
            <a:ext cx="417286" cy="4027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800" b="1" dirty="0" err="1"/>
              <a:t>RADNano</a:t>
            </a:r>
            <a:endParaRPr lang="zh-TW" altLang="en-US" sz="800" b="1" dirty="0"/>
          </a:p>
        </p:txBody>
      </p:sp>
      <p:sp>
        <p:nvSpPr>
          <p:cNvPr id="22" name="矩形 21"/>
          <p:cNvSpPr/>
          <p:nvPr/>
        </p:nvSpPr>
        <p:spPr>
          <a:xfrm>
            <a:off x="2374184" y="4660900"/>
            <a:ext cx="362510" cy="161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00" b="1" dirty="0"/>
              <a:t>FGD</a:t>
            </a:r>
            <a:endParaRPr lang="zh-TW" altLang="en-US" sz="700" b="1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1432192" y="4778359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chemeClr val="bg1"/>
                </a:solidFill>
              </a:rPr>
              <a:t>VT01</a:t>
            </a:r>
            <a:endParaRPr lang="zh-TW" altLang="en-US" sz="1400" b="1" dirty="0">
              <a:solidFill>
                <a:schemeClr val="bg1"/>
              </a:solidFill>
            </a:endParaRPr>
          </a:p>
        </p:txBody>
      </p:sp>
      <p:pic>
        <p:nvPicPr>
          <p:cNvPr id="26" name="內容版面配置區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11"/>
          <a:stretch/>
        </p:blipFill>
        <p:spPr>
          <a:xfrm>
            <a:off x="4445696" y="2028967"/>
            <a:ext cx="4191918" cy="2561050"/>
          </a:xfrm>
        </p:spPr>
      </p:pic>
      <p:sp>
        <p:nvSpPr>
          <p:cNvPr id="27" name="文字方塊 26"/>
          <p:cNvSpPr txBox="1"/>
          <p:nvPr/>
        </p:nvSpPr>
        <p:spPr>
          <a:xfrm>
            <a:off x="3779404" y="3282813"/>
            <a:ext cx="774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</a:rPr>
              <a:t>Power </a:t>
            </a:r>
          </a:p>
          <a:p>
            <a:r>
              <a:rPr lang="en-US" altLang="zh-TW" sz="1600" b="1" dirty="0">
                <a:solidFill>
                  <a:srgbClr val="FF0000"/>
                </a:solidFill>
              </a:rPr>
              <a:t>TMTC</a:t>
            </a:r>
          </a:p>
          <a:p>
            <a:r>
              <a:rPr lang="en-US" altLang="zh-TW" sz="1600" b="1" dirty="0">
                <a:solidFill>
                  <a:srgbClr val="FF0000"/>
                </a:solidFill>
              </a:rPr>
              <a:t>PPS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062233" y="1701746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chemeClr val="accent1"/>
                </a:solidFill>
              </a:rPr>
              <a:t>10 cm</a:t>
            </a:r>
            <a:endParaRPr lang="zh-TW" altLang="en-US" sz="1600" b="1" dirty="0">
              <a:solidFill>
                <a:schemeClr val="accent1"/>
              </a:solidFill>
            </a:endParaRPr>
          </a:p>
        </p:txBody>
      </p:sp>
      <p:cxnSp>
        <p:nvCxnSpPr>
          <p:cNvPr id="32" name="直線單箭頭接點 31"/>
          <p:cNvCxnSpPr/>
          <p:nvPr/>
        </p:nvCxnSpPr>
        <p:spPr>
          <a:xfrm flipV="1">
            <a:off x="805343" y="2049963"/>
            <a:ext cx="3267512" cy="13729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33"/>
          <p:cNvSpPr txBox="1"/>
          <p:nvPr/>
        </p:nvSpPr>
        <p:spPr>
          <a:xfrm>
            <a:off x="4338530" y="4905991"/>
            <a:ext cx="4689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chemeClr val="accent1"/>
                </a:solidFill>
              </a:rPr>
              <a:t>Input power = 15-5V, Average Power = 0.37W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chemeClr val="accent1"/>
                </a:solidFill>
              </a:rPr>
              <a:t>UART with RS422 for TM/TC.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chemeClr val="accent1"/>
                </a:solidFill>
              </a:rPr>
              <a:t>PPS with RS422 for the measurement time. </a:t>
            </a:r>
            <a:endParaRPr lang="zh-TW" altLang="en-US" b="1" dirty="0">
              <a:solidFill>
                <a:schemeClr val="accent1"/>
              </a:solidFill>
            </a:endParaRPr>
          </a:p>
        </p:txBody>
      </p:sp>
      <p:sp>
        <p:nvSpPr>
          <p:cNvPr id="24" name="文字方塊 23"/>
          <p:cNvSpPr txBox="1"/>
          <p:nvPr/>
        </p:nvSpPr>
        <p:spPr>
          <a:xfrm rot="16200000">
            <a:off x="699545" y="3750168"/>
            <a:ext cx="590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>
                <a:solidFill>
                  <a:srgbClr val="FF0000"/>
                </a:solidFill>
              </a:rPr>
              <a:t>JTAG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715707" y="2662115"/>
            <a:ext cx="6687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P &amp; T</a:t>
            </a:r>
          </a:p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Monitor</a:t>
            </a:r>
            <a:endParaRPr lang="zh-TW" altLang="en-US" sz="1100" b="1" dirty="0">
              <a:solidFill>
                <a:schemeClr val="bg1"/>
              </a:solidFill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2096405" y="3971140"/>
            <a:ext cx="9653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1100" b="1" dirty="0">
                <a:solidFill>
                  <a:schemeClr val="bg1"/>
                </a:solidFill>
              </a:rPr>
              <a:t>ADC for VT01</a:t>
            </a:r>
            <a:endParaRPr lang="zh-TW" altLang="en-US" sz="1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61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b="1" dirty="0">
                <a:solidFill>
                  <a:srgbClr val="00B0F0"/>
                </a:solidFill>
              </a:rPr>
              <a:t>The SERMI payload for the CubeSat mission has been completed.</a:t>
            </a:r>
          </a:p>
          <a:p>
            <a:endParaRPr lang="en-US" altLang="zh-TW" b="1" dirty="0">
              <a:solidFill>
                <a:srgbClr val="00B0F0"/>
              </a:solidFill>
            </a:endParaRPr>
          </a:p>
          <a:p>
            <a:r>
              <a:rPr lang="en-US" altLang="zh-TW" b="1" dirty="0">
                <a:solidFill>
                  <a:srgbClr val="00B0F0"/>
                </a:solidFill>
              </a:rPr>
              <a:t>Launch is planned on two </a:t>
            </a:r>
            <a:r>
              <a:rPr lang="en-US" altLang="zh-TW" b="1" dirty="0" err="1">
                <a:solidFill>
                  <a:srgbClr val="00B0F0"/>
                </a:solidFill>
              </a:rPr>
              <a:t>CubeSats</a:t>
            </a:r>
            <a:r>
              <a:rPr lang="en-US" altLang="zh-TW" b="1" dirty="0">
                <a:solidFill>
                  <a:srgbClr val="00B0F0"/>
                </a:solidFill>
              </a:rPr>
              <a:t> later this year.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30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Goal of SERMI</a:t>
            </a:r>
            <a:endParaRPr lang="zh-TW" altLang="en-US" sz="40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285333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altLang="zh-TW" b="1" dirty="0">
                <a:solidFill>
                  <a:srgbClr val="00B0F0"/>
                </a:solidFill>
              </a:rPr>
              <a:t>Space Mission trends:</a:t>
            </a:r>
          </a:p>
          <a:p>
            <a:pPr lvl="1">
              <a:spcBef>
                <a:spcPts val="600"/>
              </a:spcBef>
            </a:pPr>
            <a:r>
              <a:rPr lang="en-US" altLang="zh-TW" dirty="0"/>
              <a:t>Build smaller satellites with less resources but maintain high performance </a:t>
            </a:r>
          </a:p>
          <a:p>
            <a:pPr lvl="1">
              <a:spcBef>
                <a:spcPts val="600"/>
              </a:spcBef>
            </a:pPr>
            <a:r>
              <a:rPr lang="en-US" altLang="zh-TW" dirty="0"/>
              <a:t>The use of commercial parts (COTS) in current space missions has become unavoidable.</a:t>
            </a:r>
          </a:p>
          <a:p>
            <a:pPr lvl="1">
              <a:spcBef>
                <a:spcPts val="600"/>
              </a:spcBef>
            </a:pPr>
            <a:endParaRPr lang="en-US" altLang="zh-TW" dirty="0"/>
          </a:p>
          <a:p>
            <a:pPr>
              <a:spcBef>
                <a:spcPts val="600"/>
              </a:spcBef>
            </a:pPr>
            <a:r>
              <a:rPr lang="en-US" altLang="zh-TW" b="1" dirty="0">
                <a:solidFill>
                  <a:srgbClr val="00B0F0"/>
                </a:solidFill>
              </a:rPr>
              <a:t>Radiation testing is essential to ensure mission success and reliability. 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1737574" y="4874739"/>
            <a:ext cx="5668850" cy="91940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0000"/>
                </a:solidFill>
              </a:rPr>
              <a:t>How to use (limited) radiation test data to </a:t>
            </a:r>
          </a:p>
          <a:p>
            <a:pPr algn="ctr"/>
            <a:r>
              <a:rPr lang="en-US" altLang="zh-TW" sz="2400" b="1" dirty="0">
                <a:solidFill>
                  <a:srgbClr val="FF0000"/>
                </a:solidFill>
              </a:rPr>
              <a:t>predict in-orbit performance (failure rate)</a:t>
            </a:r>
          </a:p>
        </p:txBody>
      </p:sp>
      <p:sp>
        <p:nvSpPr>
          <p:cNvPr id="8" name="向下箭號 7"/>
          <p:cNvSpPr/>
          <p:nvPr/>
        </p:nvSpPr>
        <p:spPr>
          <a:xfrm>
            <a:off x="4252879" y="4152250"/>
            <a:ext cx="638239" cy="68119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9028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Goal of SERMI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3172690"/>
            <a:ext cx="7886700" cy="3013365"/>
          </a:xfrm>
        </p:spPr>
        <p:txBody>
          <a:bodyPr>
            <a:noAutofit/>
          </a:bodyPr>
          <a:lstStyle/>
          <a:p>
            <a:r>
              <a:rPr lang="en-US" altLang="zh-TW" sz="2000" b="1" dirty="0">
                <a:solidFill>
                  <a:srgbClr val="00B0F0"/>
                </a:solidFill>
              </a:rPr>
              <a:t>Link the in-orbit observation with ground test data.</a:t>
            </a:r>
            <a:endParaRPr lang="en-US" altLang="zh-TW" sz="1600" b="1" dirty="0">
              <a:solidFill>
                <a:srgbClr val="00B0F0"/>
              </a:solidFill>
            </a:endParaRPr>
          </a:p>
          <a:p>
            <a:r>
              <a:rPr lang="en-US" altLang="zh-TW" sz="2000" b="1" dirty="0">
                <a:solidFill>
                  <a:srgbClr val="00B0F0"/>
                </a:solidFill>
              </a:rPr>
              <a:t>Space Radiation measurement with reasonable precision.</a:t>
            </a:r>
          </a:p>
          <a:p>
            <a:pPr lvl="1"/>
            <a:r>
              <a:rPr lang="en-US" altLang="zh-TW" sz="1600" dirty="0"/>
              <a:t>Particle </a:t>
            </a:r>
            <a:r>
              <a:rPr lang="en-US" altLang="zh-TW" sz="1600" dirty="0" err="1"/>
              <a:t>fluence</a:t>
            </a:r>
            <a:r>
              <a:rPr lang="en-US" altLang="zh-TW" sz="1600" dirty="0"/>
              <a:t> above large LET value [ ~ few MeV*cm</a:t>
            </a:r>
            <a:r>
              <a:rPr lang="en-US" altLang="zh-TW" sz="1600" baseline="30000" dirty="0"/>
              <a:t>2</a:t>
            </a:r>
            <a:r>
              <a:rPr lang="en-US" altLang="zh-TW" sz="1600" dirty="0"/>
              <a:t>/mg]</a:t>
            </a:r>
          </a:p>
          <a:p>
            <a:pPr lvl="1"/>
            <a:r>
              <a:rPr lang="en-US" altLang="zh-TW" sz="1600" dirty="0"/>
              <a:t>Total dosage measurement up to at least 5-10 </a:t>
            </a:r>
            <a:r>
              <a:rPr lang="en-US" altLang="zh-TW" sz="1600" dirty="0" err="1"/>
              <a:t>krad</a:t>
            </a:r>
            <a:r>
              <a:rPr lang="en-US" altLang="zh-TW" sz="1600" dirty="0"/>
              <a:t> (&gt; 3 years)</a:t>
            </a:r>
          </a:p>
          <a:p>
            <a:r>
              <a:rPr lang="en-US" altLang="zh-TW" sz="1800" b="1" dirty="0"/>
              <a:t>A small space radiation monitoring instrument/design suitable for all kinds of missions.</a:t>
            </a:r>
          </a:p>
          <a:p>
            <a:pPr lvl="1"/>
            <a:r>
              <a:rPr lang="en-US" altLang="zh-TW" sz="1600" dirty="0"/>
              <a:t>Individual payloads</a:t>
            </a:r>
          </a:p>
          <a:p>
            <a:pPr lvl="1"/>
            <a:r>
              <a:rPr lang="en-US" altLang="zh-TW" sz="1600" dirty="0"/>
              <a:t>Part of satellite electronics</a:t>
            </a:r>
          </a:p>
          <a:p>
            <a:r>
              <a:rPr lang="en-US" altLang="zh-TW" sz="1800" b="1" dirty="0"/>
              <a:t>Minimum resource requirements. 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4</a:t>
            </a:fld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999796" y="1690689"/>
            <a:ext cx="7144409" cy="11237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and Verify correlations between </a:t>
            </a:r>
          </a:p>
          <a:p>
            <a:pPr algn="ctr"/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test results and SEE</a:t>
            </a:r>
            <a:r>
              <a:rPr lang="zh-TW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measurements of </a:t>
            </a:r>
          </a:p>
          <a:p>
            <a:pPr algn="ctr"/>
            <a:r>
              <a:rPr lang="en-US" altLang="zh-TW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ICs in space.</a:t>
            </a:r>
          </a:p>
        </p:txBody>
      </p:sp>
    </p:spTree>
    <p:extLst>
      <p:ext uri="{BB962C8B-B14F-4D97-AF65-F5344CB8AC3E}">
        <p14:creationId xmlns:p14="http://schemas.microsoft.com/office/powerpoint/2010/main" val="463435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Design Solution</a:t>
            </a:r>
            <a:endParaRPr lang="zh-TW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B0F0"/>
                </a:solidFill>
              </a:rPr>
              <a:t>Particle </a:t>
            </a:r>
            <a:r>
              <a:rPr lang="en-US" altLang="zh-TW" b="1" dirty="0" err="1">
                <a:solidFill>
                  <a:srgbClr val="00B0F0"/>
                </a:solidFill>
              </a:rPr>
              <a:t>fluence</a:t>
            </a:r>
            <a:r>
              <a:rPr lang="en-US" altLang="zh-TW" b="1" dirty="0">
                <a:solidFill>
                  <a:srgbClr val="00B0F0"/>
                </a:solidFill>
              </a:rPr>
              <a:t> detector </a:t>
            </a:r>
            <a:br>
              <a:rPr lang="en-US" altLang="zh-TW" b="1" dirty="0">
                <a:solidFill>
                  <a:srgbClr val="00B0F0"/>
                </a:solidFill>
              </a:rPr>
            </a:br>
            <a:r>
              <a:rPr lang="en-US" altLang="zh-TW" dirty="0">
                <a:sym typeface="Wingdings 3" panose="05040102010807070707" pitchFamily="18" charset="2"/>
              </a:rPr>
              <a:t></a:t>
            </a:r>
            <a:r>
              <a:rPr lang="zh-TW" altLang="en-US" dirty="0">
                <a:sym typeface="Wingdings 3" panose="05040102010807070707" pitchFamily="18" charset="2"/>
              </a:rPr>
              <a:t> </a:t>
            </a:r>
            <a:r>
              <a:rPr lang="en-US" altLang="zh-TW" dirty="0">
                <a:sym typeface="Wingdings 3" panose="05040102010807070707" pitchFamily="18" charset="2"/>
              </a:rPr>
              <a:t>Random-access memory</a:t>
            </a:r>
            <a:r>
              <a:rPr lang="zh-TW" altLang="en-US" dirty="0">
                <a:sym typeface="Wingdings 3" panose="05040102010807070707" pitchFamily="18" charset="2"/>
              </a:rPr>
              <a:t> </a:t>
            </a:r>
            <a:r>
              <a:rPr lang="en-US" altLang="zh-TW" dirty="0">
                <a:sym typeface="Wingdings 3" panose="05040102010807070707" pitchFamily="18" charset="2"/>
              </a:rPr>
              <a:t>(RAM)</a:t>
            </a:r>
          </a:p>
          <a:p>
            <a:pPr lvl="1"/>
            <a:endParaRPr lang="en-US" altLang="zh-TW" dirty="0">
              <a:sym typeface="Wingdings 3" panose="05040102010807070707" pitchFamily="18" charset="2"/>
            </a:endParaRPr>
          </a:p>
          <a:p>
            <a:r>
              <a:rPr lang="en-US" altLang="zh-TW" b="1" dirty="0">
                <a:solidFill>
                  <a:srgbClr val="00B0F0"/>
                </a:solidFill>
              </a:rPr>
              <a:t>TID detector </a:t>
            </a:r>
            <a:br>
              <a:rPr lang="en-US" altLang="zh-TW" b="1" dirty="0">
                <a:solidFill>
                  <a:srgbClr val="00B0F0"/>
                </a:solidFill>
              </a:rPr>
            </a:br>
            <a:r>
              <a:rPr lang="en-US" altLang="zh-TW" dirty="0">
                <a:sym typeface="Wingdings 3" panose="05040102010807070707" pitchFamily="18" charset="2"/>
              </a:rPr>
              <a:t> Devices (MOSFET) built by the CMOS process.</a:t>
            </a:r>
            <a:r>
              <a:rPr lang="en-US" altLang="zh-TW" dirty="0"/>
              <a:t> </a:t>
            </a:r>
          </a:p>
          <a:p>
            <a:pPr lvl="1"/>
            <a:endParaRPr lang="en-US" altLang="zh-TW" dirty="0">
              <a:sym typeface="Wingdings 3" panose="05040102010807070707" pitchFamily="18" charset="2"/>
            </a:endParaRPr>
          </a:p>
          <a:p>
            <a:r>
              <a:rPr lang="en-US" altLang="zh-TW" b="1" dirty="0">
                <a:solidFill>
                  <a:srgbClr val="00B0F0"/>
                </a:solidFill>
                <a:sym typeface="Wingdings 3" panose="05040102010807070707" pitchFamily="18" charset="2"/>
              </a:rPr>
              <a:t>Many radiation tests are required.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42061" y="5407676"/>
            <a:ext cx="799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/>
              <a:t>*“The LHC accelerator radiation monitoring system,” J. Proc. Sci. [Online]</a:t>
            </a:r>
          </a:p>
          <a:p>
            <a:r>
              <a:rPr lang="zh-TW" altLang="en-US" sz="1200" dirty="0"/>
              <a:t>*</a:t>
            </a:r>
            <a:r>
              <a:rPr lang="en-US" altLang="zh-TW" sz="1200" dirty="0"/>
              <a:t>”A New </a:t>
            </a:r>
            <a:r>
              <a:rPr lang="en-US" altLang="zh-TW" sz="1200" dirty="0" err="1"/>
              <a:t>RadMon</a:t>
            </a:r>
            <a:r>
              <a:rPr lang="en-US" altLang="zh-TW" sz="1200" dirty="0"/>
              <a:t> Version for the LHC</a:t>
            </a:r>
            <a:r>
              <a:rPr lang="zh-TW" altLang="en-US" sz="1200" dirty="0"/>
              <a:t> </a:t>
            </a:r>
            <a:r>
              <a:rPr lang="en-US" altLang="zh-TW" sz="1200" dirty="0"/>
              <a:t>and its Injection Lines”, IEEE TRANSACTIONS ON NUCLEAR SCIENCE, VOL. 61, NO. 6, DECEMBER 2014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778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>
                <a:latin typeface="Arial" panose="020B0604020202020204" pitchFamily="34" charset="0"/>
                <a:cs typeface="Arial" panose="020B0604020202020204" pitchFamily="34" charset="0"/>
              </a:rPr>
              <a:t>SRAM Selection and Qualification</a:t>
            </a:r>
            <a:endParaRPr lang="zh-TW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628649" y="1817859"/>
            <a:ext cx="5033368" cy="4359103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The </a:t>
            </a:r>
            <a:r>
              <a:rPr lang="en-US" altLang="zh-TW" b="1" u="sng" dirty="0">
                <a:solidFill>
                  <a:srgbClr val="FF0000"/>
                </a:solidFill>
              </a:rPr>
              <a:t>parallel bus Static RAM </a:t>
            </a:r>
            <a:r>
              <a:rPr lang="en-US" altLang="zh-TW" b="1" dirty="0">
                <a:solidFill>
                  <a:srgbClr val="FF0000"/>
                </a:solidFill>
              </a:rPr>
              <a:t>was selected:</a:t>
            </a:r>
          </a:p>
          <a:p>
            <a:pPr lvl="1"/>
            <a:r>
              <a:rPr lang="en-US" altLang="zh-TW" dirty="0">
                <a:sym typeface="Wingdings 3" panose="05040102010807070707" pitchFamily="18" charset="2"/>
              </a:rPr>
              <a:t>Straightforward upset identification and recovery.</a:t>
            </a:r>
          </a:p>
          <a:p>
            <a:pPr lvl="1"/>
            <a:r>
              <a:rPr lang="en-US" altLang="zh-TW" dirty="0">
                <a:sym typeface="Wingdings 3" panose="05040102010807070707" pitchFamily="18" charset="2"/>
              </a:rPr>
              <a:t>Simplest address decoding and R/W logics. Upsets in the address decoder could be ignored.</a:t>
            </a:r>
          </a:p>
          <a:p>
            <a:pPr lvl="1"/>
            <a:r>
              <a:rPr lang="en-US" altLang="zh-TW" dirty="0">
                <a:sym typeface="Wingdings 3" panose="05040102010807070707" pitchFamily="18" charset="2"/>
              </a:rPr>
              <a:t>Wide availability of commercial devices.</a:t>
            </a:r>
          </a:p>
          <a:p>
            <a:pPr lvl="1"/>
            <a:endParaRPr lang="en-US" altLang="zh-TW" dirty="0">
              <a:sym typeface="Wingdings 3" panose="05040102010807070707" pitchFamily="18" charset="2"/>
            </a:endParaRPr>
          </a:p>
          <a:p>
            <a:r>
              <a:rPr lang="en-US" altLang="zh-TW" b="1" dirty="0">
                <a:solidFill>
                  <a:srgbClr val="00B0F0"/>
                </a:solidFill>
                <a:sym typeface="Wingdings 3" panose="05040102010807070707" pitchFamily="18" charset="2"/>
              </a:rPr>
              <a:t>Three 1Mbit SRAMs with different part numbers were selected initially for the qualification.  </a:t>
            </a:r>
          </a:p>
          <a:p>
            <a:pPr lvl="1"/>
            <a:endParaRPr lang="en-US" altLang="zh-TW" b="1" dirty="0">
              <a:solidFill>
                <a:srgbClr val="00B0F0"/>
              </a:solidFill>
            </a:endParaRPr>
          </a:p>
          <a:p>
            <a:r>
              <a:rPr lang="en-US" altLang="zh-TW" b="1" dirty="0">
                <a:solidFill>
                  <a:srgbClr val="00B0F0"/>
                </a:solidFill>
              </a:rPr>
              <a:t>Qualification criteria:</a:t>
            </a:r>
          </a:p>
          <a:p>
            <a:pPr lvl="1"/>
            <a:r>
              <a:rPr lang="en-US" altLang="zh-TW" dirty="0"/>
              <a:t>No SEL observed in the proton beam tests.</a:t>
            </a:r>
          </a:p>
          <a:p>
            <a:pPr lvl="1"/>
            <a:r>
              <a:rPr lang="en-US" altLang="zh-TW" dirty="0"/>
              <a:t>Low SEL cross-sections.</a:t>
            </a:r>
          </a:p>
          <a:p>
            <a:pPr lvl="1"/>
            <a:r>
              <a:rPr lang="en-US" altLang="zh-TW" dirty="0"/>
              <a:t>Sufficient SEU cross-sections but low enough to avoid double bit flips.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5662017" y="1817859"/>
            <a:ext cx="2240582" cy="10657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200 MeV</a:t>
            </a:r>
          </a:p>
          <a:p>
            <a:pPr algn="ctr"/>
            <a:r>
              <a:rPr lang="en-US" altLang="zh-TW" b="1" dirty="0"/>
              <a:t>Proton beam tests</a:t>
            </a:r>
            <a:endParaRPr lang="zh-TW" altLang="en-US" b="1" dirty="0"/>
          </a:p>
        </p:txBody>
      </p:sp>
      <p:sp>
        <p:nvSpPr>
          <p:cNvPr id="7" name="圓角矩形 6"/>
          <p:cNvSpPr/>
          <p:nvPr/>
        </p:nvSpPr>
        <p:spPr>
          <a:xfrm>
            <a:off x="5662017" y="3365454"/>
            <a:ext cx="2240582" cy="106579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Heavy Ion</a:t>
            </a:r>
          </a:p>
          <a:p>
            <a:pPr algn="ctr"/>
            <a:r>
              <a:rPr lang="en-US" altLang="zh-TW" b="1" dirty="0"/>
              <a:t>Beam Test</a:t>
            </a:r>
            <a:endParaRPr lang="zh-TW" altLang="en-US" b="1" dirty="0"/>
          </a:p>
        </p:txBody>
      </p:sp>
      <p:sp>
        <p:nvSpPr>
          <p:cNvPr id="9" name="圓角矩形 8"/>
          <p:cNvSpPr/>
          <p:nvPr/>
        </p:nvSpPr>
        <p:spPr>
          <a:xfrm>
            <a:off x="5662017" y="4913049"/>
            <a:ext cx="2240582" cy="106579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15 MeV - 150 MeV</a:t>
            </a:r>
          </a:p>
          <a:p>
            <a:pPr algn="ctr"/>
            <a:r>
              <a:rPr lang="en-US" altLang="zh-TW" b="1" dirty="0"/>
              <a:t>Proton Beam Test</a:t>
            </a:r>
            <a:endParaRPr lang="zh-TW" altLang="en-US" b="1" dirty="0"/>
          </a:p>
        </p:txBody>
      </p:sp>
      <p:cxnSp>
        <p:nvCxnSpPr>
          <p:cNvPr id="12" name="直線單箭頭接點 11"/>
          <p:cNvCxnSpPr>
            <a:stCxn id="6" idx="2"/>
            <a:endCxn id="7" idx="0"/>
          </p:cNvCxnSpPr>
          <p:nvPr/>
        </p:nvCxnSpPr>
        <p:spPr>
          <a:xfrm>
            <a:off x="6782308" y="2883650"/>
            <a:ext cx="0" cy="4818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>
            <a:stCxn id="7" idx="2"/>
            <a:endCxn id="9" idx="0"/>
          </p:cNvCxnSpPr>
          <p:nvPr/>
        </p:nvCxnSpPr>
        <p:spPr>
          <a:xfrm>
            <a:off x="6782308" y="4431245"/>
            <a:ext cx="0" cy="4818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8292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200 MeV Proton Beam Test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40005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b="1" dirty="0">
                <a:solidFill>
                  <a:srgbClr val="00B0F0"/>
                </a:solidFill>
              </a:rPr>
              <a:t>Kaohsiung Chang Gung Memorial Hospital, Taiwan </a:t>
            </a:r>
          </a:p>
          <a:p>
            <a:endParaRPr lang="en-US" altLang="zh-TW" sz="2400" b="1" dirty="0">
              <a:solidFill>
                <a:srgbClr val="00B0F0"/>
              </a:solidFill>
            </a:endParaRPr>
          </a:p>
          <a:p>
            <a:r>
              <a:rPr lang="en-US" altLang="zh-TW" sz="2400" b="1" dirty="0">
                <a:solidFill>
                  <a:srgbClr val="00B0F0"/>
                </a:solidFill>
              </a:rPr>
              <a:t>200 MeV Scanning Proton Beam (10 cm x 10 cm)</a:t>
            </a:r>
          </a:p>
          <a:p>
            <a:pPr lvl="1"/>
            <a:endParaRPr lang="en-US" altLang="zh-TW" sz="2000" b="1" dirty="0">
              <a:solidFill>
                <a:srgbClr val="00B0F0"/>
              </a:solidFill>
            </a:endParaRPr>
          </a:p>
          <a:p>
            <a:r>
              <a:rPr lang="en-US" altLang="zh-TW" sz="2400" b="1" dirty="0">
                <a:solidFill>
                  <a:srgbClr val="00B0F0"/>
                </a:solidFill>
              </a:rPr>
              <a:t>Three different fluxes</a:t>
            </a:r>
          </a:p>
          <a:p>
            <a:pPr lvl="1"/>
            <a:r>
              <a:rPr lang="en-US" altLang="zh-TW" sz="2000" b="1" dirty="0"/>
              <a:t>4.54x10</a:t>
            </a:r>
            <a:r>
              <a:rPr lang="en-US" altLang="zh-TW" sz="2000" b="1" baseline="30000" dirty="0"/>
              <a:t>7</a:t>
            </a:r>
            <a:r>
              <a:rPr lang="en-US" altLang="zh-TW" sz="2000" b="1" dirty="0"/>
              <a:t> p/(cm</a:t>
            </a:r>
            <a:r>
              <a:rPr lang="en-US" altLang="zh-TW" sz="2000" b="1" baseline="30000" dirty="0"/>
              <a:t>2</a:t>
            </a:r>
            <a:r>
              <a:rPr lang="en-US" altLang="zh-TW" sz="2000" b="1" dirty="0"/>
              <a:t>*sec)</a:t>
            </a:r>
          </a:p>
          <a:p>
            <a:pPr lvl="1"/>
            <a:r>
              <a:rPr lang="en-US" altLang="zh-TW" sz="2000" b="1" dirty="0"/>
              <a:t>3.03x10</a:t>
            </a:r>
            <a:r>
              <a:rPr lang="en-US" altLang="zh-TW" sz="2000" b="1" baseline="30000" dirty="0"/>
              <a:t>7</a:t>
            </a:r>
            <a:r>
              <a:rPr lang="en-US" altLang="zh-TW" sz="2000" b="1" dirty="0"/>
              <a:t> p/(cm</a:t>
            </a:r>
            <a:r>
              <a:rPr lang="en-US" altLang="zh-TW" sz="2000" b="1" baseline="30000" dirty="0"/>
              <a:t>2</a:t>
            </a:r>
            <a:r>
              <a:rPr lang="en-US" altLang="zh-TW" sz="2000" b="1" dirty="0"/>
              <a:t>*sec)</a:t>
            </a:r>
          </a:p>
          <a:p>
            <a:pPr lvl="1"/>
            <a:r>
              <a:rPr lang="en-US" altLang="zh-TW" sz="2000" b="1" dirty="0"/>
              <a:t>8.32x10</a:t>
            </a:r>
            <a:r>
              <a:rPr lang="en-US" altLang="zh-TW" sz="2000" b="1" baseline="30000" dirty="0"/>
              <a:t>7</a:t>
            </a:r>
            <a:r>
              <a:rPr lang="en-US" altLang="zh-TW" sz="2000" b="1" dirty="0"/>
              <a:t> p/(cm</a:t>
            </a:r>
            <a:r>
              <a:rPr lang="en-US" altLang="zh-TW" sz="2000" b="1" baseline="30000" dirty="0"/>
              <a:t>2</a:t>
            </a:r>
            <a:r>
              <a:rPr lang="en-US" altLang="zh-TW" sz="2000" b="1" dirty="0"/>
              <a:t>*sec)</a:t>
            </a:r>
          </a:p>
          <a:p>
            <a:pPr lvl="1"/>
            <a:endParaRPr lang="en-US" altLang="zh-TW" sz="2000" b="1" dirty="0"/>
          </a:p>
          <a:p>
            <a:r>
              <a:rPr lang="en-US" altLang="zh-TW" sz="2400" b="1" dirty="0">
                <a:solidFill>
                  <a:srgbClr val="00B0F0"/>
                </a:solidFill>
              </a:rPr>
              <a:t>Total Fluence=2.78x10</a:t>
            </a:r>
            <a:r>
              <a:rPr lang="en-US" altLang="zh-TW" sz="2400" b="1" baseline="30000" dirty="0">
                <a:solidFill>
                  <a:srgbClr val="00B0F0"/>
                </a:solidFill>
              </a:rPr>
              <a:t>11</a:t>
            </a:r>
            <a:r>
              <a:rPr lang="en-US" altLang="zh-TW" sz="2400" b="1" dirty="0">
                <a:solidFill>
                  <a:srgbClr val="00B0F0"/>
                </a:solidFill>
              </a:rPr>
              <a:t> p/cm</a:t>
            </a:r>
            <a:r>
              <a:rPr lang="en-US" altLang="zh-TW" sz="2400" b="1" baseline="30000" dirty="0">
                <a:solidFill>
                  <a:srgbClr val="00B0F0"/>
                </a:solidFill>
              </a:rPr>
              <a:t>2</a:t>
            </a:r>
            <a:br>
              <a:rPr lang="en-US" altLang="zh-TW" sz="2400" b="1" dirty="0">
                <a:solidFill>
                  <a:srgbClr val="00B0F0"/>
                </a:solidFill>
              </a:rPr>
            </a:br>
            <a:r>
              <a:rPr lang="en-US" altLang="zh-TW" sz="2400" b="1" dirty="0">
                <a:solidFill>
                  <a:srgbClr val="00B0F0"/>
                </a:solidFill>
              </a:rPr>
              <a:t>Total Dose = 16.15 </a:t>
            </a:r>
            <a:r>
              <a:rPr lang="en-US" altLang="zh-TW" sz="2400" b="1" dirty="0" err="1">
                <a:solidFill>
                  <a:srgbClr val="00B0F0"/>
                </a:solidFill>
              </a:rPr>
              <a:t>kRad</a:t>
            </a:r>
            <a:endParaRPr lang="en-US" altLang="zh-TW" sz="2400" b="1" dirty="0">
              <a:solidFill>
                <a:srgbClr val="00B0F0"/>
              </a:solidFill>
            </a:endParaRPr>
          </a:p>
          <a:p>
            <a:pPr lvl="1"/>
            <a:endParaRPr lang="en-US" altLang="zh-TW" sz="2000" b="1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7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21564"/>
          <a:stretch/>
        </p:blipFill>
        <p:spPr>
          <a:xfrm>
            <a:off x="4629150" y="1853019"/>
            <a:ext cx="3886200" cy="1865134"/>
          </a:xfrm>
          <a:prstGeom prst="rect">
            <a:avLst/>
          </a:prstGeom>
        </p:spPr>
      </p:pic>
      <p:pic>
        <p:nvPicPr>
          <p:cNvPr id="9" name="內容版面配置區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9"/>
          <a:stretch/>
        </p:blipFill>
        <p:spPr>
          <a:xfrm>
            <a:off x="4629150" y="3790413"/>
            <a:ext cx="3886200" cy="23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81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SRAM SEE Detection Method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00B0F0"/>
                </a:solidFill>
              </a:rPr>
              <a:t>Single Event Latch up (over current):</a:t>
            </a:r>
          </a:p>
          <a:p>
            <a:pPr lvl="1"/>
            <a:r>
              <a:rPr lang="en-US" altLang="zh-TW" dirty="0"/>
              <a:t>Current limit protect by the power supply</a:t>
            </a:r>
          </a:p>
          <a:p>
            <a:pPr lvl="1"/>
            <a:r>
              <a:rPr lang="en-US" altLang="zh-TW" dirty="0"/>
              <a:t>Continuous current monitoring for SEL detection.</a:t>
            </a:r>
          </a:p>
          <a:p>
            <a:pPr lvl="1"/>
            <a:r>
              <a:rPr lang="en-US" altLang="zh-TW" dirty="0"/>
              <a:t>Manual power switch</a:t>
            </a:r>
          </a:p>
          <a:p>
            <a:pPr lvl="1"/>
            <a:endParaRPr lang="en-US" altLang="zh-TW" dirty="0"/>
          </a:p>
          <a:p>
            <a:r>
              <a:rPr lang="en-US" altLang="zh-TW" b="1" dirty="0">
                <a:solidFill>
                  <a:srgbClr val="00B0F0"/>
                </a:solidFill>
              </a:rPr>
              <a:t>Single Event Upsets:</a:t>
            </a:r>
          </a:p>
          <a:p>
            <a:pPr lvl="1"/>
            <a:r>
              <a:rPr lang="en-US" altLang="zh-TW" dirty="0"/>
              <a:t>Test pattern = “11110000” for all addresses</a:t>
            </a:r>
          </a:p>
          <a:p>
            <a:pPr lvl="1"/>
            <a:r>
              <a:rPr lang="en-US" altLang="zh-TW" dirty="0"/>
              <a:t>After the initialization, the continuous dynamitic SEU test loop is</a:t>
            </a:r>
          </a:p>
          <a:p>
            <a:pPr lvl="2"/>
            <a:r>
              <a:rPr lang="en-US" altLang="zh-TW" dirty="0"/>
              <a:t>Read </a:t>
            </a:r>
            <a:r>
              <a:rPr lang="en-US" altLang="zh-TW" dirty="0">
                <a:sym typeface="Wingdings 3" panose="05040102010807070707" pitchFamily="18" charset="2"/>
              </a:rPr>
              <a:t> Compare  Write </a:t>
            </a:r>
            <a:endParaRPr lang="zh-TW" alt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8335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SRAM Proton Test Results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2026/1/7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C.H. Lin, Academia Sinica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2344B-4408-4F95-AC29-E0CC60FC0741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9445990"/>
              </p:ext>
            </p:extLst>
          </p:nvPr>
        </p:nvGraphicFramePr>
        <p:xfrm>
          <a:off x="628650" y="1825625"/>
          <a:ext cx="3886200" cy="3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內容版面配置區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5069759"/>
              </p:ext>
            </p:extLst>
          </p:nvPr>
        </p:nvGraphicFramePr>
        <p:xfrm>
          <a:off x="4629150" y="1825625"/>
          <a:ext cx="3886200" cy="347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直線接點 9"/>
          <p:cNvCxnSpPr/>
          <p:nvPr/>
        </p:nvCxnSpPr>
        <p:spPr>
          <a:xfrm>
            <a:off x="2843868" y="2323750"/>
            <a:ext cx="0" cy="25200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3561127" y="2323750"/>
            <a:ext cx="0" cy="252000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1279321" y="5519956"/>
            <a:ext cx="70149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Only one type </a:t>
            </a:r>
            <a:r>
              <a:rPr lang="en-US" altLang="zh-TW" b="1" dirty="0">
                <a:solidFill>
                  <a:srgbClr val="FF0000"/>
                </a:solidFill>
              </a:rPr>
              <a:t>[SRAM#C] </a:t>
            </a:r>
            <a:r>
              <a:rPr lang="en-US" altLang="zh-TW" dirty="0"/>
              <a:t>met requirements, No SEL observed.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Average SEU Cross-sections at 200 MeV:</a:t>
            </a:r>
            <a:br>
              <a:rPr lang="en-US" altLang="zh-TW" dirty="0"/>
            </a:br>
            <a:r>
              <a:rPr lang="en-US" altLang="zh-TW" b="1" dirty="0">
                <a:solidFill>
                  <a:srgbClr val="00B0F0"/>
                </a:solidFill>
                <a:sym typeface="Symbol" panose="05050102010706020507" pitchFamily="18" charset="2"/>
              </a:rPr>
              <a:t>(0</a:t>
            </a:r>
            <a:r>
              <a:rPr lang="en-US" altLang="zh-TW" b="1" dirty="0">
                <a:solidFill>
                  <a:srgbClr val="00B0F0"/>
                </a:solidFill>
                <a:sym typeface="Wingdings 3" panose="05040102010807070707" pitchFamily="18" charset="2"/>
              </a:rPr>
              <a:t>1)=3.19</a:t>
            </a:r>
            <a:r>
              <a:rPr lang="en-US" altLang="zh-TW" b="1" dirty="0">
                <a:solidFill>
                  <a:srgbClr val="00B0F0"/>
                </a:solidFill>
                <a:sym typeface="Symbol" panose="05050102010706020507" pitchFamily="18" charset="2"/>
              </a:rPr>
              <a:t>0.31 x 10</a:t>
            </a:r>
            <a:r>
              <a:rPr lang="en-US" altLang="zh-TW" b="1" baseline="30000" dirty="0">
                <a:solidFill>
                  <a:srgbClr val="00B0F0"/>
                </a:solidFill>
                <a:sym typeface="Symbol" panose="05050102010706020507" pitchFamily="18" charset="2"/>
              </a:rPr>
              <a:t>-7</a:t>
            </a:r>
            <a:r>
              <a:rPr lang="en-US" altLang="zh-TW" b="1" dirty="0">
                <a:solidFill>
                  <a:srgbClr val="00B0F0"/>
                </a:solidFill>
                <a:sym typeface="Symbol" panose="05050102010706020507" pitchFamily="18" charset="2"/>
              </a:rPr>
              <a:t>cm</a:t>
            </a:r>
            <a:r>
              <a:rPr lang="en-US" altLang="zh-TW" b="1" baseline="30000" dirty="0">
                <a:solidFill>
                  <a:srgbClr val="00B0F0"/>
                </a:solidFill>
                <a:sym typeface="Symbol" panose="05050102010706020507" pitchFamily="18" charset="2"/>
              </a:rPr>
              <a:t>2</a:t>
            </a:r>
            <a:r>
              <a:rPr lang="en-US" altLang="zh-TW" b="1" dirty="0">
                <a:solidFill>
                  <a:srgbClr val="00B0F0"/>
                </a:solidFill>
                <a:sym typeface="Symbol" panose="05050102010706020507" pitchFamily="18" charset="2"/>
              </a:rPr>
              <a:t>/chip, (1</a:t>
            </a:r>
            <a:r>
              <a:rPr lang="en-US" altLang="zh-TW" b="1" dirty="0">
                <a:solidFill>
                  <a:srgbClr val="00B0F0"/>
                </a:solidFill>
                <a:sym typeface="Wingdings 3" panose="05040102010807070707" pitchFamily="18" charset="2"/>
              </a:rPr>
              <a:t>0)=4.63</a:t>
            </a:r>
            <a:r>
              <a:rPr lang="en-US" altLang="zh-TW" b="1" dirty="0">
                <a:solidFill>
                  <a:srgbClr val="00B0F0"/>
                </a:solidFill>
                <a:sym typeface="Symbol" panose="05050102010706020507" pitchFamily="18" charset="2"/>
              </a:rPr>
              <a:t>0.37 x 10</a:t>
            </a:r>
            <a:r>
              <a:rPr lang="en-US" altLang="zh-TW" b="1" baseline="30000" dirty="0">
                <a:solidFill>
                  <a:srgbClr val="00B0F0"/>
                </a:solidFill>
                <a:sym typeface="Symbol" panose="05050102010706020507" pitchFamily="18" charset="2"/>
              </a:rPr>
              <a:t>-7</a:t>
            </a:r>
            <a:r>
              <a:rPr lang="en-US" altLang="zh-TW" b="1" dirty="0">
                <a:solidFill>
                  <a:srgbClr val="00B0F0"/>
                </a:solidFill>
                <a:sym typeface="Symbol" panose="05050102010706020507" pitchFamily="18" charset="2"/>
              </a:rPr>
              <a:t>cm</a:t>
            </a:r>
            <a:r>
              <a:rPr lang="en-US" altLang="zh-TW" b="1" baseline="30000" dirty="0">
                <a:solidFill>
                  <a:srgbClr val="00B0F0"/>
                </a:solidFill>
                <a:sym typeface="Symbol" panose="05050102010706020507" pitchFamily="18" charset="2"/>
              </a:rPr>
              <a:t>2</a:t>
            </a:r>
            <a:r>
              <a:rPr lang="en-US" altLang="zh-TW" b="1" dirty="0">
                <a:solidFill>
                  <a:srgbClr val="00B0F0"/>
                </a:solidFill>
                <a:sym typeface="Symbol" panose="05050102010706020507" pitchFamily="18" charset="2"/>
              </a:rPr>
              <a:t>/chip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10470" y="2675756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4.54x10</a:t>
            </a:r>
            <a:r>
              <a:rPr lang="en-US" altLang="zh-TW" sz="1400" b="1" baseline="30000" dirty="0"/>
              <a:t>7</a:t>
            </a:r>
            <a:endParaRPr lang="zh-TW" altLang="en-US" sz="1400" dirty="0"/>
          </a:p>
        </p:txBody>
      </p:sp>
      <p:sp>
        <p:nvSpPr>
          <p:cNvPr id="7" name="矩形 6"/>
          <p:cNvSpPr/>
          <p:nvPr/>
        </p:nvSpPr>
        <p:spPr>
          <a:xfrm>
            <a:off x="2804307" y="2675757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3.03x10</a:t>
            </a:r>
            <a:r>
              <a:rPr lang="en-US" altLang="zh-TW" sz="1400" b="1" baseline="30000" dirty="0"/>
              <a:t>7</a:t>
            </a:r>
            <a:endParaRPr lang="zh-TW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3605280" y="3856183"/>
            <a:ext cx="8322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/>
              <a:t>8.32x10</a:t>
            </a:r>
            <a:r>
              <a:rPr lang="en-US" altLang="zh-TW" sz="1400" b="1" baseline="30000" dirty="0"/>
              <a:t>7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012284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25842</TotalTime>
  <Words>1885</Words>
  <Application>Microsoft Office PowerPoint</Application>
  <PresentationFormat>如螢幕大小 (4:3)</PresentationFormat>
  <Paragraphs>335</Paragraphs>
  <Slides>25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Symbol</vt:lpstr>
      <vt:lpstr>Wingdings 3</vt:lpstr>
      <vt:lpstr>Office 佈景主題</vt:lpstr>
      <vt:lpstr>Our Support to TiDC</vt:lpstr>
      <vt:lpstr>TASA’s SERMI Project  Radiation Monitoring in Space</vt:lpstr>
      <vt:lpstr>Goal of SERMI</vt:lpstr>
      <vt:lpstr>Goal of SERMI</vt:lpstr>
      <vt:lpstr>Design Solution</vt:lpstr>
      <vt:lpstr>SRAM Selection and Qualification</vt:lpstr>
      <vt:lpstr>200 MeV Proton Beam Test</vt:lpstr>
      <vt:lpstr>SRAM SEE Detection Method</vt:lpstr>
      <vt:lpstr>SRAM Proton Test Results</vt:lpstr>
      <vt:lpstr>Heavy Ion Beam Test</vt:lpstr>
      <vt:lpstr>SRAM Soft and Hard SELs</vt:lpstr>
      <vt:lpstr>SRAM Soft+Hard SELs –  Weibull Fit and Estimated LEO Rate</vt:lpstr>
      <vt:lpstr>SRAM SEUs</vt:lpstr>
      <vt:lpstr>SRAM SEU –  Curve Fitting </vt:lpstr>
      <vt:lpstr>SRAM SEUs – estimated LEO Rate </vt:lpstr>
      <vt:lpstr>TID Sensors</vt:lpstr>
      <vt:lpstr>200 MeV Proton Radiation Test</vt:lpstr>
      <vt:lpstr>RadNano-XK TID Measurement</vt:lpstr>
      <vt:lpstr>RadNano-XK TID Measurement</vt:lpstr>
      <vt:lpstr>FGD-03F TID Measurement</vt:lpstr>
      <vt:lpstr>FGD-03F TID Measurement</vt:lpstr>
      <vt:lpstr>VT01 TID Measurement</vt:lpstr>
      <vt:lpstr>VT01 TID Measurement</vt:lpstr>
      <vt:lpstr>SERMI for CubeSat Missions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</dc:title>
  <dc:creator>Windows 使用者</dc:creator>
  <cp:lastModifiedBy>Chih-hsun LIN</cp:lastModifiedBy>
  <cp:revision>250</cp:revision>
  <cp:lastPrinted>2025-08-19T10:09:18Z</cp:lastPrinted>
  <dcterms:created xsi:type="dcterms:W3CDTF">2025-08-03T05:11:54Z</dcterms:created>
  <dcterms:modified xsi:type="dcterms:W3CDTF">2026-01-06T14:08:58Z</dcterms:modified>
</cp:coreProperties>
</file>