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 id="2147483697" r:id="rId6"/>
  </p:sldMasterIdLst>
  <p:notesMasterIdLst>
    <p:notesMasterId r:id="rId96"/>
  </p:notesMasterIdLst>
  <p:sldIdLst>
    <p:sldId id="256" r:id="rId7"/>
    <p:sldId id="1241" r:id="rId8"/>
    <p:sldId id="1426" r:id="rId9"/>
    <p:sldId id="285" r:id="rId10"/>
    <p:sldId id="1062" r:id="rId11"/>
    <p:sldId id="1063" r:id="rId12"/>
    <p:sldId id="1458" r:id="rId13"/>
    <p:sldId id="1244" r:id="rId14"/>
    <p:sldId id="1459" r:id="rId15"/>
    <p:sldId id="291" r:id="rId16"/>
    <p:sldId id="292" r:id="rId17"/>
    <p:sldId id="1030" r:id="rId18"/>
    <p:sldId id="1031" r:id="rId19"/>
    <p:sldId id="1032" r:id="rId20"/>
    <p:sldId id="1033" r:id="rId21"/>
    <p:sldId id="1034" r:id="rId22"/>
    <p:sldId id="1035" r:id="rId23"/>
    <p:sldId id="1036" r:id="rId24"/>
    <p:sldId id="1037" r:id="rId25"/>
    <p:sldId id="1040" r:id="rId26"/>
    <p:sldId id="1041" r:id="rId27"/>
    <p:sldId id="293" r:id="rId28"/>
    <p:sldId id="1027" r:id="rId29"/>
    <p:sldId id="1251" r:id="rId30"/>
    <p:sldId id="1043" r:id="rId31"/>
    <p:sldId id="1044" r:id="rId32"/>
    <p:sldId id="1045" r:id="rId33"/>
    <p:sldId id="1046" r:id="rId34"/>
    <p:sldId id="1047" r:id="rId35"/>
    <p:sldId id="1048" r:id="rId36"/>
    <p:sldId id="1049" r:id="rId37"/>
    <p:sldId id="1050" r:id="rId38"/>
    <p:sldId id="1051" r:id="rId39"/>
    <p:sldId id="1052" r:id="rId40"/>
    <p:sldId id="1053" r:id="rId41"/>
    <p:sldId id="1054" r:id="rId42"/>
    <p:sldId id="2314" r:id="rId43"/>
    <p:sldId id="1055" r:id="rId44"/>
    <p:sldId id="2116" r:id="rId45"/>
    <p:sldId id="2112" r:id="rId46"/>
    <p:sldId id="2115" r:id="rId47"/>
    <p:sldId id="2113" r:id="rId48"/>
    <p:sldId id="2117" r:id="rId49"/>
    <p:sldId id="2118" r:id="rId50"/>
    <p:sldId id="1056" r:id="rId51"/>
    <p:sldId id="1243" r:id="rId52"/>
    <p:sldId id="1428" r:id="rId53"/>
    <p:sldId id="1064" r:id="rId54"/>
    <p:sldId id="1057" r:id="rId55"/>
    <p:sldId id="1061" r:id="rId56"/>
    <p:sldId id="1252" r:id="rId57"/>
    <p:sldId id="1255" r:id="rId58"/>
    <p:sldId id="1256" r:id="rId59"/>
    <p:sldId id="286" r:id="rId60"/>
    <p:sldId id="294" r:id="rId61"/>
    <p:sldId id="295" r:id="rId62"/>
    <p:sldId id="511" r:id="rId63"/>
    <p:sldId id="1242" r:id="rId64"/>
    <p:sldId id="631" r:id="rId65"/>
    <p:sldId id="632" r:id="rId66"/>
    <p:sldId id="1249" r:id="rId67"/>
    <p:sldId id="1258" r:id="rId68"/>
    <p:sldId id="289" r:id="rId69"/>
    <p:sldId id="1250" r:id="rId70"/>
    <p:sldId id="2121" r:id="rId71"/>
    <p:sldId id="290" r:id="rId72"/>
    <p:sldId id="1445" r:id="rId73"/>
    <p:sldId id="1446" r:id="rId74"/>
    <p:sldId id="1447" r:id="rId75"/>
    <p:sldId id="2124" r:id="rId76"/>
    <p:sldId id="2126" r:id="rId77"/>
    <p:sldId id="1257" r:id="rId78"/>
    <p:sldId id="1442" r:id="rId79"/>
    <p:sldId id="1651" r:id="rId80"/>
    <p:sldId id="1259" r:id="rId81"/>
    <p:sldId id="2148" r:id="rId82"/>
    <p:sldId id="1440" r:id="rId83"/>
    <p:sldId id="1441" r:id="rId84"/>
    <p:sldId id="2139" r:id="rId85"/>
    <p:sldId id="2132" r:id="rId86"/>
    <p:sldId id="2133" r:id="rId87"/>
    <p:sldId id="2138" r:id="rId88"/>
    <p:sldId id="2315" r:id="rId89"/>
    <p:sldId id="2146" r:id="rId90"/>
    <p:sldId id="1439" r:id="rId91"/>
    <p:sldId id="1433" r:id="rId92"/>
    <p:sldId id="1435" r:id="rId93"/>
    <p:sldId id="1432" r:id="rId94"/>
    <p:sldId id="1436" r:id="rId95"/>
    <p:sldId id="2144" r:id="rId97"/>
    <p:sldId id="2141" r:id="rId98"/>
    <p:sldId id="2142" r:id="rId99"/>
    <p:sldId id="2143" r:id="rId100"/>
    <p:sldId id="2145" r:id="rId101"/>
    <p:sldId id="2129" r:id="rId102"/>
    <p:sldId id="1455" r:id="rId103"/>
    <p:sldId id="1456" r:id="rId104"/>
    <p:sldId id="752" r:id="rId105"/>
    <p:sldId id="754" r:id="rId106"/>
    <p:sldId id="1454" r:id="rId107"/>
    <p:sldId id="1460" r:id="rId108"/>
    <p:sldId id="2140" r:id="rId109"/>
    <p:sldId id="1265" r:id="rId110"/>
    <p:sldId id="1653" r:id="rId111"/>
    <p:sldId id="1654" r:id="rId112"/>
    <p:sldId id="1655" r:id="rId113"/>
    <p:sldId id="1263" r:id="rId114"/>
    <p:sldId id="1262" r:id="rId115"/>
    <p:sldId id="1987" r:id="rId116"/>
    <p:sldId id="1988" r:id="rId117"/>
    <p:sldId id="1989" r:id="rId118"/>
    <p:sldId id="1990" r:id="rId119"/>
    <p:sldId id="1991" r:id="rId120"/>
    <p:sldId id="1992" r:id="rId121"/>
    <p:sldId id="1993" r:id="rId122"/>
    <p:sldId id="1994" r:id="rId123"/>
    <p:sldId id="1995" r:id="rId124"/>
    <p:sldId id="1996" r:id="rId125"/>
    <p:sldId id="1997" r:id="rId126"/>
    <p:sldId id="1998" r:id="rId127"/>
    <p:sldId id="1999" r:id="rId128"/>
    <p:sldId id="2000" r:id="rId129"/>
    <p:sldId id="2001" r:id="rId130"/>
    <p:sldId id="2002" r:id="rId131"/>
    <p:sldId id="2005" r:id="rId132"/>
    <p:sldId id="760" r:id="rId133"/>
    <p:sldId id="761" r:id="rId134"/>
    <p:sldId id="762" r:id="rId135"/>
    <p:sldId id="763" r:id="rId136"/>
    <p:sldId id="408" r:id="rId137"/>
    <p:sldId id="2006" r:id="rId138"/>
    <p:sldId id="2007" r:id="rId139"/>
    <p:sldId id="2008" r:id="rId140"/>
    <p:sldId id="2009" r:id="rId141"/>
    <p:sldId id="1270" r:id="rId142"/>
    <p:sldId id="2010" r:id="rId143"/>
    <p:sldId id="2015" r:id="rId144"/>
    <p:sldId id="2014" r:id="rId145"/>
    <p:sldId id="1275" r:id="rId146"/>
    <p:sldId id="1268" r:id="rId147"/>
    <p:sldId id="1271" r:id="rId148"/>
    <p:sldId id="1276" r:id="rId149"/>
    <p:sldId id="1277" r:id="rId150"/>
    <p:sldId id="1278" r:id="rId151"/>
    <p:sldId id="2151" r:id="rId152"/>
    <p:sldId id="1272" r:id="rId153"/>
    <p:sldId id="1274" r:id="rId154"/>
    <p:sldId id="1279" r:id="rId155"/>
    <p:sldId id="2152" r:id="rId156"/>
    <p:sldId id="2153" r:id="rId157"/>
    <p:sldId id="1280" r:id="rId158"/>
    <p:sldId id="1281" r:id="rId159"/>
    <p:sldId id="1312" r:id="rId160"/>
    <p:sldId id="1282" r:id="rId161"/>
    <p:sldId id="1285" r:id="rId162"/>
    <p:sldId id="1283" r:id="rId163"/>
    <p:sldId id="1286" r:id="rId164"/>
    <p:sldId id="1287" r:id="rId165"/>
    <p:sldId id="1313" r:id="rId166"/>
    <p:sldId id="1284" r:id="rId167"/>
    <p:sldId id="1288" r:id="rId168"/>
    <p:sldId id="1289" r:id="rId169"/>
    <p:sldId id="1290" r:id="rId170"/>
    <p:sldId id="1291" r:id="rId171"/>
    <p:sldId id="1307" r:id="rId172"/>
    <p:sldId id="2150" r:id="rId173"/>
    <p:sldId id="1308" r:id="rId174"/>
    <p:sldId id="1309" r:id="rId175"/>
    <p:sldId id="1310" r:id="rId176"/>
    <p:sldId id="1292" r:id="rId177"/>
    <p:sldId id="2318" r:id="rId178"/>
    <p:sldId id="2319" r:id="rId179"/>
    <p:sldId id="2320" r:id="rId180"/>
    <p:sldId id="1314" r:id="rId181"/>
    <p:sldId id="1293" r:id="rId182"/>
    <p:sldId id="1294" r:id="rId183"/>
    <p:sldId id="1295" r:id="rId184"/>
    <p:sldId id="1296" r:id="rId185"/>
    <p:sldId id="1297" r:id="rId186"/>
    <p:sldId id="1298" r:id="rId187"/>
    <p:sldId id="1301" r:id="rId188"/>
    <p:sldId id="1302" r:id="rId189"/>
    <p:sldId id="1303" r:id="rId190"/>
    <p:sldId id="1304" r:id="rId191"/>
    <p:sldId id="1305" r:id="rId192"/>
    <p:sldId id="1300" r:id="rId193"/>
    <p:sldId id="1311" r:id="rId194"/>
    <p:sldId id="1315" r:id="rId195"/>
    <p:sldId id="1316" r:id="rId196"/>
    <p:sldId id="1317" r:id="rId197"/>
    <p:sldId id="1318" r:id="rId198"/>
    <p:sldId id="1319" r:id="rId199"/>
    <p:sldId id="1320" r:id="rId200"/>
    <p:sldId id="1321" r:id="rId201"/>
    <p:sldId id="1322" r:id="rId202"/>
    <p:sldId id="1323" r:id="rId203"/>
    <p:sldId id="1324" r:id="rId204"/>
    <p:sldId id="310" r:id="rId205"/>
    <p:sldId id="318" r:id="rId206"/>
    <p:sldId id="512" r:id="rId207"/>
    <p:sldId id="1793" r:id="rId208"/>
    <p:sldId id="1326" r:id="rId209"/>
    <p:sldId id="1810" r:id="rId210"/>
    <p:sldId id="1805" r:id="rId211"/>
    <p:sldId id="1804" r:id="rId212"/>
    <p:sldId id="1789" r:id="rId213"/>
    <p:sldId id="1790" r:id="rId214"/>
    <p:sldId id="1791" r:id="rId215"/>
    <p:sldId id="1327" r:id="rId216"/>
    <p:sldId id="1328" r:id="rId217"/>
    <p:sldId id="1331" r:id="rId218"/>
    <p:sldId id="1336" r:id="rId219"/>
    <p:sldId id="1337" r:id="rId220"/>
    <p:sldId id="1338" r:id="rId221"/>
    <p:sldId id="1339" r:id="rId222"/>
    <p:sldId id="1340" r:id="rId223"/>
    <p:sldId id="1341" r:id="rId224"/>
    <p:sldId id="1342" r:id="rId225"/>
    <p:sldId id="1343" r:id="rId226"/>
    <p:sldId id="1344" r:id="rId227"/>
    <p:sldId id="1345" r:id="rId228"/>
    <p:sldId id="1346" r:id="rId229"/>
    <p:sldId id="1347" r:id="rId230"/>
    <p:sldId id="1348" r:id="rId231"/>
    <p:sldId id="1349" r:id="rId232"/>
    <p:sldId id="1807" r:id="rId233"/>
    <p:sldId id="1801" r:id="rId234"/>
    <p:sldId id="1802" r:id="rId235"/>
    <p:sldId id="2154" r:id="rId236"/>
    <p:sldId id="1803" r:id="rId237"/>
    <p:sldId id="337" r:id="rId238"/>
    <p:sldId id="338" r:id="rId239"/>
    <p:sldId id="767" r:id="rId240"/>
    <p:sldId id="768" r:id="rId241"/>
    <p:sldId id="769" r:id="rId242"/>
    <p:sldId id="1806" r:id="rId243"/>
  </p:sldIdLst>
  <p:sldSz cx="9144000" cy="6858000" type="screen4x3"/>
  <p:notesSz cx="6858000" cy="9144000"/>
  <p:defaultTex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60093"/>
    <a:srgbClr val="0066FF"/>
    <a:srgbClr val="33CC33"/>
    <a:srgbClr val="006600"/>
    <a:srgbClr val="009999"/>
    <a:srgbClr val="00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149"/>
    <p:restoredTop sz="94660"/>
  </p:normalViewPr>
  <p:slideViewPr>
    <p:cSldViewPr showGuides="1">
      <p:cViewPr varScale="1">
        <p:scale>
          <a:sx n="99" d="100"/>
          <a:sy n="99" d="100"/>
        </p:scale>
        <p:origin x="-264" y="-90"/>
      </p:cViewPr>
      <p:guideLst>
        <p:guide orient="horz" pos="2129"/>
        <p:guide pos="284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2.xml"/><Relationship Id="rId98" Type="http://schemas.openxmlformats.org/officeDocument/2006/relationships/slide" Target="slides/slide91.xml"/><Relationship Id="rId97" Type="http://schemas.openxmlformats.org/officeDocument/2006/relationships/slide" Target="slides/slide90.xml"/><Relationship Id="rId96" Type="http://schemas.openxmlformats.org/officeDocument/2006/relationships/notesMaster" Target="notesMasters/notesMaster1.xml"/><Relationship Id="rId95" Type="http://schemas.openxmlformats.org/officeDocument/2006/relationships/slide" Target="slides/slide89.xml"/><Relationship Id="rId94" Type="http://schemas.openxmlformats.org/officeDocument/2006/relationships/slide" Target="slides/slide88.xml"/><Relationship Id="rId93" Type="http://schemas.openxmlformats.org/officeDocument/2006/relationships/slide" Target="slides/slide87.xml"/><Relationship Id="rId92" Type="http://schemas.openxmlformats.org/officeDocument/2006/relationships/slide" Target="slides/slide86.xml"/><Relationship Id="rId91" Type="http://schemas.openxmlformats.org/officeDocument/2006/relationships/slide" Target="slides/slide85.xml"/><Relationship Id="rId90" Type="http://schemas.openxmlformats.org/officeDocument/2006/relationships/slide" Target="slides/slide84.xml"/><Relationship Id="rId9" Type="http://schemas.openxmlformats.org/officeDocument/2006/relationships/slide" Target="slides/slide3.xml"/><Relationship Id="rId89" Type="http://schemas.openxmlformats.org/officeDocument/2006/relationships/slide" Target="slides/slide83.xml"/><Relationship Id="rId88" Type="http://schemas.openxmlformats.org/officeDocument/2006/relationships/slide" Target="slides/slide82.xml"/><Relationship Id="rId87" Type="http://schemas.openxmlformats.org/officeDocument/2006/relationships/slide" Target="slides/slide81.xml"/><Relationship Id="rId86" Type="http://schemas.openxmlformats.org/officeDocument/2006/relationships/slide" Target="slides/slide80.xml"/><Relationship Id="rId85" Type="http://schemas.openxmlformats.org/officeDocument/2006/relationships/slide" Target="slides/slide79.xml"/><Relationship Id="rId84" Type="http://schemas.openxmlformats.org/officeDocument/2006/relationships/slide" Target="slides/slide78.xml"/><Relationship Id="rId83" Type="http://schemas.openxmlformats.org/officeDocument/2006/relationships/slide" Target="slides/slide77.xml"/><Relationship Id="rId82" Type="http://schemas.openxmlformats.org/officeDocument/2006/relationships/slide" Target="slides/slide76.xml"/><Relationship Id="rId81" Type="http://schemas.openxmlformats.org/officeDocument/2006/relationships/slide" Target="slides/slide75.xml"/><Relationship Id="rId80" Type="http://schemas.openxmlformats.org/officeDocument/2006/relationships/slide" Target="slides/slide74.xml"/><Relationship Id="rId8" Type="http://schemas.openxmlformats.org/officeDocument/2006/relationships/slide" Target="slides/slide2.xml"/><Relationship Id="rId79" Type="http://schemas.openxmlformats.org/officeDocument/2006/relationships/slide" Target="slides/slide73.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slide" Target="slides/slide1.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Master" Target="slideMasters/slideMaster5.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6" Type="http://schemas.openxmlformats.org/officeDocument/2006/relationships/tableStyles" Target="tableStyles.xml"/><Relationship Id="rId245" Type="http://schemas.openxmlformats.org/officeDocument/2006/relationships/viewProps" Target="viewProps.xml"/><Relationship Id="rId244" Type="http://schemas.openxmlformats.org/officeDocument/2006/relationships/presProps" Target="presProps.xml"/><Relationship Id="rId243" Type="http://schemas.openxmlformats.org/officeDocument/2006/relationships/slide" Target="slides/slide236.xml"/><Relationship Id="rId242" Type="http://schemas.openxmlformats.org/officeDocument/2006/relationships/slide" Target="slides/slide235.xml"/><Relationship Id="rId241" Type="http://schemas.openxmlformats.org/officeDocument/2006/relationships/slide" Target="slides/slide234.xml"/><Relationship Id="rId240" Type="http://schemas.openxmlformats.org/officeDocument/2006/relationships/slide" Target="slides/slide233.xml"/><Relationship Id="rId24" Type="http://schemas.openxmlformats.org/officeDocument/2006/relationships/slide" Target="slides/slide18.xml"/><Relationship Id="rId239" Type="http://schemas.openxmlformats.org/officeDocument/2006/relationships/slide" Target="slides/slide232.xml"/><Relationship Id="rId238" Type="http://schemas.openxmlformats.org/officeDocument/2006/relationships/slide" Target="slides/slide231.xml"/><Relationship Id="rId237" Type="http://schemas.openxmlformats.org/officeDocument/2006/relationships/slide" Target="slides/slide230.xml"/><Relationship Id="rId236" Type="http://schemas.openxmlformats.org/officeDocument/2006/relationships/slide" Target="slides/slide229.xml"/><Relationship Id="rId235" Type="http://schemas.openxmlformats.org/officeDocument/2006/relationships/slide" Target="slides/slide228.xml"/><Relationship Id="rId234" Type="http://schemas.openxmlformats.org/officeDocument/2006/relationships/slide" Target="slides/slide227.xml"/><Relationship Id="rId233" Type="http://schemas.openxmlformats.org/officeDocument/2006/relationships/slide" Target="slides/slide226.xml"/><Relationship Id="rId232" Type="http://schemas.openxmlformats.org/officeDocument/2006/relationships/slide" Target="slides/slide225.xml"/><Relationship Id="rId231" Type="http://schemas.openxmlformats.org/officeDocument/2006/relationships/slide" Target="slides/slide224.xml"/><Relationship Id="rId230" Type="http://schemas.openxmlformats.org/officeDocument/2006/relationships/slide" Target="slides/slide223.xml"/><Relationship Id="rId23" Type="http://schemas.openxmlformats.org/officeDocument/2006/relationships/slide" Target="slides/slide17.xml"/><Relationship Id="rId229" Type="http://schemas.openxmlformats.org/officeDocument/2006/relationships/slide" Target="slides/slide222.xml"/><Relationship Id="rId228" Type="http://schemas.openxmlformats.org/officeDocument/2006/relationships/slide" Target="slides/slide221.xml"/><Relationship Id="rId227" Type="http://schemas.openxmlformats.org/officeDocument/2006/relationships/slide" Target="slides/slide220.xml"/><Relationship Id="rId226" Type="http://schemas.openxmlformats.org/officeDocument/2006/relationships/slide" Target="slides/slide219.xml"/><Relationship Id="rId225" Type="http://schemas.openxmlformats.org/officeDocument/2006/relationships/slide" Target="slides/slide218.xml"/><Relationship Id="rId224" Type="http://schemas.openxmlformats.org/officeDocument/2006/relationships/slide" Target="slides/slide217.xml"/><Relationship Id="rId223" Type="http://schemas.openxmlformats.org/officeDocument/2006/relationships/slide" Target="slides/slide216.xml"/><Relationship Id="rId222" Type="http://schemas.openxmlformats.org/officeDocument/2006/relationships/slide" Target="slides/slide215.xml"/><Relationship Id="rId221" Type="http://schemas.openxmlformats.org/officeDocument/2006/relationships/slide" Target="slides/slide214.xml"/><Relationship Id="rId220" Type="http://schemas.openxmlformats.org/officeDocument/2006/relationships/slide" Target="slides/slide213.xml"/><Relationship Id="rId22" Type="http://schemas.openxmlformats.org/officeDocument/2006/relationships/slide" Target="slides/slide16.xml"/><Relationship Id="rId219" Type="http://schemas.openxmlformats.org/officeDocument/2006/relationships/slide" Target="slides/slide212.xml"/><Relationship Id="rId218" Type="http://schemas.openxmlformats.org/officeDocument/2006/relationships/slide" Target="slides/slide211.xml"/><Relationship Id="rId217" Type="http://schemas.openxmlformats.org/officeDocument/2006/relationships/slide" Target="slides/slide210.xml"/><Relationship Id="rId216" Type="http://schemas.openxmlformats.org/officeDocument/2006/relationships/slide" Target="slides/slide209.xml"/><Relationship Id="rId215" Type="http://schemas.openxmlformats.org/officeDocument/2006/relationships/slide" Target="slides/slide208.xml"/><Relationship Id="rId214" Type="http://schemas.openxmlformats.org/officeDocument/2006/relationships/slide" Target="slides/slide207.xml"/><Relationship Id="rId213" Type="http://schemas.openxmlformats.org/officeDocument/2006/relationships/slide" Target="slides/slide206.xml"/><Relationship Id="rId212" Type="http://schemas.openxmlformats.org/officeDocument/2006/relationships/slide" Target="slides/slide205.xml"/><Relationship Id="rId211" Type="http://schemas.openxmlformats.org/officeDocument/2006/relationships/slide" Target="slides/slide204.xml"/><Relationship Id="rId210" Type="http://schemas.openxmlformats.org/officeDocument/2006/relationships/slide" Target="slides/slide203.xml"/><Relationship Id="rId21" Type="http://schemas.openxmlformats.org/officeDocument/2006/relationships/slide" Target="slides/slide15.xml"/><Relationship Id="rId209" Type="http://schemas.openxmlformats.org/officeDocument/2006/relationships/slide" Target="slides/slide202.xml"/><Relationship Id="rId208" Type="http://schemas.openxmlformats.org/officeDocument/2006/relationships/slide" Target="slides/slide201.xml"/><Relationship Id="rId207" Type="http://schemas.openxmlformats.org/officeDocument/2006/relationships/slide" Target="slides/slide200.xml"/><Relationship Id="rId206" Type="http://schemas.openxmlformats.org/officeDocument/2006/relationships/slide" Target="slides/slide199.xml"/><Relationship Id="rId205" Type="http://schemas.openxmlformats.org/officeDocument/2006/relationships/slide" Target="slides/slide198.xml"/><Relationship Id="rId204" Type="http://schemas.openxmlformats.org/officeDocument/2006/relationships/slide" Target="slides/slide197.xml"/><Relationship Id="rId203" Type="http://schemas.openxmlformats.org/officeDocument/2006/relationships/slide" Target="slides/slide196.xml"/><Relationship Id="rId202" Type="http://schemas.openxmlformats.org/officeDocument/2006/relationships/slide" Target="slides/slide195.xml"/><Relationship Id="rId201" Type="http://schemas.openxmlformats.org/officeDocument/2006/relationships/slide" Target="slides/slide194.xml"/><Relationship Id="rId200" Type="http://schemas.openxmlformats.org/officeDocument/2006/relationships/slide" Target="slides/slide193.xml"/><Relationship Id="rId20" Type="http://schemas.openxmlformats.org/officeDocument/2006/relationships/slide" Target="slides/slide14.xml"/><Relationship Id="rId2" Type="http://schemas.openxmlformats.org/officeDocument/2006/relationships/theme" Target="theme/theme1.xml"/><Relationship Id="rId199" Type="http://schemas.openxmlformats.org/officeDocument/2006/relationships/slide" Target="slides/slide192.xml"/><Relationship Id="rId198" Type="http://schemas.openxmlformats.org/officeDocument/2006/relationships/slide" Target="slides/slide191.xml"/><Relationship Id="rId197" Type="http://schemas.openxmlformats.org/officeDocument/2006/relationships/slide" Target="slides/slide190.xml"/><Relationship Id="rId196" Type="http://schemas.openxmlformats.org/officeDocument/2006/relationships/slide" Target="slides/slide189.xml"/><Relationship Id="rId195" Type="http://schemas.openxmlformats.org/officeDocument/2006/relationships/slide" Target="slides/slide188.xml"/><Relationship Id="rId194" Type="http://schemas.openxmlformats.org/officeDocument/2006/relationships/slide" Target="slides/slide187.xml"/><Relationship Id="rId193" Type="http://schemas.openxmlformats.org/officeDocument/2006/relationships/slide" Target="slides/slide186.xml"/><Relationship Id="rId192" Type="http://schemas.openxmlformats.org/officeDocument/2006/relationships/slide" Target="slides/slide185.xml"/><Relationship Id="rId191" Type="http://schemas.openxmlformats.org/officeDocument/2006/relationships/slide" Target="slides/slide184.xml"/><Relationship Id="rId190" Type="http://schemas.openxmlformats.org/officeDocument/2006/relationships/slide" Target="slides/slide183.xml"/><Relationship Id="rId19" Type="http://schemas.openxmlformats.org/officeDocument/2006/relationships/slide" Target="slides/slide13.xml"/><Relationship Id="rId189" Type="http://schemas.openxmlformats.org/officeDocument/2006/relationships/slide" Target="slides/slide182.xml"/><Relationship Id="rId188" Type="http://schemas.openxmlformats.org/officeDocument/2006/relationships/slide" Target="slides/slide181.xml"/><Relationship Id="rId187" Type="http://schemas.openxmlformats.org/officeDocument/2006/relationships/slide" Target="slides/slide180.xml"/><Relationship Id="rId186" Type="http://schemas.openxmlformats.org/officeDocument/2006/relationships/slide" Target="slides/slide179.xml"/><Relationship Id="rId185" Type="http://schemas.openxmlformats.org/officeDocument/2006/relationships/slide" Target="slides/slide178.xml"/><Relationship Id="rId184" Type="http://schemas.openxmlformats.org/officeDocument/2006/relationships/slide" Target="slides/slide177.xml"/><Relationship Id="rId183" Type="http://schemas.openxmlformats.org/officeDocument/2006/relationships/slide" Target="slides/slide176.xml"/><Relationship Id="rId182" Type="http://schemas.openxmlformats.org/officeDocument/2006/relationships/slide" Target="slides/slide175.xml"/><Relationship Id="rId181" Type="http://schemas.openxmlformats.org/officeDocument/2006/relationships/slide" Target="slides/slide174.xml"/><Relationship Id="rId180" Type="http://schemas.openxmlformats.org/officeDocument/2006/relationships/slide" Target="slides/slide173.xml"/><Relationship Id="rId18" Type="http://schemas.openxmlformats.org/officeDocument/2006/relationships/slide" Target="slides/slide12.xml"/><Relationship Id="rId179" Type="http://schemas.openxmlformats.org/officeDocument/2006/relationships/slide" Target="slides/slide172.xml"/><Relationship Id="rId178" Type="http://schemas.openxmlformats.org/officeDocument/2006/relationships/slide" Target="slides/slide171.xml"/><Relationship Id="rId177" Type="http://schemas.openxmlformats.org/officeDocument/2006/relationships/slide" Target="slides/slide170.xml"/><Relationship Id="rId176" Type="http://schemas.openxmlformats.org/officeDocument/2006/relationships/slide" Target="slides/slide169.xml"/><Relationship Id="rId175" Type="http://schemas.openxmlformats.org/officeDocument/2006/relationships/slide" Target="slides/slide168.xml"/><Relationship Id="rId174" Type="http://schemas.openxmlformats.org/officeDocument/2006/relationships/slide" Target="slides/slide167.xml"/><Relationship Id="rId173" Type="http://schemas.openxmlformats.org/officeDocument/2006/relationships/slide" Target="slides/slide166.xml"/><Relationship Id="rId172" Type="http://schemas.openxmlformats.org/officeDocument/2006/relationships/slide" Target="slides/slide165.xml"/><Relationship Id="rId171" Type="http://schemas.openxmlformats.org/officeDocument/2006/relationships/slide" Target="slides/slide164.xml"/><Relationship Id="rId170" Type="http://schemas.openxmlformats.org/officeDocument/2006/relationships/slide" Target="slides/slide163.xml"/><Relationship Id="rId17" Type="http://schemas.openxmlformats.org/officeDocument/2006/relationships/slide" Target="slides/slide11.xml"/><Relationship Id="rId169" Type="http://schemas.openxmlformats.org/officeDocument/2006/relationships/slide" Target="slides/slide162.xml"/><Relationship Id="rId168" Type="http://schemas.openxmlformats.org/officeDocument/2006/relationships/slide" Target="slides/slide161.xml"/><Relationship Id="rId167" Type="http://schemas.openxmlformats.org/officeDocument/2006/relationships/slide" Target="slides/slide160.xml"/><Relationship Id="rId166" Type="http://schemas.openxmlformats.org/officeDocument/2006/relationships/slide" Target="slides/slide159.xml"/><Relationship Id="rId165" Type="http://schemas.openxmlformats.org/officeDocument/2006/relationships/slide" Target="slides/slide158.xml"/><Relationship Id="rId164" Type="http://schemas.openxmlformats.org/officeDocument/2006/relationships/slide" Target="slides/slide157.xml"/><Relationship Id="rId163" Type="http://schemas.openxmlformats.org/officeDocument/2006/relationships/slide" Target="slides/slide156.xml"/><Relationship Id="rId162" Type="http://schemas.openxmlformats.org/officeDocument/2006/relationships/slide" Target="slides/slide155.xml"/><Relationship Id="rId161" Type="http://schemas.openxmlformats.org/officeDocument/2006/relationships/slide" Target="slides/slide154.xml"/><Relationship Id="rId160" Type="http://schemas.openxmlformats.org/officeDocument/2006/relationships/slide" Target="slides/slide153.xml"/><Relationship Id="rId16" Type="http://schemas.openxmlformats.org/officeDocument/2006/relationships/slide" Target="slides/slide10.xml"/><Relationship Id="rId159" Type="http://schemas.openxmlformats.org/officeDocument/2006/relationships/slide" Target="slides/slide152.xml"/><Relationship Id="rId158" Type="http://schemas.openxmlformats.org/officeDocument/2006/relationships/slide" Target="slides/slide151.xml"/><Relationship Id="rId157" Type="http://schemas.openxmlformats.org/officeDocument/2006/relationships/slide" Target="slides/slide150.xml"/><Relationship Id="rId156" Type="http://schemas.openxmlformats.org/officeDocument/2006/relationships/slide" Target="slides/slide149.xml"/><Relationship Id="rId155" Type="http://schemas.openxmlformats.org/officeDocument/2006/relationships/slide" Target="slides/slide148.xml"/><Relationship Id="rId154" Type="http://schemas.openxmlformats.org/officeDocument/2006/relationships/slide" Target="slides/slide147.xml"/><Relationship Id="rId153" Type="http://schemas.openxmlformats.org/officeDocument/2006/relationships/slide" Target="slides/slide146.xml"/><Relationship Id="rId152" Type="http://schemas.openxmlformats.org/officeDocument/2006/relationships/slide" Target="slides/slide145.xml"/><Relationship Id="rId151" Type="http://schemas.openxmlformats.org/officeDocument/2006/relationships/slide" Target="slides/slide144.xml"/><Relationship Id="rId150" Type="http://schemas.openxmlformats.org/officeDocument/2006/relationships/slide" Target="slides/slide143.xml"/><Relationship Id="rId15" Type="http://schemas.openxmlformats.org/officeDocument/2006/relationships/slide" Target="slides/slide9.xml"/><Relationship Id="rId149" Type="http://schemas.openxmlformats.org/officeDocument/2006/relationships/slide" Target="slides/slide142.xml"/><Relationship Id="rId148" Type="http://schemas.openxmlformats.org/officeDocument/2006/relationships/slide" Target="slides/slide141.xml"/><Relationship Id="rId147" Type="http://schemas.openxmlformats.org/officeDocument/2006/relationships/slide" Target="slides/slide140.xml"/><Relationship Id="rId146" Type="http://schemas.openxmlformats.org/officeDocument/2006/relationships/slide" Target="slides/slide139.xml"/><Relationship Id="rId145" Type="http://schemas.openxmlformats.org/officeDocument/2006/relationships/slide" Target="slides/slide138.xml"/><Relationship Id="rId144" Type="http://schemas.openxmlformats.org/officeDocument/2006/relationships/slide" Target="slides/slide137.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14" Type="http://schemas.openxmlformats.org/officeDocument/2006/relationships/slide" Target="slides/slide8.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 Type="http://schemas.openxmlformats.org/officeDocument/2006/relationships/slide" Target="slides/slide7.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125" Type="http://schemas.openxmlformats.org/officeDocument/2006/relationships/slide" Target="slides/slide118.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121" Type="http://schemas.openxmlformats.org/officeDocument/2006/relationships/slide" Target="slides/slide114.xml"/><Relationship Id="rId120" Type="http://schemas.openxmlformats.org/officeDocument/2006/relationships/slide" Target="slides/slide113.xml"/><Relationship Id="rId12" Type="http://schemas.openxmlformats.org/officeDocument/2006/relationships/slide" Target="slides/slide6.xml"/><Relationship Id="rId119" Type="http://schemas.openxmlformats.org/officeDocument/2006/relationships/slide" Target="slides/slide112.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4" Type="http://schemas.openxmlformats.org/officeDocument/2006/relationships/slide" Target="slides/slide107.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110" Type="http://schemas.openxmlformats.org/officeDocument/2006/relationships/slide" Target="slides/slide103.xml"/><Relationship Id="rId11" Type="http://schemas.openxmlformats.org/officeDocument/2006/relationships/slide" Target="slides/slide5.xml"/><Relationship Id="rId109" Type="http://schemas.openxmlformats.org/officeDocument/2006/relationships/slide" Target="slides/slide102.xml"/><Relationship Id="rId108" Type="http://schemas.openxmlformats.org/officeDocument/2006/relationships/slide" Target="slides/slide101.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9" Type="http://schemas.openxmlformats.org/officeDocument/2006/relationships/image" Target="../media/image51.wmf"/><Relationship Id="rId8" Type="http://schemas.openxmlformats.org/officeDocument/2006/relationships/image" Target="../media/image50.wmf"/><Relationship Id="rId7" Type="http://schemas.openxmlformats.org/officeDocument/2006/relationships/image" Target="../media/image49.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wmf"/><Relationship Id="rId3" Type="http://schemas.openxmlformats.org/officeDocument/2006/relationships/image" Target="../media/image45.wmf"/><Relationship Id="rId2" Type="http://schemas.openxmlformats.org/officeDocument/2006/relationships/image" Target="../media/image44.wmf"/><Relationship Id="rId14" Type="http://schemas.openxmlformats.org/officeDocument/2006/relationships/image" Target="../media/image56.wmf"/><Relationship Id="rId13" Type="http://schemas.openxmlformats.org/officeDocument/2006/relationships/image" Target="../media/image55.wmf"/><Relationship Id="rId12" Type="http://schemas.openxmlformats.org/officeDocument/2006/relationships/image" Target="../media/image54.wmf"/><Relationship Id="rId11" Type="http://schemas.openxmlformats.org/officeDocument/2006/relationships/image" Target="../media/image53.wmf"/><Relationship Id="rId10" Type="http://schemas.openxmlformats.org/officeDocument/2006/relationships/image" Target="../media/image52.wmf"/><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9" Type="http://schemas.openxmlformats.org/officeDocument/2006/relationships/image" Target="../media/image54.wmf"/><Relationship Id="rId8" Type="http://schemas.openxmlformats.org/officeDocument/2006/relationships/image" Target="../media/image53.wmf"/><Relationship Id="rId7" Type="http://schemas.openxmlformats.org/officeDocument/2006/relationships/image" Target="../media/image52.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8.wmf"/><Relationship Id="rId3" Type="http://schemas.openxmlformats.org/officeDocument/2006/relationships/image" Target="../media/image47.wmf"/><Relationship Id="rId2" Type="http://schemas.openxmlformats.org/officeDocument/2006/relationships/image" Target="../media/image49.wmf"/><Relationship Id="rId11" Type="http://schemas.openxmlformats.org/officeDocument/2006/relationships/image" Target="../media/image56.wmf"/><Relationship Id="rId10" Type="http://schemas.openxmlformats.org/officeDocument/2006/relationships/image" Target="../media/image55.wmf"/><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9" Type="http://schemas.openxmlformats.org/officeDocument/2006/relationships/image" Target="../media/image54.wmf"/><Relationship Id="rId8" Type="http://schemas.openxmlformats.org/officeDocument/2006/relationships/image" Target="../media/image53.wmf"/><Relationship Id="rId7" Type="http://schemas.openxmlformats.org/officeDocument/2006/relationships/image" Target="../media/image52.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8.wmf"/><Relationship Id="rId3" Type="http://schemas.openxmlformats.org/officeDocument/2006/relationships/image" Target="../media/image47.wmf"/><Relationship Id="rId2" Type="http://schemas.openxmlformats.org/officeDocument/2006/relationships/image" Target="../media/image49.wmf"/><Relationship Id="rId11" Type="http://schemas.openxmlformats.org/officeDocument/2006/relationships/image" Target="../media/image56.wmf"/><Relationship Id="rId10" Type="http://schemas.openxmlformats.org/officeDocument/2006/relationships/image" Target="../media/image55.wmf"/><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5.png"/></Relationships>
</file>

<file path=ppt/drawings/_rels/vmlDrawing5.vml.rels><?xml version="1.0" encoding="UTF-8" standalone="yes"?>
<Relationships xmlns="http://schemas.openxmlformats.org/package/2006/relationships"><Relationship Id="rId6" Type="http://schemas.openxmlformats.org/officeDocument/2006/relationships/image" Target="../media/image449.wmf"/><Relationship Id="rId5" Type="http://schemas.openxmlformats.org/officeDocument/2006/relationships/image" Target="../media/image448.wmf"/><Relationship Id="rId4" Type="http://schemas.openxmlformats.org/officeDocument/2006/relationships/image" Target="../media/image447.wmf"/><Relationship Id="rId3" Type="http://schemas.openxmlformats.org/officeDocument/2006/relationships/image" Target="../media/image446.wmf"/><Relationship Id="rId2" Type="http://schemas.openxmlformats.org/officeDocument/2006/relationships/image" Target="../media/image445.wmf"/><Relationship Id="rId1" Type="http://schemas.openxmlformats.org/officeDocument/2006/relationships/image" Target="../media/image4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2EEF6C-04E7-480B-BC30-FBC57DB460B3}" type="slidenum">
              <a:rPr kumimoji="1" lang="ja-JP" altLang="en-US" smtClean="0"/>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showMasterSp="0">
  <p:cSld name="Title Slide">
    <p:bg>
      <p:bgPr>
        <a:solidFill>
          <a:schemeClr val="bg1"/>
        </a:solidFill>
        <a:effectLst/>
      </p:bgPr>
    </p:bg>
    <p:spTree>
      <p:nvGrpSpPr>
        <p:cNvPr id="1" name=""/>
        <p:cNvGrpSpPr/>
        <p:nvPr/>
      </p:nvGrpSpPr>
      <p:grpSpPr/>
      <p:grpSp>
        <p:nvGrpSpPr>
          <p:cNvPr id="5122" name="Group 51201"/>
          <p:cNvGrpSpPr/>
          <p:nvPr/>
        </p:nvGrpSpPr>
        <p:grpSpPr>
          <a:xfrm>
            <a:off x="0" y="2438400"/>
            <a:ext cx="9009063" cy="1052513"/>
            <a:chOff x="0" y="1536"/>
            <a:chExt cx="5675" cy="663"/>
          </a:xfrm>
        </p:grpSpPr>
        <p:grpSp>
          <p:nvGrpSpPr>
            <p:cNvPr id="5123" name="Group 51202"/>
            <p:cNvGrpSpPr/>
            <p:nvPr/>
          </p:nvGrpSpPr>
          <p:grpSpPr>
            <a:xfrm>
              <a:off x="183" y="1604"/>
              <a:ext cx="448" cy="299"/>
              <a:chOff x="720" y="336"/>
              <a:chExt cx="624" cy="432"/>
            </a:xfrm>
          </p:grpSpPr>
          <p:sp>
            <p:nvSpPr>
              <p:cNvPr id="5124" name="Rectangle 51203"/>
              <p:cNvSpPr/>
              <p:nvPr/>
            </p:nvSpPr>
            <p:spPr>
              <a:xfrm>
                <a:off x="720" y="336"/>
                <a:ext cx="384" cy="432"/>
              </a:xfrm>
              <a:prstGeom prst="rect">
                <a:avLst/>
              </a:prstGeom>
              <a:solidFill>
                <a:schemeClr val="folHlink"/>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5125" name="Rectangle 51204"/>
              <p:cNvSpPr/>
              <p:nvPr/>
            </p:nvSpPr>
            <p:spPr>
              <a:xfrm>
                <a:off x="1056" y="336"/>
                <a:ext cx="288" cy="432"/>
              </a:xfrm>
              <a:prstGeom prst="rect">
                <a:avLst/>
              </a:prstGeom>
              <a:gradFill rotWithShape="0">
                <a:gsLst>
                  <a:gs pos="0">
                    <a:schemeClr val="folHlink"/>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grpSp>
          <p:nvGrpSpPr>
            <p:cNvPr id="5126" name="Group 51205"/>
            <p:cNvGrpSpPr/>
            <p:nvPr/>
          </p:nvGrpSpPr>
          <p:grpSpPr>
            <a:xfrm>
              <a:off x="261" y="1870"/>
              <a:ext cx="465" cy="299"/>
              <a:chOff x="912" y="2640"/>
              <a:chExt cx="672" cy="432"/>
            </a:xfrm>
          </p:grpSpPr>
          <p:sp>
            <p:nvSpPr>
              <p:cNvPr id="5127" name="Rectangle 51206"/>
              <p:cNvSpPr/>
              <p:nvPr/>
            </p:nvSpPr>
            <p:spPr>
              <a:xfrm>
                <a:off x="912" y="2640"/>
                <a:ext cx="384" cy="432"/>
              </a:xfrm>
              <a:prstGeom prst="rect">
                <a:avLst/>
              </a:prstGeom>
              <a:solidFill>
                <a:schemeClr val="accent2"/>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5128" name="Rectangle 51207"/>
              <p:cNvSpPr/>
              <p:nvPr/>
            </p:nvSpPr>
            <p:spPr>
              <a:xfrm>
                <a:off x="1248" y="2640"/>
                <a:ext cx="336" cy="432"/>
              </a:xfrm>
              <a:prstGeom prst="rect">
                <a:avLst/>
              </a:prstGeom>
              <a:gradFill rotWithShape="0">
                <a:gsLst>
                  <a:gs pos="0">
                    <a:schemeClr val="accent2"/>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sp>
          <p:nvSpPr>
            <p:cNvPr id="5129" name="Rectangle 51208"/>
            <p:cNvSpPr/>
            <p:nvPr/>
          </p:nvSpPr>
          <p:spPr>
            <a:xfrm>
              <a:off x="0" y="1824"/>
              <a:ext cx="353" cy="266"/>
            </a:xfrm>
            <a:prstGeom prst="rect">
              <a:avLst/>
            </a:prstGeom>
            <a:gradFill rotWithShape="0">
              <a:gsLst>
                <a:gs pos="0">
                  <a:schemeClr val="bg1"/>
                </a:gs>
                <a:gs pos="100000">
                  <a:schemeClr val="hlink"/>
                </a:gs>
              </a:gsLst>
              <a:lin ang="1890000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5130" name="Rectangle 51209"/>
            <p:cNvSpPr/>
            <p:nvPr/>
          </p:nvSpPr>
          <p:spPr>
            <a:xfrm>
              <a:off x="400" y="1536"/>
              <a:ext cx="20" cy="663"/>
            </a:xfrm>
            <a:prstGeom prst="rect">
              <a:avLst/>
            </a:prstGeom>
            <a:solidFill>
              <a:schemeClr val="bg2"/>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5131" name="Rectangle 51210"/>
            <p:cNvSpPr/>
            <p:nvPr/>
          </p:nvSpPr>
          <p:spPr>
            <a:xfrm flipV="1">
              <a:off x="199" y="2054"/>
              <a:ext cx="5476" cy="35"/>
            </a:xfrm>
            <a:prstGeom prst="rect">
              <a:avLst/>
            </a:prstGeom>
            <a:gradFill rotWithShape="0">
              <a:gsLst>
                <a:gs pos="0">
                  <a:schemeClr val="bg2"/>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sp>
        <p:nvSpPr>
          <p:cNvPr id="51212" name="Title 51211"/>
          <p:cNvSpPr>
            <a:spLocks noGrp="1"/>
          </p:cNvSpPr>
          <p:nvPr>
            <p:ph type="ctrTitle"/>
          </p:nvPr>
        </p:nvSpPr>
        <p:spPr>
          <a:xfrm>
            <a:off x="990600" y="1676400"/>
            <a:ext cx="7772400" cy="1462088"/>
          </a:xfrm>
          <a:prstGeom prst="rect">
            <a:avLst/>
          </a:prstGeom>
          <a:noFill/>
          <a:ln w="9525">
            <a:noFill/>
          </a:ln>
        </p:spPr>
        <p:txBody>
          <a:bodyPr anchor="b"/>
          <a:lstStyle>
            <a:lvl1pPr lvl="0">
              <a:buClrTx/>
              <a:buSzTx/>
              <a:buFontTx/>
              <a:defRPr/>
            </a:lvl1pPr>
          </a:lstStyle>
          <a:p>
            <a:pPr lvl="0" fontAlgn="base"/>
            <a:r>
              <a:rPr lang="zh-TW" altLang="en-US" strike="noStrike" noProof="1" dirty="0"/>
              <a:t>按一下以編輯母片標題樣式</a:t>
            </a:r>
            <a:endParaRPr lang="zh-TW" altLang="en-US" strike="noStrike" noProof="1" dirty="0"/>
          </a:p>
        </p:txBody>
      </p:sp>
      <p:sp>
        <p:nvSpPr>
          <p:cNvPr id="51213" name="Subtitle 51212"/>
          <p:cNvSpPr>
            <a:spLocks noGrp="1"/>
          </p:cNvSpPr>
          <p:nvPr>
            <p:ph type="subTitle" idx="1"/>
          </p:nvPr>
        </p:nvSpPr>
        <p:spPr>
          <a:xfrm>
            <a:off x="1371600" y="3886200"/>
            <a:ext cx="6400800" cy="1752600"/>
          </a:xfrm>
          <a:prstGeom prst="rect">
            <a:avLst/>
          </a:prstGeom>
          <a:noFill/>
          <a:ln w="9525">
            <a:noFill/>
          </a:ln>
        </p:spPr>
        <p:txBody>
          <a:bodyPr anchor="t"/>
          <a:lstStyle>
            <a:lvl1pPr marL="0" lvl="0" indent="0" algn="ctr">
              <a:buClr>
                <a:schemeClr val="folHlink"/>
              </a:buClr>
              <a:buSzPct val="60000"/>
              <a:buFont typeface="Wingdings" panose="05000000000000000000" pitchFamily="2" charset="2"/>
              <a:buNone/>
              <a:defRPr/>
            </a:lvl1pPr>
            <a:lvl2pPr marL="457200" lvl="1" indent="0" algn="ctr">
              <a:buClr>
                <a:schemeClr val="hlink"/>
              </a:buClr>
              <a:buSzPct val="55000"/>
              <a:buFont typeface="Wingdings" panose="05000000000000000000" pitchFamily="2" charset="2"/>
              <a:buNone/>
              <a:defRPr/>
            </a:lvl2pPr>
            <a:lvl3pPr marL="914400" lvl="2" indent="0" algn="ctr">
              <a:buClr>
                <a:schemeClr val="folHlink"/>
              </a:buClr>
              <a:buSzPct val="50000"/>
              <a:buFont typeface="Wingdings" panose="05000000000000000000" pitchFamily="2" charset="2"/>
              <a:buNone/>
              <a:defRPr/>
            </a:lvl3pPr>
            <a:lvl4pPr marL="1371600" lvl="3" indent="0" algn="ctr">
              <a:buClr>
                <a:schemeClr val="accent2"/>
              </a:buClr>
              <a:buSzPct val="55000"/>
              <a:buFont typeface="Wingdings" panose="05000000000000000000" pitchFamily="2" charset="2"/>
              <a:buNone/>
              <a:defRPr/>
            </a:lvl4pPr>
            <a:lvl5pPr marL="1828800" lvl="4" indent="0" algn="ctr">
              <a:buClr>
                <a:schemeClr val="accent1"/>
              </a:buClr>
              <a:buSzPct val="50000"/>
              <a:buFont typeface="Wingdings" panose="05000000000000000000" pitchFamily="2" charset="2"/>
              <a:buNone/>
              <a:defRPr/>
            </a:lvl5pPr>
          </a:lstStyle>
          <a:p>
            <a:pPr lvl="0" fontAlgn="base"/>
            <a:r>
              <a:rPr lang="zh-TW" altLang="en-US" strike="noStrike" noProof="1" dirty="0"/>
              <a:t>按一下以編輯母片副標題樣式</a:t>
            </a:r>
            <a:endParaRPr lang="zh-TW" altLang="en-US" strike="noStrike" noProof="1" dirty="0"/>
          </a:p>
        </p:txBody>
      </p:sp>
      <p:sp>
        <p:nvSpPr>
          <p:cNvPr id="51214" name="Date Placeholder 51213"/>
          <p:cNvSpPr>
            <a:spLocks noGrp="1"/>
          </p:cNvSpPr>
          <p:nvPr>
            <p:ph type="dt" sz="half" idx="2"/>
          </p:nvPr>
        </p:nvSpPr>
        <p:spPr>
          <a:xfrm>
            <a:off x="990600" y="6248400"/>
            <a:ext cx="1905000" cy="457200"/>
          </a:xfrm>
          <a:prstGeom prst="rect">
            <a:avLst/>
          </a:prstGeom>
          <a:noFill/>
          <a:ln w="9525">
            <a:noFill/>
          </a:ln>
        </p:spPr>
        <p:txBody>
          <a:bodyPr anchor="b"/>
          <a:lstStyle>
            <a:lvl1pPr>
              <a:defRPr sz="1400">
                <a:solidFill>
                  <a:schemeClr val="bg2"/>
                </a:solidFill>
                <a:latin typeface="Tahoma" panose="020B0604030504040204" pitchFamily="34" charset="0"/>
              </a:defRPr>
            </a:lvl1pPr>
          </a:lstStyle>
          <a:p>
            <a:pPr fontAlgn="base"/>
            <a:endParaRPr lang="zh-TW" altLang="en-US" strike="noStrike" noProof="1" dirty="0">
              <a:latin typeface="Arial" panose="020B0604020202020204" pitchFamily="34" charset="0"/>
            </a:endParaRPr>
          </a:p>
        </p:txBody>
      </p:sp>
      <p:sp>
        <p:nvSpPr>
          <p:cNvPr id="51215" name="Footer Placeholder 51214"/>
          <p:cNvSpPr>
            <a:spLocks noGrp="1"/>
          </p:cNvSpPr>
          <p:nvPr>
            <p:ph type="ftr" sz="quarter" idx="3"/>
          </p:nvPr>
        </p:nvSpPr>
        <p:spPr>
          <a:xfrm>
            <a:off x="3429000" y="6248400"/>
            <a:ext cx="2895600" cy="457200"/>
          </a:xfrm>
          <a:prstGeom prst="rect">
            <a:avLst/>
          </a:prstGeom>
          <a:noFill/>
          <a:ln w="9525">
            <a:noFill/>
          </a:ln>
        </p:spPr>
        <p:txBody>
          <a:bodyPr anchor="b"/>
          <a:lstStyle>
            <a:lvl1pPr algn="ctr">
              <a:defRPr sz="1400">
                <a:solidFill>
                  <a:schemeClr val="bg2"/>
                </a:solidFill>
                <a:latin typeface="Tahoma" panose="020B0604030504040204" pitchFamily="34" charset="0"/>
              </a:defRPr>
            </a:lvl1pPr>
          </a:lstStyle>
          <a:p>
            <a:pPr fontAlgn="base"/>
            <a:endParaRPr lang="zh-TW" altLang="en-US" strike="noStrike" noProof="1" dirty="0"/>
          </a:p>
        </p:txBody>
      </p:sp>
      <p:sp>
        <p:nvSpPr>
          <p:cNvPr id="51216" name="Slide Number Placeholder 51215"/>
          <p:cNvSpPr>
            <a:spLocks noGrp="1"/>
          </p:cNvSpPr>
          <p:nvPr>
            <p:ph type="sldNum" sz="quarter" idx="4"/>
          </p:nvPr>
        </p:nvSpPr>
        <p:spPr>
          <a:xfrm>
            <a:off x="6858000" y="6248400"/>
            <a:ext cx="1905000" cy="457200"/>
          </a:xfrm>
          <a:prstGeom prst="rect">
            <a:avLst/>
          </a:prstGeom>
          <a:noFill/>
          <a:ln w="9525">
            <a:noFill/>
          </a:ln>
        </p:spPr>
        <p:txBody>
          <a:bodyPr anchor="b"/>
          <a:lstStyle>
            <a:lvl1pPr algn="r">
              <a:defRPr sz="1400">
                <a:solidFill>
                  <a:schemeClr val="bg2"/>
                </a:solidFill>
                <a:latin typeface="Tahoma" panose="020B0604030504040204" pitchFamily="34" charset="0"/>
              </a:defRPr>
            </a:lvl1pPr>
          </a:lstStyle>
          <a:p>
            <a:pPr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1" y="214313"/>
            <a:ext cx="1951038" cy="591820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1150938" y="214313"/>
            <a:ext cx="5740009" cy="5918200"/>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1150938" y="214313"/>
            <a:ext cx="7793037" cy="1462087"/>
          </a:xfrm>
        </p:spPr>
        <p:txBody>
          <a:bodyPr/>
          <a:lstStyle/>
          <a:p>
            <a:pPr fontAlgn="base"/>
            <a:r>
              <a:rPr lang="zh-TW" altLang="en-US" strike="noStrike" noProof="1" smtClean="0"/>
              <a:t>按一下以編輯母片標題樣式</a:t>
            </a:r>
            <a:endParaRPr lang="zh-TW" altLang="en-US" strike="noStrike" noProof="1"/>
          </a:p>
        </p:txBody>
      </p:sp>
      <p:sp>
        <p:nvSpPr>
          <p:cNvPr id="3" name="內容版面配置區 2"/>
          <p:cNvSpPr>
            <a:spLocks noGrp="1"/>
          </p:cNvSpPr>
          <p:nvPr>
            <p:ph sz="quarter" idx="1"/>
          </p:nvPr>
        </p:nvSpPr>
        <p:spPr>
          <a:xfrm>
            <a:off x="1182688" y="2017713"/>
            <a:ext cx="3810000" cy="1981200"/>
          </a:xfrm>
        </p:spPr>
        <p:txBody>
          <a:bodyPr/>
          <a:lstStyle/>
          <a:p>
            <a:pPr lvl="0" fontAlgn="base"/>
            <a:r>
              <a:rPr lang="zh-TW" altLang="en-US" strike="noStrike" noProof="1" smtClean="0"/>
              <a:t>按一下以編輯母片文字樣式</a:t>
            </a:r>
            <a:endParaRPr lang="zh-TW" altLang="en-US" strike="noStrike" noProof="1" smtClean="0"/>
          </a:p>
          <a:p>
            <a:pPr lvl="1" fontAlgn="base"/>
            <a:r>
              <a:rPr lang="zh-TW" altLang="en-US" strike="noStrike" noProof="1" smtClean="0"/>
              <a:t>第二層</a:t>
            </a:r>
            <a:endParaRPr lang="zh-TW" altLang="en-US" strike="noStrike" noProof="1" smtClean="0"/>
          </a:p>
          <a:p>
            <a:pPr lvl="2" fontAlgn="base"/>
            <a:r>
              <a:rPr lang="zh-TW" altLang="en-US" strike="noStrike" noProof="1" smtClean="0"/>
              <a:t>第三層</a:t>
            </a:r>
            <a:endParaRPr lang="zh-TW" altLang="en-US" strike="noStrike" noProof="1" smtClean="0"/>
          </a:p>
          <a:p>
            <a:pPr lvl="3" fontAlgn="base"/>
            <a:r>
              <a:rPr lang="zh-TW" altLang="en-US" strike="noStrike" noProof="1" smtClean="0"/>
              <a:t>第四層</a:t>
            </a:r>
            <a:endParaRPr lang="zh-TW" altLang="en-US" strike="noStrike" noProof="1" smtClean="0"/>
          </a:p>
          <a:p>
            <a:pPr lvl="4" fontAlgn="base"/>
            <a:r>
              <a:rPr lang="zh-TW" altLang="en-US" strike="noStrike" noProof="1" smtClean="0"/>
              <a:t>第五層</a:t>
            </a:r>
            <a:endParaRPr lang="zh-TW" altLang="en-US" strike="noStrike" noProof="1"/>
          </a:p>
        </p:txBody>
      </p:sp>
      <p:sp>
        <p:nvSpPr>
          <p:cNvPr id="4" name="內容版面配置區 3"/>
          <p:cNvSpPr>
            <a:spLocks noGrp="1"/>
          </p:cNvSpPr>
          <p:nvPr>
            <p:ph sz="quarter" idx="2"/>
          </p:nvPr>
        </p:nvSpPr>
        <p:spPr>
          <a:xfrm>
            <a:off x="5145088" y="2017713"/>
            <a:ext cx="3810000" cy="1981200"/>
          </a:xfrm>
        </p:spPr>
        <p:txBody>
          <a:bodyPr/>
          <a:lstStyle/>
          <a:p>
            <a:pPr lvl="0" fontAlgn="base"/>
            <a:r>
              <a:rPr lang="zh-TW" altLang="en-US" strike="noStrike" noProof="1" smtClean="0"/>
              <a:t>按一下以編輯母片文字樣式</a:t>
            </a:r>
            <a:endParaRPr lang="zh-TW" altLang="en-US" strike="noStrike" noProof="1" smtClean="0"/>
          </a:p>
          <a:p>
            <a:pPr lvl="1" fontAlgn="base"/>
            <a:r>
              <a:rPr lang="zh-TW" altLang="en-US" strike="noStrike" noProof="1" smtClean="0"/>
              <a:t>第二層</a:t>
            </a:r>
            <a:endParaRPr lang="zh-TW" altLang="en-US" strike="noStrike" noProof="1" smtClean="0"/>
          </a:p>
          <a:p>
            <a:pPr lvl="2" fontAlgn="base"/>
            <a:r>
              <a:rPr lang="zh-TW" altLang="en-US" strike="noStrike" noProof="1" smtClean="0"/>
              <a:t>第三層</a:t>
            </a:r>
            <a:endParaRPr lang="zh-TW" altLang="en-US" strike="noStrike" noProof="1" smtClean="0"/>
          </a:p>
          <a:p>
            <a:pPr lvl="3" fontAlgn="base"/>
            <a:r>
              <a:rPr lang="zh-TW" altLang="en-US" strike="noStrike" noProof="1" smtClean="0"/>
              <a:t>第四層</a:t>
            </a:r>
            <a:endParaRPr lang="zh-TW" altLang="en-US" strike="noStrike" noProof="1" smtClean="0"/>
          </a:p>
          <a:p>
            <a:pPr lvl="4" fontAlgn="base"/>
            <a:r>
              <a:rPr lang="zh-TW" altLang="en-US" strike="noStrike" noProof="1" smtClean="0"/>
              <a:t>第五層</a:t>
            </a:r>
            <a:endParaRPr lang="zh-TW" altLang="en-US" strike="noStrike" noProof="1"/>
          </a:p>
        </p:txBody>
      </p:sp>
      <p:sp>
        <p:nvSpPr>
          <p:cNvPr id="5" name="內容版面配置區 4"/>
          <p:cNvSpPr>
            <a:spLocks noGrp="1"/>
          </p:cNvSpPr>
          <p:nvPr>
            <p:ph sz="quarter" idx="3"/>
          </p:nvPr>
        </p:nvSpPr>
        <p:spPr>
          <a:xfrm>
            <a:off x="1182688" y="4151313"/>
            <a:ext cx="3810000" cy="1981200"/>
          </a:xfrm>
        </p:spPr>
        <p:txBody>
          <a:bodyPr/>
          <a:lstStyle/>
          <a:p>
            <a:pPr lvl="0" fontAlgn="base"/>
            <a:r>
              <a:rPr lang="zh-TW" altLang="en-US" strike="noStrike" noProof="1" smtClean="0"/>
              <a:t>按一下以編輯母片文字樣式</a:t>
            </a:r>
            <a:endParaRPr lang="zh-TW" altLang="en-US" strike="noStrike" noProof="1" smtClean="0"/>
          </a:p>
          <a:p>
            <a:pPr lvl="1" fontAlgn="base"/>
            <a:r>
              <a:rPr lang="zh-TW" altLang="en-US" strike="noStrike" noProof="1" smtClean="0"/>
              <a:t>第二層</a:t>
            </a:r>
            <a:endParaRPr lang="zh-TW" altLang="en-US" strike="noStrike" noProof="1" smtClean="0"/>
          </a:p>
          <a:p>
            <a:pPr lvl="2" fontAlgn="base"/>
            <a:r>
              <a:rPr lang="zh-TW" altLang="en-US" strike="noStrike" noProof="1" smtClean="0"/>
              <a:t>第三層</a:t>
            </a:r>
            <a:endParaRPr lang="zh-TW" altLang="en-US" strike="noStrike" noProof="1" smtClean="0"/>
          </a:p>
          <a:p>
            <a:pPr lvl="3" fontAlgn="base"/>
            <a:r>
              <a:rPr lang="zh-TW" altLang="en-US" strike="noStrike" noProof="1" smtClean="0"/>
              <a:t>第四層</a:t>
            </a:r>
            <a:endParaRPr lang="zh-TW" altLang="en-US" strike="noStrike" noProof="1" smtClean="0"/>
          </a:p>
          <a:p>
            <a:pPr lvl="4" fontAlgn="base"/>
            <a:r>
              <a:rPr lang="zh-TW" altLang="en-US" strike="noStrike" noProof="1" smtClean="0"/>
              <a:t>第五層</a:t>
            </a:r>
            <a:endParaRPr lang="zh-TW" altLang="en-US" strike="noStrike" noProof="1"/>
          </a:p>
        </p:txBody>
      </p:sp>
      <p:sp>
        <p:nvSpPr>
          <p:cNvPr id="6" name="內容版面配置區 5"/>
          <p:cNvSpPr>
            <a:spLocks noGrp="1"/>
          </p:cNvSpPr>
          <p:nvPr>
            <p:ph sz="quarter" idx="4"/>
          </p:nvPr>
        </p:nvSpPr>
        <p:spPr>
          <a:xfrm>
            <a:off x="5145088" y="4151313"/>
            <a:ext cx="3810000" cy="1981200"/>
          </a:xfrm>
        </p:spPr>
        <p:txBody>
          <a:bodyPr/>
          <a:lstStyle/>
          <a:p>
            <a:pPr lvl="0" fontAlgn="base"/>
            <a:r>
              <a:rPr lang="zh-TW" altLang="en-US" strike="noStrike" noProof="1" smtClean="0"/>
              <a:t>按一下以編輯母片文字樣式</a:t>
            </a:r>
            <a:endParaRPr lang="zh-TW" altLang="en-US" strike="noStrike" noProof="1" smtClean="0"/>
          </a:p>
          <a:p>
            <a:pPr lvl="1" fontAlgn="base"/>
            <a:r>
              <a:rPr lang="zh-TW" altLang="en-US" strike="noStrike" noProof="1" smtClean="0"/>
              <a:t>第二層</a:t>
            </a:r>
            <a:endParaRPr lang="zh-TW" altLang="en-US" strike="noStrike" noProof="1" smtClean="0"/>
          </a:p>
          <a:p>
            <a:pPr lvl="2" fontAlgn="base"/>
            <a:r>
              <a:rPr lang="zh-TW" altLang="en-US" strike="noStrike" noProof="1" smtClean="0"/>
              <a:t>第三層</a:t>
            </a:r>
            <a:endParaRPr lang="zh-TW" altLang="en-US" strike="noStrike" noProof="1" smtClean="0"/>
          </a:p>
          <a:p>
            <a:pPr lvl="3" fontAlgn="base"/>
            <a:r>
              <a:rPr lang="zh-TW" altLang="en-US" strike="noStrike" noProof="1" smtClean="0"/>
              <a:t>第四層</a:t>
            </a:r>
            <a:endParaRPr lang="zh-TW" altLang="en-US" strike="noStrike" noProof="1" smtClean="0"/>
          </a:p>
          <a:p>
            <a:pPr lvl="4" fontAlgn="base"/>
            <a:r>
              <a:rPr lang="zh-TW" altLang="en-US" strike="noStrike" noProof="1" smtClean="0"/>
              <a:t>第五層</a:t>
            </a:r>
            <a:endParaRPr lang="zh-TW" altLang="en-US" strike="noStrike" noProof="1"/>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TW" sz="1400" b="0" i="0" u="none" strike="noStrike" kern="1200" cap="none" spc="0" normalizeH="0" baseline="0" noProof="0">
              <a:ln>
                <a:noFill/>
              </a:ln>
              <a:solidFill>
                <a:schemeClr val="tx1"/>
              </a:solidFill>
              <a:effectLst/>
              <a:uLnTx/>
              <a:uFillTx/>
              <a:latin typeface="+mn-lt"/>
              <a:ea typeface="新細明體" panose="02020500000000000000" pitchFamily="18" charset="-120"/>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TW" sz="1400" b="0" i="0" u="none" strike="noStrike" kern="1200" cap="none" spc="0" normalizeH="0" baseline="0" noProof="0">
              <a:ln>
                <a:noFill/>
              </a:ln>
              <a:solidFill>
                <a:schemeClr val="tx1"/>
              </a:solidFill>
              <a:effectLst/>
              <a:uLnTx/>
              <a:uFillTx/>
              <a:latin typeface="+mn-lt"/>
              <a:ea typeface="新細明體" panose="02020500000000000000" pitchFamily="18" charset="-120"/>
              <a:cs typeface="+mn-cs"/>
            </a:endParaRPr>
          </a:p>
        </p:txBody>
      </p:sp>
      <p:sp>
        <p:nvSpPr>
          <p:cNvPr id="9" name="Slide Number Placeholder 8"/>
          <p:cNvSpPr>
            <a:spLocks noGrp="1"/>
          </p:cNvSpPr>
          <p:nvPr>
            <p:ph type="sldNum" sz="quarter" idx="12"/>
          </p:nvPr>
        </p:nvSpPr>
        <p:spPr/>
        <p:txBody>
          <a:bodyPr/>
          <a:p>
            <a:pPr lvl="0" eaLnBrk="1" fontAlgn="base" hangingPunct="1">
              <a:buNone/>
            </a:pPr>
            <a:fld id="{9A0DB2DC-4C9A-4742-B13C-FB6460FD3503}" type="slidenum">
              <a:rPr lang="en-US" altLang="zh-TW" strike="noStrike" noProof="1" dirty="0">
                <a:latin typeface="Tahoma" panose="020B0604030504040204" pitchFamily="34" charset="0"/>
                <a:ea typeface="新細明體" panose="02020500000000000000" pitchFamily="18" charset="-120"/>
                <a:cs typeface="+mn-cs"/>
              </a:rPr>
            </a:fld>
            <a:endParaRPr lang="en-US" altLang="zh-TW" strike="noStrike" noProof="1" dirty="0">
              <a:latin typeface="Arial" panose="020B0604020202020204" pitchFamily="34" charset="0"/>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showMasterPhAnim="0" showMasterSp="0">
  <p:cSld name="Title Slide">
    <p:bg>
      <p:bgPr>
        <a:solidFill>
          <a:schemeClr val="bg1"/>
        </a:solidFill>
        <a:effectLst/>
      </p:bgPr>
    </p:bg>
    <p:spTree>
      <p:nvGrpSpPr>
        <p:cNvPr id="1" name=""/>
        <p:cNvGrpSpPr/>
        <p:nvPr/>
      </p:nvGrpSpPr>
      <p:grpSpPr/>
      <p:grpSp>
        <p:nvGrpSpPr>
          <p:cNvPr id="6146" name="Group 51201"/>
          <p:cNvGrpSpPr/>
          <p:nvPr/>
        </p:nvGrpSpPr>
        <p:grpSpPr>
          <a:xfrm>
            <a:off x="0" y="2438400"/>
            <a:ext cx="9009063" cy="1052513"/>
            <a:chOff x="0" y="1536"/>
            <a:chExt cx="5675" cy="663"/>
          </a:xfrm>
        </p:grpSpPr>
        <p:grpSp>
          <p:nvGrpSpPr>
            <p:cNvPr id="6147" name="Group 51202"/>
            <p:cNvGrpSpPr/>
            <p:nvPr/>
          </p:nvGrpSpPr>
          <p:grpSpPr>
            <a:xfrm>
              <a:off x="183" y="1604"/>
              <a:ext cx="448" cy="299"/>
              <a:chOff x="720" y="336"/>
              <a:chExt cx="624" cy="432"/>
            </a:xfrm>
          </p:grpSpPr>
          <p:sp>
            <p:nvSpPr>
              <p:cNvPr id="6148" name="Rectangle 51203"/>
              <p:cNvSpPr/>
              <p:nvPr/>
            </p:nvSpPr>
            <p:spPr>
              <a:xfrm>
                <a:off x="720" y="336"/>
                <a:ext cx="384" cy="432"/>
              </a:xfrm>
              <a:prstGeom prst="rect">
                <a:avLst/>
              </a:prstGeom>
              <a:solidFill>
                <a:schemeClr val="folHlink"/>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6149" name="Rectangle 51204"/>
              <p:cNvSpPr/>
              <p:nvPr/>
            </p:nvSpPr>
            <p:spPr>
              <a:xfrm>
                <a:off x="1056" y="336"/>
                <a:ext cx="288" cy="432"/>
              </a:xfrm>
              <a:prstGeom prst="rect">
                <a:avLst/>
              </a:prstGeom>
              <a:gradFill rotWithShape="0">
                <a:gsLst>
                  <a:gs pos="0">
                    <a:schemeClr val="folHlink"/>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grpSp>
          <p:nvGrpSpPr>
            <p:cNvPr id="6150" name="Group 51205"/>
            <p:cNvGrpSpPr/>
            <p:nvPr/>
          </p:nvGrpSpPr>
          <p:grpSpPr>
            <a:xfrm>
              <a:off x="261" y="1870"/>
              <a:ext cx="465" cy="299"/>
              <a:chOff x="912" y="2640"/>
              <a:chExt cx="672" cy="432"/>
            </a:xfrm>
          </p:grpSpPr>
          <p:sp>
            <p:nvSpPr>
              <p:cNvPr id="6151" name="Rectangle 51206"/>
              <p:cNvSpPr/>
              <p:nvPr/>
            </p:nvSpPr>
            <p:spPr>
              <a:xfrm>
                <a:off x="912" y="2640"/>
                <a:ext cx="384" cy="432"/>
              </a:xfrm>
              <a:prstGeom prst="rect">
                <a:avLst/>
              </a:prstGeom>
              <a:solidFill>
                <a:schemeClr val="accent2"/>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6152" name="Rectangle 51207"/>
              <p:cNvSpPr/>
              <p:nvPr/>
            </p:nvSpPr>
            <p:spPr>
              <a:xfrm>
                <a:off x="1248" y="2640"/>
                <a:ext cx="336" cy="432"/>
              </a:xfrm>
              <a:prstGeom prst="rect">
                <a:avLst/>
              </a:prstGeom>
              <a:gradFill rotWithShape="0">
                <a:gsLst>
                  <a:gs pos="0">
                    <a:schemeClr val="accent2"/>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sp>
          <p:nvSpPr>
            <p:cNvPr id="6153" name="Rectangle 51208"/>
            <p:cNvSpPr/>
            <p:nvPr/>
          </p:nvSpPr>
          <p:spPr>
            <a:xfrm>
              <a:off x="0" y="1824"/>
              <a:ext cx="353" cy="266"/>
            </a:xfrm>
            <a:prstGeom prst="rect">
              <a:avLst/>
            </a:prstGeom>
            <a:gradFill rotWithShape="0">
              <a:gsLst>
                <a:gs pos="0">
                  <a:schemeClr val="bg1"/>
                </a:gs>
                <a:gs pos="100000">
                  <a:schemeClr val="hlink"/>
                </a:gs>
              </a:gsLst>
              <a:lin ang="1890000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6154" name="Rectangle 51209"/>
            <p:cNvSpPr/>
            <p:nvPr/>
          </p:nvSpPr>
          <p:spPr>
            <a:xfrm>
              <a:off x="400" y="1536"/>
              <a:ext cx="20" cy="663"/>
            </a:xfrm>
            <a:prstGeom prst="rect">
              <a:avLst/>
            </a:prstGeom>
            <a:solidFill>
              <a:schemeClr val="bg2"/>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6155" name="Rectangle 51210"/>
            <p:cNvSpPr/>
            <p:nvPr/>
          </p:nvSpPr>
          <p:spPr>
            <a:xfrm flipV="1">
              <a:off x="199" y="2054"/>
              <a:ext cx="5476" cy="35"/>
            </a:xfrm>
            <a:prstGeom prst="rect">
              <a:avLst/>
            </a:prstGeom>
            <a:gradFill rotWithShape="0">
              <a:gsLst>
                <a:gs pos="0">
                  <a:schemeClr val="bg2"/>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sp>
        <p:nvSpPr>
          <p:cNvPr id="51212" name="Title 51211"/>
          <p:cNvSpPr>
            <a:spLocks noGrp="1"/>
          </p:cNvSpPr>
          <p:nvPr>
            <p:ph type="ctrTitle"/>
          </p:nvPr>
        </p:nvSpPr>
        <p:spPr>
          <a:xfrm>
            <a:off x="990600" y="1676400"/>
            <a:ext cx="7772400" cy="1462088"/>
          </a:xfrm>
          <a:prstGeom prst="rect">
            <a:avLst/>
          </a:prstGeom>
          <a:noFill/>
          <a:ln w="9525">
            <a:noFill/>
          </a:ln>
        </p:spPr>
        <p:txBody>
          <a:bodyPr anchor="b"/>
          <a:lstStyle>
            <a:lvl1pPr lvl="0">
              <a:buClrTx/>
              <a:buSzTx/>
              <a:buFontTx/>
              <a:defRPr/>
            </a:lvl1pPr>
          </a:lstStyle>
          <a:p>
            <a:pPr lvl="0" fontAlgn="base"/>
            <a:r>
              <a:rPr lang="zh-TW" altLang="en-US" strike="noStrike" noProof="1" dirty="0"/>
              <a:t>按一下以編輯母片標題樣式</a:t>
            </a:r>
            <a:endParaRPr lang="zh-TW" altLang="en-US" strike="noStrike" noProof="1" dirty="0"/>
          </a:p>
        </p:txBody>
      </p:sp>
      <p:sp>
        <p:nvSpPr>
          <p:cNvPr id="51213" name="Subtitle 51212"/>
          <p:cNvSpPr>
            <a:spLocks noGrp="1"/>
          </p:cNvSpPr>
          <p:nvPr>
            <p:ph type="subTitle" idx="1"/>
          </p:nvPr>
        </p:nvSpPr>
        <p:spPr>
          <a:xfrm>
            <a:off x="1371600" y="3886200"/>
            <a:ext cx="6400800" cy="1752600"/>
          </a:xfrm>
          <a:prstGeom prst="rect">
            <a:avLst/>
          </a:prstGeom>
          <a:noFill/>
          <a:ln w="9525">
            <a:noFill/>
          </a:ln>
        </p:spPr>
        <p:txBody>
          <a:bodyPr anchor="t"/>
          <a:lstStyle>
            <a:lvl1pPr marL="0" lvl="0" indent="0" algn="ctr">
              <a:buClr>
                <a:schemeClr val="folHlink"/>
              </a:buClr>
              <a:buSzPct val="60000"/>
              <a:buFont typeface="Wingdings" panose="05000000000000000000" pitchFamily="2" charset="2"/>
              <a:buNone/>
              <a:defRPr/>
            </a:lvl1pPr>
            <a:lvl2pPr marL="457200" lvl="1" indent="0" algn="ctr">
              <a:buClr>
                <a:schemeClr val="hlink"/>
              </a:buClr>
              <a:buSzPct val="55000"/>
              <a:buFont typeface="Wingdings" panose="05000000000000000000" pitchFamily="2" charset="2"/>
              <a:buNone/>
              <a:defRPr/>
            </a:lvl2pPr>
            <a:lvl3pPr marL="914400" lvl="2" indent="0" algn="ctr">
              <a:buClr>
                <a:schemeClr val="folHlink"/>
              </a:buClr>
              <a:buSzPct val="50000"/>
              <a:buFont typeface="Wingdings" panose="05000000000000000000" pitchFamily="2" charset="2"/>
              <a:buNone/>
              <a:defRPr/>
            </a:lvl3pPr>
            <a:lvl4pPr marL="1371600" lvl="3" indent="0" algn="ctr">
              <a:buClr>
                <a:schemeClr val="accent2"/>
              </a:buClr>
              <a:buSzPct val="55000"/>
              <a:buFont typeface="Wingdings" panose="05000000000000000000" pitchFamily="2" charset="2"/>
              <a:buNone/>
              <a:defRPr/>
            </a:lvl4pPr>
            <a:lvl5pPr marL="1828800" lvl="4" indent="0" algn="ctr">
              <a:buClr>
                <a:schemeClr val="accent1"/>
              </a:buClr>
              <a:buSzPct val="50000"/>
              <a:buFont typeface="Wingdings" panose="05000000000000000000" pitchFamily="2" charset="2"/>
              <a:buNone/>
              <a:defRPr/>
            </a:lvl5pPr>
          </a:lstStyle>
          <a:p>
            <a:pPr lvl="0" fontAlgn="base"/>
            <a:r>
              <a:rPr lang="zh-TW" altLang="en-US" strike="noStrike" noProof="1" dirty="0"/>
              <a:t>按一下以編輯母片副標題樣式</a:t>
            </a:r>
            <a:endParaRPr lang="zh-TW" altLang="en-US" strike="noStrike" noProof="1" dirty="0"/>
          </a:p>
        </p:txBody>
      </p:sp>
      <p:sp>
        <p:nvSpPr>
          <p:cNvPr id="51214" name="Date Placeholder 51213"/>
          <p:cNvSpPr>
            <a:spLocks noGrp="1"/>
          </p:cNvSpPr>
          <p:nvPr>
            <p:ph type="dt" sz="half" idx="2"/>
          </p:nvPr>
        </p:nvSpPr>
        <p:spPr>
          <a:xfrm>
            <a:off x="990600" y="6248400"/>
            <a:ext cx="1905000" cy="457200"/>
          </a:xfrm>
          <a:prstGeom prst="rect">
            <a:avLst/>
          </a:prstGeom>
          <a:noFill/>
          <a:ln w="9525">
            <a:noFill/>
          </a:ln>
        </p:spPr>
        <p:txBody>
          <a:bodyPr anchor="b"/>
          <a:lstStyle>
            <a:lvl1pPr>
              <a:defRPr sz="1400">
                <a:solidFill>
                  <a:schemeClr val="bg2"/>
                </a:solidFill>
                <a:latin typeface="Tahoma" panose="020B0604030504040204" pitchFamily="34" charset="0"/>
              </a:defRPr>
            </a:lvl1pPr>
          </a:lstStyle>
          <a:p>
            <a:pPr fontAlgn="base"/>
            <a:endParaRPr lang="zh-TW" altLang="en-US" strike="noStrike" noProof="1" dirty="0">
              <a:latin typeface="Arial" panose="020B0604020202020204" pitchFamily="34" charset="0"/>
            </a:endParaRPr>
          </a:p>
        </p:txBody>
      </p:sp>
      <p:sp>
        <p:nvSpPr>
          <p:cNvPr id="51215" name="Footer Placeholder 51214"/>
          <p:cNvSpPr>
            <a:spLocks noGrp="1"/>
          </p:cNvSpPr>
          <p:nvPr>
            <p:ph type="ftr" sz="quarter" idx="3"/>
          </p:nvPr>
        </p:nvSpPr>
        <p:spPr>
          <a:xfrm>
            <a:off x="3429000" y="6248400"/>
            <a:ext cx="2895600" cy="457200"/>
          </a:xfrm>
          <a:prstGeom prst="rect">
            <a:avLst/>
          </a:prstGeom>
          <a:noFill/>
          <a:ln w="9525">
            <a:noFill/>
          </a:ln>
        </p:spPr>
        <p:txBody>
          <a:bodyPr anchor="b"/>
          <a:lstStyle>
            <a:lvl1pPr algn="ctr">
              <a:defRPr sz="1400">
                <a:solidFill>
                  <a:schemeClr val="bg2"/>
                </a:solidFill>
                <a:latin typeface="Tahoma" panose="020B0604030504040204" pitchFamily="34" charset="0"/>
              </a:defRPr>
            </a:lvl1pPr>
          </a:lstStyle>
          <a:p>
            <a:pPr fontAlgn="base"/>
            <a:endParaRPr lang="zh-TW" altLang="en-US" strike="noStrike" noProof="1" dirty="0"/>
          </a:p>
        </p:txBody>
      </p:sp>
      <p:sp>
        <p:nvSpPr>
          <p:cNvPr id="51216" name="Slide Number Placeholder 51215"/>
          <p:cNvSpPr>
            <a:spLocks noGrp="1"/>
          </p:cNvSpPr>
          <p:nvPr>
            <p:ph type="sldNum" sz="quarter" idx="4"/>
          </p:nvPr>
        </p:nvSpPr>
        <p:spPr>
          <a:xfrm>
            <a:off x="6858000" y="6248400"/>
            <a:ext cx="1905000" cy="457200"/>
          </a:xfrm>
          <a:prstGeom prst="rect">
            <a:avLst/>
          </a:prstGeom>
          <a:noFill/>
          <a:ln w="9525">
            <a:noFill/>
          </a:ln>
        </p:spPr>
        <p:txBody>
          <a:bodyPr anchor="b"/>
          <a:lstStyle>
            <a:lvl1pPr algn="r">
              <a:defRPr sz="1400">
                <a:solidFill>
                  <a:schemeClr val="bg2"/>
                </a:solidFill>
                <a:latin typeface="Tahoma" panose="020B0604030504040204" pitchFamily="34" charset="0"/>
              </a:defRPr>
            </a:lvl1pPr>
          </a:lstStyle>
          <a:p>
            <a:pPr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1182688" y="2017713"/>
            <a:ext cx="3808476" cy="4114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5146612" y="2017713"/>
            <a:ext cx="3808476" cy="4114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8" name="Footer Placeholder 7"/>
          <p:cNvSpPr>
            <a:spLocks noGrp="1"/>
          </p:cNvSpPr>
          <p:nvPr>
            <p:ph type="ftr" sz="quarter" idx="11"/>
          </p:nvPr>
        </p:nvSpPr>
        <p:spPr/>
        <p:txBody>
          <a:bodyPr/>
          <a:p>
            <a:pPr lvl="0" fontAlgn="base"/>
            <a:endParaRPr lang="zh-TW" altLang="en-US" strike="noStrike" noProof="1" dirty="0"/>
          </a:p>
        </p:txBody>
      </p:sp>
      <p:sp>
        <p:nvSpPr>
          <p:cNvPr id="9" name="Slide Number Placeholder 8"/>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4" name="Footer Placeholder 3"/>
          <p:cNvSpPr>
            <a:spLocks noGrp="1"/>
          </p:cNvSpPr>
          <p:nvPr>
            <p:ph type="ftr" sz="quarter" idx="11"/>
          </p:nvPr>
        </p:nvSpPr>
        <p:spPr/>
        <p:txBody>
          <a:bodyPr/>
          <a:p>
            <a:pPr lvl="0" fontAlgn="base"/>
            <a:endParaRPr lang="zh-TW" altLang="en-US" strike="noStrike" noProof="1" dirty="0"/>
          </a:p>
        </p:txBody>
      </p:sp>
      <p:sp>
        <p:nvSpPr>
          <p:cNvPr id="5" name="Slide Number Placeholder 4"/>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3" name="Footer Placeholder 2"/>
          <p:cNvSpPr>
            <a:spLocks noGrp="1"/>
          </p:cNvSpPr>
          <p:nvPr>
            <p:ph type="ftr" sz="quarter" idx="11"/>
          </p:nvPr>
        </p:nvSpPr>
        <p:spPr/>
        <p:txBody>
          <a:bodyPr/>
          <a:p>
            <a:pPr lvl="0" fontAlgn="base"/>
            <a:endParaRPr lang="zh-TW" altLang="en-US" strike="noStrike" noProof="1" dirty="0"/>
          </a:p>
        </p:txBody>
      </p:sp>
      <p:sp>
        <p:nvSpPr>
          <p:cNvPr id="4" name="Slide Number Placeholder 3"/>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1" y="214313"/>
            <a:ext cx="1951038" cy="591820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1150938" y="214313"/>
            <a:ext cx="5740009" cy="5918200"/>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showMasterPhAnim="0" showMasterSp="0">
  <p:cSld name="Title Slide">
    <p:bg>
      <p:bgPr>
        <a:solidFill>
          <a:schemeClr val="bg1"/>
        </a:solidFill>
        <a:effectLst/>
      </p:bgPr>
    </p:bg>
    <p:spTree>
      <p:nvGrpSpPr>
        <p:cNvPr id="1" name=""/>
        <p:cNvGrpSpPr/>
        <p:nvPr/>
      </p:nvGrpSpPr>
      <p:grpSpPr/>
      <p:grpSp>
        <p:nvGrpSpPr>
          <p:cNvPr id="7170" name="Group 51201"/>
          <p:cNvGrpSpPr/>
          <p:nvPr/>
        </p:nvGrpSpPr>
        <p:grpSpPr>
          <a:xfrm>
            <a:off x="0" y="2438400"/>
            <a:ext cx="9009063" cy="1052513"/>
            <a:chOff x="0" y="1536"/>
            <a:chExt cx="5675" cy="663"/>
          </a:xfrm>
        </p:grpSpPr>
        <p:grpSp>
          <p:nvGrpSpPr>
            <p:cNvPr id="7171" name="Group 51202"/>
            <p:cNvGrpSpPr/>
            <p:nvPr/>
          </p:nvGrpSpPr>
          <p:grpSpPr>
            <a:xfrm>
              <a:off x="183" y="1604"/>
              <a:ext cx="448" cy="299"/>
              <a:chOff x="720" y="336"/>
              <a:chExt cx="624" cy="432"/>
            </a:xfrm>
          </p:grpSpPr>
          <p:sp>
            <p:nvSpPr>
              <p:cNvPr id="7172" name="Rectangle 51203"/>
              <p:cNvSpPr/>
              <p:nvPr/>
            </p:nvSpPr>
            <p:spPr>
              <a:xfrm>
                <a:off x="720" y="336"/>
                <a:ext cx="384" cy="432"/>
              </a:xfrm>
              <a:prstGeom prst="rect">
                <a:avLst/>
              </a:prstGeom>
              <a:solidFill>
                <a:schemeClr val="folHlink"/>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7173" name="Rectangle 51204"/>
              <p:cNvSpPr/>
              <p:nvPr/>
            </p:nvSpPr>
            <p:spPr>
              <a:xfrm>
                <a:off x="1056" y="336"/>
                <a:ext cx="288" cy="432"/>
              </a:xfrm>
              <a:prstGeom prst="rect">
                <a:avLst/>
              </a:prstGeom>
              <a:gradFill rotWithShape="0">
                <a:gsLst>
                  <a:gs pos="0">
                    <a:schemeClr val="folHlink"/>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grpSp>
          <p:nvGrpSpPr>
            <p:cNvPr id="7174" name="Group 51205"/>
            <p:cNvGrpSpPr/>
            <p:nvPr/>
          </p:nvGrpSpPr>
          <p:grpSpPr>
            <a:xfrm>
              <a:off x="261" y="1870"/>
              <a:ext cx="465" cy="299"/>
              <a:chOff x="912" y="2640"/>
              <a:chExt cx="672" cy="432"/>
            </a:xfrm>
          </p:grpSpPr>
          <p:sp>
            <p:nvSpPr>
              <p:cNvPr id="7175" name="Rectangle 51206"/>
              <p:cNvSpPr/>
              <p:nvPr/>
            </p:nvSpPr>
            <p:spPr>
              <a:xfrm>
                <a:off x="912" y="2640"/>
                <a:ext cx="384" cy="432"/>
              </a:xfrm>
              <a:prstGeom prst="rect">
                <a:avLst/>
              </a:prstGeom>
              <a:solidFill>
                <a:schemeClr val="accent2"/>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7176" name="Rectangle 51207"/>
              <p:cNvSpPr/>
              <p:nvPr/>
            </p:nvSpPr>
            <p:spPr>
              <a:xfrm>
                <a:off x="1248" y="2640"/>
                <a:ext cx="336" cy="432"/>
              </a:xfrm>
              <a:prstGeom prst="rect">
                <a:avLst/>
              </a:prstGeom>
              <a:gradFill rotWithShape="0">
                <a:gsLst>
                  <a:gs pos="0">
                    <a:schemeClr val="accent2"/>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sp>
          <p:nvSpPr>
            <p:cNvPr id="7177" name="Rectangle 51208"/>
            <p:cNvSpPr/>
            <p:nvPr/>
          </p:nvSpPr>
          <p:spPr>
            <a:xfrm>
              <a:off x="0" y="1824"/>
              <a:ext cx="353" cy="266"/>
            </a:xfrm>
            <a:prstGeom prst="rect">
              <a:avLst/>
            </a:prstGeom>
            <a:gradFill rotWithShape="0">
              <a:gsLst>
                <a:gs pos="0">
                  <a:schemeClr val="bg1"/>
                </a:gs>
                <a:gs pos="100000">
                  <a:schemeClr val="hlink"/>
                </a:gs>
              </a:gsLst>
              <a:lin ang="1890000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7178" name="Rectangle 51209"/>
            <p:cNvSpPr/>
            <p:nvPr/>
          </p:nvSpPr>
          <p:spPr>
            <a:xfrm>
              <a:off x="400" y="1536"/>
              <a:ext cx="20" cy="663"/>
            </a:xfrm>
            <a:prstGeom prst="rect">
              <a:avLst/>
            </a:prstGeom>
            <a:solidFill>
              <a:schemeClr val="bg2"/>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7179" name="Rectangle 51210"/>
            <p:cNvSpPr/>
            <p:nvPr/>
          </p:nvSpPr>
          <p:spPr>
            <a:xfrm flipV="1">
              <a:off x="199" y="2054"/>
              <a:ext cx="5476" cy="35"/>
            </a:xfrm>
            <a:prstGeom prst="rect">
              <a:avLst/>
            </a:prstGeom>
            <a:gradFill rotWithShape="0">
              <a:gsLst>
                <a:gs pos="0">
                  <a:schemeClr val="bg2"/>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sp>
        <p:nvSpPr>
          <p:cNvPr id="51212" name="Title 51211"/>
          <p:cNvSpPr>
            <a:spLocks noGrp="1"/>
          </p:cNvSpPr>
          <p:nvPr>
            <p:ph type="ctrTitle"/>
          </p:nvPr>
        </p:nvSpPr>
        <p:spPr>
          <a:xfrm>
            <a:off x="990600" y="1676400"/>
            <a:ext cx="7772400" cy="1462088"/>
          </a:xfrm>
          <a:prstGeom prst="rect">
            <a:avLst/>
          </a:prstGeom>
          <a:noFill/>
          <a:ln w="9525">
            <a:noFill/>
          </a:ln>
        </p:spPr>
        <p:txBody>
          <a:bodyPr anchor="b"/>
          <a:lstStyle>
            <a:lvl1pPr lvl="0">
              <a:buClrTx/>
              <a:buSzTx/>
              <a:buFontTx/>
              <a:defRPr/>
            </a:lvl1pPr>
          </a:lstStyle>
          <a:p>
            <a:pPr lvl="0" fontAlgn="base"/>
            <a:r>
              <a:rPr lang="zh-TW" altLang="en-US" strike="noStrike" noProof="1" dirty="0"/>
              <a:t>按一下以編輯母片標題樣式</a:t>
            </a:r>
            <a:endParaRPr lang="zh-TW" altLang="en-US" strike="noStrike" noProof="1" dirty="0"/>
          </a:p>
        </p:txBody>
      </p:sp>
      <p:sp>
        <p:nvSpPr>
          <p:cNvPr id="51213" name="Subtitle 51212"/>
          <p:cNvSpPr>
            <a:spLocks noGrp="1"/>
          </p:cNvSpPr>
          <p:nvPr>
            <p:ph type="subTitle" idx="1"/>
          </p:nvPr>
        </p:nvSpPr>
        <p:spPr>
          <a:xfrm>
            <a:off x="1371600" y="3886200"/>
            <a:ext cx="6400800" cy="1752600"/>
          </a:xfrm>
          <a:prstGeom prst="rect">
            <a:avLst/>
          </a:prstGeom>
          <a:noFill/>
          <a:ln w="9525">
            <a:noFill/>
          </a:ln>
        </p:spPr>
        <p:txBody>
          <a:bodyPr anchor="t"/>
          <a:lstStyle>
            <a:lvl1pPr marL="0" lvl="0" indent="0" algn="ctr">
              <a:buClr>
                <a:schemeClr val="folHlink"/>
              </a:buClr>
              <a:buSzPct val="60000"/>
              <a:buFont typeface="Wingdings" panose="05000000000000000000" pitchFamily="2" charset="2"/>
              <a:buNone/>
              <a:defRPr/>
            </a:lvl1pPr>
            <a:lvl2pPr marL="457200" lvl="1" indent="0" algn="ctr">
              <a:buClr>
                <a:schemeClr val="hlink"/>
              </a:buClr>
              <a:buSzPct val="55000"/>
              <a:buFont typeface="Wingdings" panose="05000000000000000000" pitchFamily="2" charset="2"/>
              <a:buNone/>
              <a:defRPr/>
            </a:lvl2pPr>
            <a:lvl3pPr marL="914400" lvl="2" indent="0" algn="ctr">
              <a:buClr>
                <a:schemeClr val="folHlink"/>
              </a:buClr>
              <a:buSzPct val="50000"/>
              <a:buFont typeface="Wingdings" panose="05000000000000000000" pitchFamily="2" charset="2"/>
              <a:buNone/>
              <a:defRPr/>
            </a:lvl3pPr>
            <a:lvl4pPr marL="1371600" lvl="3" indent="0" algn="ctr">
              <a:buClr>
                <a:schemeClr val="accent2"/>
              </a:buClr>
              <a:buSzPct val="55000"/>
              <a:buFont typeface="Wingdings" panose="05000000000000000000" pitchFamily="2" charset="2"/>
              <a:buNone/>
              <a:defRPr/>
            </a:lvl4pPr>
            <a:lvl5pPr marL="1828800" lvl="4" indent="0" algn="ctr">
              <a:buClr>
                <a:schemeClr val="accent1"/>
              </a:buClr>
              <a:buSzPct val="50000"/>
              <a:buFont typeface="Wingdings" panose="05000000000000000000" pitchFamily="2" charset="2"/>
              <a:buNone/>
              <a:defRPr/>
            </a:lvl5pPr>
          </a:lstStyle>
          <a:p>
            <a:pPr lvl="0" fontAlgn="base"/>
            <a:r>
              <a:rPr lang="zh-TW" altLang="en-US" strike="noStrike" noProof="1" dirty="0"/>
              <a:t>按一下以編輯母片副標題樣式</a:t>
            </a:r>
            <a:endParaRPr lang="zh-TW" altLang="en-US" strike="noStrike" noProof="1" dirty="0"/>
          </a:p>
        </p:txBody>
      </p:sp>
      <p:sp>
        <p:nvSpPr>
          <p:cNvPr id="51214" name="Date Placeholder 51213"/>
          <p:cNvSpPr>
            <a:spLocks noGrp="1"/>
          </p:cNvSpPr>
          <p:nvPr>
            <p:ph type="dt" sz="half" idx="2"/>
          </p:nvPr>
        </p:nvSpPr>
        <p:spPr>
          <a:xfrm>
            <a:off x="990600" y="6248400"/>
            <a:ext cx="1905000" cy="457200"/>
          </a:xfrm>
          <a:prstGeom prst="rect">
            <a:avLst/>
          </a:prstGeom>
          <a:noFill/>
          <a:ln w="9525">
            <a:noFill/>
          </a:ln>
        </p:spPr>
        <p:txBody>
          <a:bodyPr anchor="b"/>
          <a:lstStyle>
            <a:lvl1pPr>
              <a:defRPr sz="1400">
                <a:solidFill>
                  <a:schemeClr val="bg2"/>
                </a:solidFill>
                <a:latin typeface="Tahoma" panose="020B0604030504040204" pitchFamily="34" charset="0"/>
              </a:defRPr>
            </a:lvl1pPr>
          </a:lstStyle>
          <a:p>
            <a:pPr fontAlgn="base"/>
            <a:endParaRPr lang="zh-TW" altLang="en-US" strike="noStrike" noProof="1" dirty="0">
              <a:latin typeface="Arial" panose="020B0604020202020204" pitchFamily="34" charset="0"/>
            </a:endParaRPr>
          </a:p>
        </p:txBody>
      </p:sp>
      <p:sp>
        <p:nvSpPr>
          <p:cNvPr id="51215" name="Footer Placeholder 51214"/>
          <p:cNvSpPr>
            <a:spLocks noGrp="1"/>
          </p:cNvSpPr>
          <p:nvPr>
            <p:ph type="ftr" sz="quarter" idx="3"/>
          </p:nvPr>
        </p:nvSpPr>
        <p:spPr>
          <a:xfrm>
            <a:off x="3429000" y="6248400"/>
            <a:ext cx="2895600" cy="457200"/>
          </a:xfrm>
          <a:prstGeom prst="rect">
            <a:avLst/>
          </a:prstGeom>
          <a:noFill/>
          <a:ln w="9525">
            <a:noFill/>
          </a:ln>
        </p:spPr>
        <p:txBody>
          <a:bodyPr anchor="b"/>
          <a:lstStyle>
            <a:lvl1pPr algn="ctr">
              <a:defRPr sz="1400">
                <a:solidFill>
                  <a:schemeClr val="bg2"/>
                </a:solidFill>
                <a:latin typeface="Tahoma" panose="020B0604030504040204" pitchFamily="34" charset="0"/>
              </a:defRPr>
            </a:lvl1pPr>
          </a:lstStyle>
          <a:p>
            <a:pPr fontAlgn="base"/>
            <a:endParaRPr lang="zh-TW" altLang="en-US" strike="noStrike" noProof="1" dirty="0"/>
          </a:p>
        </p:txBody>
      </p:sp>
      <p:sp>
        <p:nvSpPr>
          <p:cNvPr id="51216" name="Slide Number Placeholder 51215"/>
          <p:cNvSpPr>
            <a:spLocks noGrp="1"/>
          </p:cNvSpPr>
          <p:nvPr>
            <p:ph type="sldNum" sz="quarter" idx="4"/>
          </p:nvPr>
        </p:nvSpPr>
        <p:spPr>
          <a:xfrm>
            <a:off x="6858000" y="6248400"/>
            <a:ext cx="1905000" cy="457200"/>
          </a:xfrm>
          <a:prstGeom prst="rect">
            <a:avLst/>
          </a:prstGeom>
          <a:noFill/>
          <a:ln w="9525">
            <a:noFill/>
          </a:ln>
        </p:spPr>
        <p:txBody>
          <a:bodyPr anchor="b"/>
          <a:lstStyle>
            <a:lvl1pPr algn="r">
              <a:defRPr sz="1400">
                <a:solidFill>
                  <a:schemeClr val="bg2"/>
                </a:solidFill>
                <a:latin typeface="Tahoma" panose="020B0604030504040204" pitchFamily="34" charset="0"/>
              </a:defRPr>
            </a:lvl1pPr>
          </a:lstStyle>
          <a:p>
            <a:pPr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1182688" y="2017713"/>
            <a:ext cx="3808476" cy="4114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5146612" y="2017713"/>
            <a:ext cx="3808476" cy="4114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8" name="Footer Placeholder 7"/>
          <p:cNvSpPr>
            <a:spLocks noGrp="1"/>
          </p:cNvSpPr>
          <p:nvPr>
            <p:ph type="ftr" sz="quarter" idx="11"/>
          </p:nvPr>
        </p:nvSpPr>
        <p:spPr/>
        <p:txBody>
          <a:bodyPr/>
          <a:p>
            <a:pPr lvl="0" fontAlgn="base"/>
            <a:endParaRPr lang="zh-TW" altLang="en-US" strike="noStrike" noProof="1" dirty="0"/>
          </a:p>
        </p:txBody>
      </p:sp>
      <p:sp>
        <p:nvSpPr>
          <p:cNvPr id="9" name="Slide Number Placeholder 8"/>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4" name="Footer Placeholder 3"/>
          <p:cNvSpPr>
            <a:spLocks noGrp="1"/>
          </p:cNvSpPr>
          <p:nvPr>
            <p:ph type="ftr" sz="quarter" idx="11"/>
          </p:nvPr>
        </p:nvSpPr>
        <p:spPr/>
        <p:txBody>
          <a:bodyPr/>
          <a:p>
            <a:pPr lvl="0" fontAlgn="base"/>
            <a:endParaRPr lang="zh-TW" altLang="en-US" strike="noStrike" noProof="1" dirty="0"/>
          </a:p>
        </p:txBody>
      </p:sp>
      <p:sp>
        <p:nvSpPr>
          <p:cNvPr id="5" name="Slide Number Placeholder 4"/>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3" name="Footer Placeholder 2"/>
          <p:cNvSpPr>
            <a:spLocks noGrp="1"/>
          </p:cNvSpPr>
          <p:nvPr>
            <p:ph type="ftr" sz="quarter" idx="11"/>
          </p:nvPr>
        </p:nvSpPr>
        <p:spPr/>
        <p:txBody>
          <a:bodyPr/>
          <a:p>
            <a:pPr lvl="0" fontAlgn="base"/>
            <a:endParaRPr lang="zh-TW" altLang="en-US" strike="noStrike" noProof="1" dirty="0"/>
          </a:p>
        </p:txBody>
      </p:sp>
      <p:sp>
        <p:nvSpPr>
          <p:cNvPr id="4" name="Slide Number Placeholder 3"/>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1" y="214313"/>
            <a:ext cx="1951038" cy="591820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1150938" y="214313"/>
            <a:ext cx="5740009" cy="5918200"/>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showMasterPhAnim="0" showMasterSp="0">
  <p:cSld name="Title Slide">
    <p:bg>
      <p:bgPr>
        <a:solidFill>
          <a:schemeClr val="bg1"/>
        </a:solidFill>
        <a:effectLst/>
      </p:bgPr>
    </p:bg>
    <p:spTree>
      <p:nvGrpSpPr>
        <p:cNvPr id="1" name=""/>
        <p:cNvGrpSpPr/>
        <p:nvPr/>
      </p:nvGrpSpPr>
      <p:grpSpPr/>
      <p:grpSp>
        <p:nvGrpSpPr>
          <p:cNvPr id="8194" name="Group 51201"/>
          <p:cNvGrpSpPr/>
          <p:nvPr/>
        </p:nvGrpSpPr>
        <p:grpSpPr>
          <a:xfrm>
            <a:off x="0" y="2438400"/>
            <a:ext cx="9009063" cy="1052513"/>
            <a:chOff x="0" y="1536"/>
            <a:chExt cx="5675" cy="663"/>
          </a:xfrm>
        </p:grpSpPr>
        <p:grpSp>
          <p:nvGrpSpPr>
            <p:cNvPr id="8195" name="Group 51202"/>
            <p:cNvGrpSpPr/>
            <p:nvPr/>
          </p:nvGrpSpPr>
          <p:grpSpPr>
            <a:xfrm>
              <a:off x="183" y="1604"/>
              <a:ext cx="448" cy="299"/>
              <a:chOff x="720" y="336"/>
              <a:chExt cx="624" cy="432"/>
            </a:xfrm>
          </p:grpSpPr>
          <p:sp>
            <p:nvSpPr>
              <p:cNvPr id="8196" name="Rectangle 51203"/>
              <p:cNvSpPr/>
              <p:nvPr/>
            </p:nvSpPr>
            <p:spPr>
              <a:xfrm>
                <a:off x="720" y="336"/>
                <a:ext cx="384" cy="432"/>
              </a:xfrm>
              <a:prstGeom prst="rect">
                <a:avLst/>
              </a:prstGeom>
              <a:solidFill>
                <a:schemeClr val="folHlink"/>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8197" name="Rectangle 51204"/>
              <p:cNvSpPr/>
              <p:nvPr/>
            </p:nvSpPr>
            <p:spPr>
              <a:xfrm>
                <a:off x="1056" y="336"/>
                <a:ext cx="288" cy="432"/>
              </a:xfrm>
              <a:prstGeom prst="rect">
                <a:avLst/>
              </a:prstGeom>
              <a:gradFill rotWithShape="0">
                <a:gsLst>
                  <a:gs pos="0">
                    <a:schemeClr val="folHlink"/>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grpSp>
          <p:nvGrpSpPr>
            <p:cNvPr id="8198" name="Group 51205"/>
            <p:cNvGrpSpPr/>
            <p:nvPr/>
          </p:nvGrpSpPr>
          <p:grpSpPr>
            <a:xfrm>
              <a:off x="261" y="1870"/>
              <a:ext cx="465" cy="299"/>
              <a:chOff x="912" y="2640"/>
              <a:chExt cx="672" cy="432"/>
            </a:xfrm>
          </p:grpSpPr>
          <p:sp>
            <p:nvSpPr>
              <p:cNvPr id="8199" name="Rectangle 51206"/>
              <p:cNvSpPr/>
              <p:nvPr/>
            </p:nvSpPr>
            <p:spPr>
              <a:xfrm>
                <a:off x="912" y="2640"/>
                <a:ext cx="384" cy="432"/>
              </a:xfrm>
              <a:prstGeom prst="rect">
                <a:avLst/>
              </a:prstGeom>
              <a:solidFill>
                <a:schemeClr val="accent2"/>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8200" name="Rectangle 51207"/>
              <p:cNvSpPr/>
              <p:nvPr/>
            </p:nvSpPr>
            <p:spPr>
              <a:xfrm>
                <a:off x="1248" y="2640"/>
                <a:ext cx="336" cy="432"/>
              </a:xfrm>
              <a:prstGeom prst="rect">
                <a:avLst/>
              </a:prstGeom>
              <a:gradFill rotWithShape="0">
                <a:gsLst>
                  <a:gs pos="0">
                    <a:schemeClr val="accent2"/>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sp>
          <p:nvSpPr>
            <p:cNvPr id="8201" name="Rectangle 51208"/>
            <p:cNvSpPr/>
            <p:nvPr/>
          </p:nvSpPr>
          <p:spPr>
            <a:xfrm>
              <a:off x="0" y="1824"/>
              <a:ext cx="353" cy="266"/>
            </a:xfrm>
            <a:prstGeom prst="rect">
              <a:avLst/>
            </a:prstGeom>
            <a:gradFill rotWithShape="0">
              <a:gsLst>
                <a:gs pos="0">
                  <a:schemeClr val="bg1"/>
                </a:gs>
                <a:gs pos="100000">
                  <a:schemeClr val="hlink"/>
                </a:gs>
              </a:gsLst>
              <a:lin ang="1890000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8202" name="Rectangle 51209"/>
            <p:cNvSpPr/>
            <p:nvPr/>
          </p:nvSpPr>
          <p:spPr>
            <a:xfrm>
              <a:off x="400" y="1536"/>
              <a:ext cx="20" cy="663"/>
            </a:xfrm>
            <a:prstGeom prst="rect">
              <a:avLst/>
            </a:prstGeom>
            <a:solidFill>
              <a:schemeClr val="bg2"/>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8203" name="Rectangle 51210"/>
            <p:cNvSpPr/>
            <p:nvPr/>
          </p:nvSpPr>
          <p:spPr>
            <a:xfrm flipV="1">
              <a:off x="199" y="2054"/>
              <a:ext cx="5476" cy="35"/>
            </a:xfrm>
            <a:prstGeom prst="rect">
              <a:avLst/>
            </a:prstGeom>
            <a:gradFill rotWithShape="0">
              <a:gsLst>
                <a:gs pos="0">
                  <a:schemeClr val="bg2"/>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sp>
        <p:nvSpPr>
          <p:cNvPr id="51212" name="Title 51211"/>
          <p:cNvSpPr>
            <a:spLocks noGrp="1"/>
          </p:cNvSpPr>
          <p:nvPr>
            <p:ph type="ctrTitle"/>
          </p:nvPr>
        </p:nvSpPr>
        <p:spPr>
          <a:xfrm>
            <a:off x="990600" y="1676400"/>
            <a:ext cx="7772400" cy="1462088"/>
          </a:xfrm>
          <a:prstGeom prst="rect">
            <a:avLst/>
          </a:prstGeom>
          <a:noFill/>
          <a:ln w="9525">
            <a:noFill/>
          </a:ln>
        </p:spPr>
        <p:txBody>
          <a:bodyPr anchor="b"/>
          <a:lstStyle>
            <a:lvl1pPr lvl="0">
              <a:buClrTx/>
              <a:buSzTx/>
              <a:buFontTx/>
              <a:defRPr/>
            </a:lvl1pPr>
          </a:lstStyle>
          <a:p>
            <a:pPr lvl="0" fontAlgn="base"/>
            <a:r>
              <a:rPr lang="zh-TW" altLang="en-US" strike="noStrike" noProof="1" dirty="0"/>
              <a:t>按一下以編輯母片標題樣式</a:t>
            </a:r>
            <a:endParaRPr lang="zh-TW" altLang="en-US" strike="noStrike" noProof="1" dirty="0"/>
          </a:p>
        </p:txBody>
      </p:sp>
      <p:sp>
        <p:nvSpPr>
          <p:cNvPr id="51213" name="Subtitle 51212"/>
          <p:cNvSpPr>
            <a:spLocks noGrp="1"/>
          </p:cNvSpPr>
          <p:nvPr>
            <p:ph type="subTitle" idx="1"/>
          </p:nvPr>
        </p:nvSpPr>
        <p:spPr>
          <a:xfrm>
            <a:off x="1371600" y="3886200"/>
            <a:ext cx="6400800" cy="1752600"/>
          </a:xfrm>
          <a:prstGeom prst="rect">
            <a:avLst/>
          </a:prstGeom>
          <a:noFill/>
          <a:ln w="9525">
            <a:noFill/>
          </a:ln>
        </p:spPr>
        <p:txBody>
          <a:bodyPr anchor="t"/>
          <a:lstStyle>
            <a:lvl1pPr marL="0" lvl="0" indent="0" algn="ctr">
              <a:buClr>
                <a:schemeClr val="folHlink"/>
              </a:buClr>
              <a:buSzPct val="60000"/>
              <a:buFont typeface="Wingdings" panose="05000000000000000000" pitchFamily="2" charset="2"/>
              <a:buNone/>
              <a:defRPr/>
            </a:lvl1pPr>
            <a:lvl2pPr marL="457200" lvl="1" indent="0" algn="ctr">
              <a:buClr>
                <a:schemeClr val="hlink"/>
              </a:buClr>
              <a:buSzPct val="55000"/>
              <a:buFont typeface="Wingdings" panose="05000000000000000000" pitchFamily="2" charset="2"/>
              <a:buNone/>
              <a:defRPr/>
            </a:lvl2pPr>
            <a:lvl3pPr marL="914400" lvl="2" indent="0" algn="ctr">
              <a:buClr>
                <a:schemeClr val="folHlink"/>
              </a:buClr>
              <a:buSzPct val="50000"/>
              <a:buFont typeface="Wingdings" panose="05000000000000000000" pitchFamily="2" charset="2"/>
              <a:buNone/>
              <a:defRPr/>
            </a:lvl3pPr>
            <a:lvl4pPr marL="1371600" lvl="3" indent="0" algn="ctr">
              <a:buClr>
                <a:schemeClr val="accent2"/>
              </a:buClr>
              <a:buSzPct val="55000"/>
              <a:buFont typeface="Wingdings" panose="05000000000000000000" pitchFamily="2" charset="2"/>
              <a:buNone/>
              <a:defRPr/>
            </a:lvl4pPr>
            <a:lvl5pPr marL="1828800" lvl="4" indent="0" algn="ctr">
              <a:buClr>
                <a:schemeClr val="accent1"/>
              </a:buClr>
              <a:buSzPct val="50000"/>
              <a:buFont typeface="Wingdings" panose="05000000000000000000" pitchFamily="2" charset="2"/>
              <a:buNone/>
              <a:defRPr/>
            </a:lvl5pPr>
          </a:lstStyle>
          <a:p>
            <a:pPr lvl="0" fontAlgn="base"/>
            <a:r>
              <a:rPr lang="zh-TW" altLang="en-US" strike="noStrike" noProof="1" dirty="0"/>
              <a:t>按一下以編輯母片副標題樣式</a:t>
            </a:r>
            <a:endParaRPr lang="zh-TW" altLang="en-US" strike="noStrike" noProof="1" dirty="0"/>
          </a:p>
        </p:txBody>
      </p:sp>
      <p:sp>
        <p:nvSpPr>
          <p:cNvPr id="51214" name="Date Placeholder 51213"/>
          <p:cNvSpPr>
            <a:spLocks noGrp="1"/>
          </p:cNvSpPr>
          <p:nvPr>
            <p:ph type="dt" sz="half" idx="2"/>
          </p:nvPr>
        </p:nvSpPr>
        <p:spPr>
          <a:xfrm>
            <a:off x="990600" y="6248400"/>
            <a:ext cx="1905000" cy="457200"/>
          </a:xfrm>
          <a:prstGeom prst="rect">
            <a:avLst/>
          </a:prstGeom>
          <a:noFill/>
          <a:ln w="9525">
            <a:noFill/>
          </a:ln>
        </p:spPr>
        <p:txBody>
          <a:bodyPr anchor="b"/>
          <a:lstStyle>
            <a:lvl1pPr>
              <a:defRPr sz="1400">
                <a:solidFill>
                  <a:schemeClr val="bg2"/>
                </a:solidFill>
                <a:latin typeface="Tahoma" panose="020B0604030504040204" pitchFamily="34" charset="0"/>
              </a:defRPr>
            </a:lvl1pPr>
          </a:lstStyle>
          <a:p>
            <a:pPr fontAlgn="base"/>
            <a:endParaRPr lang="zh-TW" altLang="en-US" strike="noStrike" noProof="1" dirty="0">
              <a:latin typeface="Arial" panose="020B0604020202020204" pitchFamily="34" charset="0"/>
            </a:endParaRPr>
          </a:p>
        </p:txBody>
      </p:sp>
      <p:sp>
        <p:nvSpPr>
          <p:cNvPr id="51215" name="Footer Placeholder 51214"/>
          <p:cNvSpPr>
            <a:spLocks noGrp="1"/>
          </p:cNvSpPr>
          <p:nvPr>
            <p:ph type="ftr" sz="quarter" idx="3"/>
          </p:nvPr>
        </p:nvSpPr>
        <p:spPr>
          <a:xfrm>
            <a:off x="3429000" y="6248400"/>
            <a:ext cx="2895600" cy="457200"/>
          </a:xfrm>
          <a:prstGeom prst="rect">
            <a:avLst/>
          </a:prstGeom>
          <a:noFill/>
          <a:ln w="9525">
            <a:noFill/>
          </a:ln>
        </p:spPr>
        <p:txBody>
          <a:bodyPr anchor="b"/>
          <a:lstStyle>
            <a:lvl1pPr algn="ctr">
              <a:defRPr sz="1400">
                <a:solidFill>
                  <a:schemeClr val="bg2"/>
                </a:solidFill>
                <a:latin typeface="Tahoma" panose="020B0604030504040204" pitchFamily="34" charset="0"/>
              </a:defRPr>
            </a:lvl1pPr>
          </a:lstStyle>
          <a:p>
            <a:pPr fontAlgn="base"/>
            <a:endParaRPr lang="zh-TW" altLang="en-US" strike="noStrike" noProof="1" dirty="0"/>
          </a:p>
        </p:txBody>
      </p:sp>
      <p:sp>
        <p:nvSpPr>
          <p:cNvPr id="51216" name="Slide Number Placeholder 51215"/>
          <p:cNvSpPr>
            <a:spLocks noGrp="1"/>
          </p:cNvSpPr>
          <p:nvPr>
            <p:ph type="sldNum" sz="quarter" idx="4"/>
          </p:nvPr>
        </p:nvSpPr>
        <p:spPr>
          <a:xfrm>
            <a:off x="6858000" y="6248400"/>
            <a:ext cx="1905000" cy="457200"/>
          </a:xfrm>
          <a:prstGeom prst="rect">
            <a:avLst/>
          </a:prstGeom>
          <a:noFill/>
          <a:ln w="9525">
            <a:noFill/>
          </a:ln>
        </p:spPr>
        <p:txBody>
          <a:bodyPr anchor="b"/>
          <a:lstStyle>
            <a:lvl1pPr algn="r">
              <a:defRPr sz="1400">
                <a:solidFill>
                  <a:schemeClr val="bg2"/>
                </a:solidFill>
                <a:latin typeface="Tahoma" panose="020B0604030504040204" pitchFamily="34" charset="0"/>
              </a:defRPr>
            </a:lvl1pPr>
          </a:lstStyle>
          <a:p>
            <a:pPr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1182688" y="2017713"/>
            <a:ext cx="3808476" cy="4114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5146612" y="2017713"/>
            <a:ext cx="3808476" cy="4114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8" name="Footer Placeholder 7"/>
          <p:cNvSpPr>
            <a:spLocks noGrp="1"/>
          </p:cNvSpPr>
          <p:nvPr>
            <p:ph type="ftr" sz="quarter" idx="11"/>
          </p:nvPr>
        </p:nvSpPr>
        <p:spPr/>
        <p:txBody>
          <a:bodyPr/>
          <a:p>
            <a:pPr lvl="0" fontAlgn="base"/>
            <a:endParaRPr lang="zh-TW" altLang="en-US" strike="noStrike" noProof="1" dirty="0"/>
          </a:p>
        </p:txBody>
      </p:sp>
      <p:sp>
        <p:nvSpPr>
          <p:cNvPr id="9" name="Slide Number Placeholder 8"/>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1182688" y="2017713"/>
            <a:ext cx="3808476" cy="4114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5146612" y="2017713"/>
            <a:ext cx="3808476" cy="4114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4" name="Footer Placeholder 3"/>
          <p:cNvSpPr>
            <a:spLocks noGrp="1"/>
          </p:cNvSpPr>
          <p:nvPr>
            <p:ph type="ftr" sz="quarter" idx="11"/>
          </p:nvPr>
        </p:nvSpPr>
        <p:spPr/>
        <p:txBody>
          <a:bodyPr/>
          <a:p>
            <a:pPr lvl="0" fontAlgn="base"/>
            <a:endParaRPr lang="zh-TW" altLang="en-US" strike="noStrike" noProof="1" dirty="0"/>
          </a:p>
        </p:txBody>
      </p:sp>
      <p:sp>
        <p:nvSpPr>
          <p:cNvPr id="5" name="Slide Number Placeholder 4"/>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3" name="Footer Placeholder 2"/>
          <p:cNvSpPr>
            <a:spLocks noGrp="1"/>
          </p:cNvSpPr>
          <p:nvPr>
            <p:ph type="ftr" sz="quarter" idx="11"/>
          </p:nvPr>
        </p:nvSpPr>
        <p:spPr/>
        <p:txBody>
          <a:bodyPr/>
          <a:p>
            <a:pPr lvl="0" fontAlgn="base"/>
            <a:endParaRPr lang="zh-TW" altLang="en-US" strike="noStrike" noProof="1" dirty="0"/>
          </a:p>
        </p:txBody>
      </p:sp>
      <p:sp>
        <p:nvSpPr>
          <p:cNvPr id="4" name="Slide Number Placeholder 3"/>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1" y="214313"/>
            <a:ext cx="1951038" cy="591820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1150938" y="214313"/>
            <a:ext cx="5740009" cy="5918200"/>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showMasterPhAnim="0" showMasterSp="0">
  <p:cSld name="Title Slide">
    <p:bg>
      <p:bgPr>
        <a:solidFill>
          <a:schemeClr val="bg1"/>
        </a:solidFill>
        <a:effectLst/>
      </p:bgPr>
    </p:bg>
    <p:spTree>
      <p:nvGrpSpPr>
        <p:cNvPr id="1" name=""/>
        <p:cNvGrpSpPr/>
        <p:nvPr/>
      </p:nvGrpSpPr>
      <p:grpSpPr/>
      <p:grpSp>
        <p:nvGrpSpPr>
          <p:cNvPr id="6146" name="Group 51201"/>
          <p:cNvGrpSpPr/>
          <p:nvPr/>
        </p:nvGrpSpPr>
        <p:grpSpPr>
          <a:xfrm>
            <a:off x="0" y="2438400"/>
            <a:ext cx="9009063" cy="1052513"/>
            <a:chOff x="0" y="1536"/>
            <a:chExt cx="5675" cy="663"/>
          </a:xfrm>
        </p:grpSpPr>
        <p:grpSp>
          <p:nvGrpSpPr>
            <p:cNvPr id="6147" name="Group 51202"/>
            <p:cNvGrpSpPr/>
            <p:nvPr/>
          </p:nvGrpSpPr>
          <p:grpSpPr>
            <a:xfrm>
              <a:off x="183" y="1604"/>
              <a:ext cx="448" cy="299"/>
              <a:chOff x="720" y="336"/>
              <a:chExt cx="624" cy="432"/>
            </a:xfrm>
          </p:grpSpPr>
          <p:sp>
            <p:nvSpPr>
              <p:cNvPr id="6148" name="Rectangle 51203"/>
              <p:cNvSpPr/>
              <p:nvPr/>
            </p:nvSpPr>
            <p:spPr>
              <a:xfrm>
                <a:off x="720" y="336"/>
                <a:ext cx="384" cy="432"/>
              </a:xfrm>
              <a:prstGeom prst="rect">
                <a:avLst/>
              </a:prstGeom>
              <a:solidFill>
                <a:schemeClr val="folHlink"/>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6149" name="Rectangle 51204"/>
              <p:cNvSpPr/>
              <p:nvPr/>
            </p:nvSpPr>
            <p:spPr>
              <a:xfrm>
                <a:off x="1056" y="336"/>
                <a:ext cx="288" cy="432"/>
              </a:xfrm>
              <a:prstGeom prst="rect">
                <a:avLst/>
              </a:prstGeom>
              <a:gradFill rotWithShape="0">
                <a:gsLst>
                  <a:gs pos="0">
                    <a:schemeClr val="folHlink"/>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grpSp>
          <p:nvGrpSpPr>
            <p:cNvPr id="6150" name="Group 51205"/>
            <p:cNvGrpSpPr/>
            <p:nvPr/>
          </p:nvGrpSpPr>
          <p:grpSpPr>
            <a:xfrm>
              <a:off x="261" y="1870"/>
              <a:ext cx="465" cy="299"/>
              <a:chOff x="912" y="2640"/>
              <a:chExt cx="672" cy="432"/>
            </a:xfrm>
          </p:grpSpPr>
          <p:sp>
            <p:nvSpPr>
              <p:cNvPr id="6151" name="Rectangle 51206"/>
              <p:cNvSpPr/>
              <p:nvPr/>
            </p:nvSpPr>
            <p:spPr>
              <a:xfrm>
                <a:off x="912" y="2640"/>
                <a:ext cx="384" cy="432"/>
              </a:xfrm>
              <a:prstGeom prst="rect">
                <a:avLst/>
              </a:prstGeom>
              <a:solidFill>
                <a:schemeClr val="accent2"/>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6152" name="Rectangle 51207"/>
              <p:cNvSpPr/>
              <p:nvPr/>
            </p:nvSpPr>
            <p:spPr>
              <a:xfrm>
                <a:off x="1248" y="2640"/>
                <a:ext cx="336" cy="432"/>
              </a:xfrm>
              <a:prstGeom prst="rect">
                <a:avLst/>
              </a:prstGeom>
              <a:gradFill rotWithShape="0">
                <a:gsLst>
                  <a:gs pos="0">
                    <a:schemeClr val="accent2"/>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sp>
          <p:nvSpPr>
            <p:cNvPr id="6153" name="Rectangle 51208"/>
            <p:cNvSpPr/>
            <p:nvPr/>
          </p:nvSpPr>
          <p:spPr>
            <a:xfrm>
              <a:off x="0" y="1824"/>
              <a:ext cx="353" cy="266"/>
            </a:xfrm>
            <a:prstGeom prst="rect">
              <a:avLst/>
            </a:prstGeom>
            <a:gradFill rotWithShape="0">
              <a:gsLst>
                <a:gs pos="0">
                  <a:schemeClr val="bg1"/>
                </a:gs>
                <a:gs pos="100000">
                  <a:schemeClr val="hlink"/>
                </a:gs>
              </a:gsLst>
              <a:lin ang="1890000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6154" name="Rectangle 51209"/>
            <p:cNvSpPr/>
            <p:nvPr/>
          </p:nvSpPr>
          <p:spPr>
            <a:xfrm>
              <a:off x="400" y="1536"/>
              <a:ext cx="20" cy="663"/>
            </a:xfrm>
            <a:prstGeom prst="rect">
              <a:avLst/>
            </a:prstGeom>
            <a:solidFill>
              <a:schemeClr val="bg2"/>
            </a:soli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sp>
          <p:nvSpPr>
            <p:cNvPr id="6155" name="Rectangle 51210"/>
            <p:cNvSpPr/>
            <p:nvPr/>
          </p:nvSpPr>
          <p:spPr>
            <a:xfrm flipV="1">
              <a:off x="199" y="2054"/>
              <a:ext cx="5476" cy="35"/>
            </a:xfrm>
            <a:prstGeom prst="rect">
              <a:avLst/>
            </a:prstGeom>
            <a:gradFill rotWithShape="0">
              <a:gsLst>
                <a:gs pos="0">
                  <a:schemeClr val="bg2"/>
                </a:gs>
                <a:gs pos="100000">
                  <a:schemeClr val="bg1"/>
                </a:gs>
              </a:gsLst>
              <a:lin ang="0" scaled="1"/>
              <a:tileRect/>
            </a:gradFill>
            <a:ln w="9525">
              <a:noFill/>
            </a:ln>
          </p:spPr>
          <p:txBody>
            <a:bodyPr anchor="t" anchorCtr="0"/>
            <a:p>
              <a:pPr lvl="0" eaLnBrk="0" hangingPunct="0"/>
              <a:endParaRPr lang="en-US" altLang="zh-CN">
                <a:latin typeface="Arial" panose="020B0604020202020204" pitchFamily="34" charset="0"/>
                <a:ea typeface="新細明體" panose="02020500000000000000" pitchFamily="18" charset="-120"/>
              </a:endParaRPr>
            </a:p>
          </p:txBody>
        </p:sp>
      </p:grpSp>
      <p:sp>
        <p:nvSpPr>
          <p:cNvPr id="51212" name="Title 51211"/>
          <p:cNvSpPr>
            <a:spLocks noGrp="1"/>
          </p:cNvSpPr>
          <p:nvPr>
            <p:ph type="ctrTitle"/>
          </p:nvPr>
        </p:nvSpPr>
        <p:spPr>
          <a:xfrm>
            <a:off x="990600" y="1676400"/>
            <a:ext cx="7772400" cy="1462088"/>
          </a:xfrm>
          <a:prstGeom prst="rect">
            <a:avLst/>
          </a:prstGeom>
          <a:noFill/>
          <a:ln w="9525">
            <a:noFill/>
          </a:ln>
        </p:spPr>
        <p:txBody>
          <a:bodyPr anchor="b"/>
          <a:lstStyle>
            <a:lvl1pPr lvl="0">
              <a:buClrTx/>
              <a:buSzTx/>
              <a:buFontTx/>
              <a:defRPr/>
            </a:lvl1pPr>
          </a:lstStyle>
          <a:p>
            <a:pPr lvl="0" fontAlgn="base"/>
            <a:r>
              <a:rPr lang="zh-TW" altLang="en-US" strike="noStrike" noProof="1" dirty="0"/>
              <a:t>按一下以編輯母片標題樣式</a:t>
            </a:r>
            <a:endParaRPr lang="zh-TW" altLang="en-US" strike="noStrike" noProof="1" dirty="0"/>
          </a:p>
        </p:txBody>
      </p:sp>
      <p:sp>
        <p:nvSpPr>
          <p:cNvPr id="51213" name="Subtitle 51212"/>
          <p:cNvSpPr>
            <a:spLocks noGrp="1"/>
          </p:cNvSpPr>
          <p:nvPr>
            <p:ph type="subTitle" idx="1"/>
          </p:nvPr>
        </p:nvSpPr>
        <p:spPr>
          <a:xfrm>
            <a:off x="1371600" y="3886200"/>
            <a:ext cx="6400800" cy="1752600"/>
          </a:xfrm>
          <a:prstGeom prst="rect">
            <a:avLst/>
          </a:prstGeom>
          <a:noFill/>
          <a:ln w="9525">
            <a:noFill/>
          </a:ln>
        </p:spPr>
        <p:txBody>
          <a:bodyPr anchor="t"/>
          <a:lstStyle>
            <a:lvl1pPr marL="0" lvl="0" indent="0" algn="ctr">
              <a:buClr>
                <a:schemeClr val="folHlink"/>
              </a:buClr>
              <a:buSzPct val="60000"/>
              <a:buFont typeface="Wingdings" panose="05000000000000000000" pitchFamily="2" charset="2"/>
              <a:buNone/>
              <a:defRPr/>
            </a:lvl1pPr>
            <a:lvl2pPr marL="457200" lvl="1" indent="0" algn="ctr">
              <a:buClr>
                <a:schemeClr val="hlink"/>
              </a:buClr>
              <a:buSzPct val="55000"/>
              <a:buFont typeface="Wingdings" panose="05000000000000000000" pitchFamily="2" charset="2"/>
              <a:buNone/>
              <a:defRPr/>
            </a:lvl2pPr>
            <a:lvl3pPr marL="914400" lvl="2" indent="0" algn="ctr">
              <a:buClr>
                <a:schemeClr val="folHlink"/>
              </a:buClr>
              <a:buSzPct val="50000"/>
              <a:buFont typeface="Wingdings" panose="05000000000000000000" pitchFamily="2" charset="2"/>
              <a:buNone/>
              <a:defRPr/>
            </a:lvl3pPr>
            <a:lvl4pPr marL="1371600" lvl="3" indent="0" algn="ctr">
              <a:buClr>
                <a:schemeClr val="accent2"/>
              </a:buClr>
              <a:buSzPct val="55000"/>
              <a:buFont typeface="Wingdings" panose="05000000000000000000" pitchFamily="2" charset="2"/>
              <a:buNone/>
              <a:defRPr/>
            </a:lvl4pPr>
            <a:lvl5pPr marL="1828800" lvl="4" indent="0" algn="ctr">
              <a:buClr>
                <a:schemeClr val="accent1"/>
              </a:buClr>
              <a:buSzPct val="50000"/>
              <a:buFont typeface="Wingdings" panose="05000000000000000000" pitchFamily="2" charset="2"/>
              <a:buNone/>
              <a:defRPr/>
            </a:lvl5pPr>
          </a:lstStyle>
          <a:p>
            <a:pPr lvl="0" fontAlgn="base"/>
            <a:r>
              <a:rPr lang="zh-TW" altLang="en-US" strike="noStrike" noProof="1" dirty="0"/>
              <a:t>按一下以編輯母片副標題樣式</a:t>
            </a:r>
            <a:endParaRPr lang="zh-TW" altLang="en-US" strike="noStrike" noProof="1" dirty="0"/>
          </a:p>
        </p:txBody>
      </p:sp>
      <p:sp>
        <p:nvSpPr>
          <p:cNvPr id="51214" name="Date Placeholder 51213"/>
          <p:cNvSpPr>
            <a:spLocks noGrp="1"/>
          </p:cNvSpPr>
          <p:nvPr>
            <p:ph type="dt" sz="half" idx="2"/>
          </p:nvPr>
        </p:nvSpPr>
        <p:spPr>
          <a:xfrm>
            <a:off x="990600" y="6248400"/>
            <a:ext cx="1905000" cy="457200"/>
          </a:xfrm>
          <a:prstGeom prst="rect">
            <a:avLst/>
          </a:prstGeom>
          <a:noFill/>
          <a:ln w="9525">
            <a:noFill/>
          </a:ln>
        </p:spPr>
        <p:txBody>
          <a:bodyPr anchor="b"/>
          <a:lstStyle>
            <a:lvl1pPr>
              <a:defRPr sz="1400">
                <a:solidFill>
                  <a:schemeClr val="bg2"/>
                </a:solidFill>
                <a:latin typeface="Tahoma" panose="020B0604030504040204" pitchFamily="34" charset="0"/>
              </a:defRPr>
            </a:lvl1pPr>
          </a:lstStyle>
          <a:p>
            <a:pPr fontAlgn="base"/>
            <a:endParaRPr lang="zh-TW" altLang="en-US" strike="noStrike" noProof="1" dirty="0">
              <a:latin typeface="Arial" panose="020B0604020202020204" pitchFamily="34" charset="0"/>
            </a:endParaRPr>
          </a:p>
        </p:txBody>
      </p:sp>
      <p:sp>
        <p:nvSpPr>
          <p:cNvPr id="51215" name="Footer Placeholder 51214"/>
          <p:cNvSpPr>
            <a:spLocks noGrp="1"/>
          </p:cNvSpPr>
          <p:nvPr>
            <p:ph type="ftr" sz="quarter" idx="3"/>
          </p:nvPr>
        </p:nvSpPr>
        <p:spPr>
          <a:xfrm>
            <a:off x="3429000" y="6248400"/>
            <a:ext cx="2895600" cy="457200"/>
          </a:xfrm>
          <a:prstGeom prst="rect">
            <a:avLst/>
          </a:prstGeom>
          <a:noFill/>
          <a:ln w="9525">
            <a:noFill/>
          </a:ln>
        </p:spPr>
        <p:txBody>
          <a:bodyPr anchor="b"/>
          <a:lstStyle>
            <a:lvl1pPr algn="ctr">
              <a:defRPr sz="1400">
                <a:solidFill>
                  <a:schemeClr val="bg2"/>
                </a:solidFill>
                <a:latin typeface="Tahoma" panose="020B0604030504040204" pitchFamily="34" charset="0"/>
              </a:defRPr>
            </a:lvl1pPr>
          </a:lstStyle>
          <a:p>
            <a:pPr fontAlgn="base"/>
            <a:endParaRPr lang="zh-TW" altLang="en-US" strike="noStrike" noProof="1" dirty="0"/>
          </a:p>
        </p:txBody>
      </p:sp>
      <p:sp>
        <p:nvSpPr>
          <p:cNvPr id="51216" name="Slide Number Placeholder 51215"/>
          <p:cNvSpPr>
            <a:spLocks noGrp="1"/>
          </p:cNvSpPr>
          <p:nvPr>
            <p:ph type="sldNum" sz="quarter" idx="4"/>
          </p:nvPr>
        </p:nvSpPr>
        <p:spPr>
          <a:xfrm>
            <a:off x="6858000" y="6248400"/>
            <a:ext cx="1905000" cy="457200"/>
          </a:xfrm>
          <a:prstGeom prst="rect">
            <a:avLst/>
          </a:prstGeom>
          <a:noFill/>
          <a:ln w="9525">
            <a:noFill/>
          </a:ln>
        </p:spPr>
        <p:txBody>
          <a:bodyPr anchor="b"/>
          <a:lstStyle>
            <a:lvl1pPr algn="r">
              <a:defRPr sz="1400">
                <a:solidFill>
                  <a:schemeClr val="bg2"/>
                </a:solidFill>
                <a:latin typeface="Tahoma" panose="020B0604030504040204" pitchFamily="34" charset="0"/>
              </a:defRPr>
            </a:lvl1pPr>
          </a:lstStyle>
          <a:p>
            <a:pPr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1182688" y="2017713"/>
            <a:ext cx="3808476" cy="4114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5146612" y="2017713"/>
            <a:ext cx="3808476" cy="4114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8" name="Footer Placeholder 7"/>
          <p:cNvSpPr>
            <a:spLocks noGrp="1"/>
          </p:cNvSpPr>
          <p:nvPr>
            <p:ph type="ftr" sz="quarter" idx="11"/>
          </p:nvPr>
        </p:nvSpPr>
        <p:spPr/>
        <p:txBody>
          <a:bodyPr/>
          <a:p>
            <a:pPr lvl="0" fontAlgn="base"/>
            <a:endParaRPr lang="zh-TW" altLang="en-US" strike="noStrike" noProof="1" dirty="0"/>
          </a:p>
        </p:txBody>
      </p:sp>
      <p:sp>
        <p:nvSpPr>
          <p:cNvPr id="9" name="Slide Number Placeholder 8"/>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8" name="Footer Placeholder 7"/>
          <p:cNvSpPr>
            <a:spLocks noGrp="1"/>
          </p:cNvSpPr>
          <p:nvPr>
            <p:ph type="ftr" sz="quarter" idx="11"/>
          </p:nvPr>
        </p:nvSpPr>
        <p:spPr/>
        <p:txBody>
          <a:bodyPr/>
          <a:p>
            <a:pPr lvl="0" fontAlgn="base"/>
            <a:endParaRPr lang="zh-TW" altLang="en-US" strike="noStrike" noProof="1" dirty="0"/>
          </a:p>
        </p:txBody>
      </p:sp>
      <p:sp>
        <p:nvSpPr>
          <p:cNvPr id="9" name="Slide Number Placeholder 8"/>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4" name="Footer Placeholder 3"/>
          <p:cNvSpPr>
            <a:spLocks noGrp="1"/>
          </p:cNvSpPr>
          <p:nvPr>
            <p:ph type="ftr" sz="quarter" idx="11"/>
          </p:nvPr>
        </p:nvSpPr>
        <p:spPr/>
        <p:txBody>
          <a:bodyPr/>
          <a:p>
            <a:pPr lvl="0" fontAlgn="base"/>
            <a:endParaRPr lang="zh-TW" altLang="en-US" strike="noStrike" noProof="1" dirty="0"/>
          </a:p>
        </p:txBody>
      </p:sp>
      <p:sp>
        <p:nvSpPr>
          <p:cNvPr id="5" name="Slide Number Placeholder 4"/>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3" name="Footer Placeholder 2"/>
          <p:cNvSpPr>
            <a:spLocks noGrp="1"/>
          </p:cNvSpPr>
          <p:nvPr>
            <p:ph type="ftr" sz="quarter" idx="11"/>
          </p:nvPr>
        </p:nvSpPr>
        <p:spPr/>
        <p:txBody>
          <a:bodyPr/>
          <a:p>
            <a:pPr lvl="0" fontAlgn="base"/>
            <a:endParaRPr lang="zh-TW" altLang="en-US" strike="noStrike" noProof="1" dirty="0"/>
          </a:p>
        </p:txBody>
      </p:sp>
      <p:sp>
        <p:nvSpPr>
          <p:cNvPr id="4" name="Slide Number Placeholder 3"/>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1" y="214313"/>
            <a:ext cx="1951038" cy="591820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1150938" y="214313"/>
            <a:ext cx="5740009" cy="5918200"/>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5" name="Footer Placeholder 4"/>
          <p:cNvSpPr>
            <a:spLocks noGrp="1"/>
          </p:cNvSpPr>
          <p:nvPr>
            <p:ph type="ftr" sz="quarter" idx="11"/>
          </p:nvPr>
        </p:nvSpPr>
        <p:spPr/>
        <p:txBody>
          <a:bodyPr/>
          <a:p>
            <a:pPr lvl="0" fontAlgn="base"/>
            <a:endParaRPr lang="zh-TW"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4" name="Footer Placeholder 3"/>
          <p:cNvSpPr>
            <a:spLocks noGrp="1"/>
          </p:cNvSpPr>
          <p:nvPr>
            <p:ph type="ftr" sz="quarter" idx="11"/>
          </p:nvPr>
        </p:nvSpPr>
        <p:spPr/>
        <p:txBody>
          <a:bodyPr/>
          <a:p>
            <a:pPr lvl="0" fontAlgn="base"/>
            <a:endParaRPr lang="zh-TW" altLang="en-US" strike="noStrike" noProof="1" dirty="0"/>
          </a:p>
        </p:txBody>
      </p:sp>
      <p:sp>
        <p:nvSpPr>
          <p:cNvPr id="5" name="Slide Number Placeholder 4"/>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3" name="Footer Placeholder 2"/>
          <p:cNvSpPr>
            <a:spLocks noGrp="1"/>
          </p:cNvSpPr>
          <p:nvPr>
            <p:ph type="ftr" sz="quarter" idx="11"/>
          </p:nvPr>
        </p:nvSpPr>
        <p:spPr/>
        <p:txBody>
          <a:bodyPr/>
          <a:p>
            <a:pPr lvl="0" fontAlgn="base"/>
            <a:endParaRPr lang="zh-TW" altLang="en-US" strike="noStrike" noProof="1" dirty="0"/>
          </a:p>
        </p:txBody>
      </p:sp>
      <p:sp>
        <p:nvSpPr>
          <p:cNvPr id="4" name="Slide Number Placeholder 3"/>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TW" altLang="en-US" strike="noStrike" noProof="1" dirty="0">
              <a:latin typeface="Arial" panose="020B0604020202020204" pitchFamily="34" charset="0"/>
            </a:endParaRPr>
          </a:p>
        </p:txBody>
      </p:sp>
      <p:sp>
        <p:nvSpPr>
          <p:cNvPr id="6" name="Footer Placeholder 5"/>
          <p:cNvSpPr>
            <a:spLocks noGrp="1"/>
          </p:cNvSpPr>
          <p:nvPr>
            <p:ph type="ftr" sz="quarter" idx="11"/>
          </p:nvPr>
        </p:nvSpPr>
        <p:spPr/>
        <p:txBody>
          <a:bodyPr/>
          <a:p>
            <a:pPr lvl="0" fontAlgn="base"/>
            <a:endParaRPr lang="zh-TW"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50177"/>
          <p:cNvSpPr/>
          <p:nvPr/>
        </p:nvSpPr>
        <p:spPr>
          <a:xfrm>
            <a:off x="417513" y="1098550"/>
            <a:ext cx="438150" cy="474663"/>
          </a:xfrm>
          <a:prstGeom prst="rect">
            <a:avLst/>
          </a:prstGeom>
          <a:solidFill>
            <a:schemeClr val="accent2"/>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1027" name="Rectangle 50178"/>
          <p:cNvSpPr/>
          <p:nvPr/>
        </p:nvSpPr>
        <p:spPr>
          <a:xfrm>
            <a:off x="800100" y="1098550"/>
            <a:ext cx="328613" cy="474663"/>
          </a:xfrm>
          <a:prstGeom prst="rect">
            <a:avLst/>
          </a:prstGeom>
          <a:gradFill rotWithShape="0">
            <a:gsLst>
              <a:gs pos="0">
                <a:schemeClr val="accent2"/>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1028" name="Rectangle 50179"/>
          <p:cNvSpPr/>
          <p:nvPr/>
        </p:nvSpPr>
        <p:spPr>
          <a:xfrm>
            <a:off x="541338" y="1520825"/>
            <a:ext cx="422275" cy="474663"/>
          </a:xfrm>
          <a:prstGeom prst="rect">
            <a:avLst/>
          </a:prstGeom>
          <a:solidFill>
            <a:schemeClr val="folHlink"/>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1029" name="Rectangle 50180"/>
          <p:cNvSpPr/>
          <p:nvPr/>
        </p:nvSpPr>
        <p:spPr>
          <a:xfrm>
            <a:off x="911225" y="1520825"/>
            <a:ext cx="368300" cy="474663"/>
          </a:xfrm>
          <a:prstGeom prst="rect">
            <a:avLst/>
          </a:prstGeom>
          <a:gradFill rotWithShape="0">
            <a:gsLst>
              <a:gs pos="0">
                <a:schemeClr val="folHlink"/>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1030" name="Rectangle 50181"/>
          <p:cNvSpPr/>
          <p:nvPr/>
        </p:nvSpPr>
        <p:spPr>
          <a:xfrm>
            <a:off x="127000" y="1447800"/>
            <a:ext cx="560388" cy="422275"/>
          </a:xfrm>
          <a:prstGeom prst="rect">
            <a:avLst/>
          </a:prstGeom>
          <a:gradFill rotWithShape="0">
            <a:gsLst>
              <a:gs pos="0">
                <a:schemeClr val="bg1"/>
              </a:gs>
              <a:gs pos="100000">
                <a:schemeClr val="hlink"/>
              </a:gs>
            </a:gsLst>
            <a:lin ang="1890000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1031" name="Rectangle 50182"/>
          <p:cNvSpPr/>
          <p:nvPr/>
        </p:nvSpPr>
        <p:spPr>
          <a:xfrm>
            <a:off x="762000" y="990600"/>
            <a:ext cx="31750" cy="1052513"/>
          </a:xfrm>
          <a:prstGeom prst="rect">
            <a:avLst/>
          </a:prstGeom>
          <a:solidFill>
            <a:schemeClr val="bg2"/>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1032" name="Rectangle 50183"/>
          <p:cNvSpPr/>
          <p:nvPr/>
        </p:nvSpPr>
        <p:spPr>
          <a:xfrm>
            <a:off x="442913" y="1781175"/>
            <a:ext cx="8226425" cy="31750"/>
          </a:xfrm>
          <a:prstGeom prst="rect">
            <a:avLst/>
          </a:prstGeom>
          <a:gradFill rotWithShape="0">
            <a:gsLst>
              <a:gs pos="0">
                <a:schemeClr val="bg2"/>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1033" name="Title 50184"/>
          <p:cNvSpPr>
            <a:spLocks noGrp="1"/>
          </p:cNvSpPr>
          <p:nvPr>
            <p:ph type="title"/>
          </p:nvPr>
        </p:nvSpPr>
        <p:spPr>
          <a:xfrm>
            <a:off x="1150938" y="214313"/>
            <a:ext cx="7793037" cy="1462087"/>
          </a:xfrm>
          <a:prstGeom prst="rect">
            <a:avLst/>
          </a:prstGeom>
          <a:noFill/>
          <a:ln w="9525">
            <a:noFill/>
          </a:ln>
        </p:spPr>
        <p:txBody>
          <a:bodyPr anchor="b" anchorCtr="0"/>
          <a:p>
            <a:pPr lvl="0"/>
            <a:r>
              <a:rPr lang="zh-TW" altLang="en-US" dirty="0"/>
              <a:t>按一下以編輯母片標題樣式</a:t>
            </a:r>
            <a:endParaRPr lang="zh-TW" altLang="en-US" dirty="0"/>
          </a:p>
        </p:txBody>
      </p:sp>
      <p:sp>
        <p:nvSpPr>
          <p:cNvPr id="1034" name="Text Placeholder 50185"/>
          <p:cNvSpPr>
            <a:spLocks noGrp="1"/>
          </p:cNvSpPr>
          <p:nvPr>
            <p:ph type="body"/>
          </p:nvPr>
        </p:nvSpPr>
        <p:spPr>
          <a:xfrm>
            <a:off x="1182688" y="2017713"/>
            <a:ext cx="7772400" cy="4114800"/>
          </a:xfrm>
          <a:prstGeom prst="rect">
            <a:avLst/>
          </a:prstGeom>
          <a:noFill/>
          <a:ln w="9525">
            <a:noFill/>
          </a:ln>
        </p:spPr>
        <p:txBody>
          <a:bodyPr anchor="t" anchorCtr="0"/>
          <a:p>
            <a:pPr lvl="0"/>
            <a:r>
              <a:rPr lang="zh-TW" altLang="en-US" dirty="0"/>
              <a:t>按一下以編輯母片</a:t>
            </a:r>
            <a:endParaRPr lang="zh-TW" altLang="en-US" dirty="0"/>
          </a:p>
          <a:p>
            <a:pPr lvl="1"/>
            <a:r>
              <a:rPr lang="zh-TW" altLang="en-US" dirty="0"/>
              <a:t>第二層</a:t>
            </a:r>
            <a:endParaRPr lang="zh-TW" altLang="en-US" dirty="0"/>
          </a:p>
          <a:p>
            <a:pPr lvl="2"/>
            <a:r>
              <a:rPr lang="zh-TW" altLang="en-US" dirty="0"/>
              <a:t>第三層</a:t>
            </a:r>
            <a:endParaRPr lang="zh-TW" altLang="en-US" dirty="0"/>
          </a:p>
          <a:p>
            <a:pPr lvl="3"/>
            <a:r>
              <a:rPr lang="zh-TW" altLang="en-US" dirty="0"/>
              <a:t>第四層</a:t>
            </a:r>
            <a:endParaRPr lang="zh-TW" altLang="en-US" dirty="0"/>
          </a:p>
          <a:p>
            <a:pPr lvl="4"/>
            <a:r>
              <a:rPr lang="zh-TW" altLang="en-US" dirty="0"/>
              <a:t>第五層</a:t>
            </a:r>
            <a:endParaRPr lang="zh-TW" altLang="en-US" dirty="0"/>
          </a:p>
        </p:txBody>
      </p:sp>
      <p:sp>
        <p:nvSpPr>
          <p:cNvPr id="50187" name="Date Placeholder 50186"/>
          <p:cNvSpPr>
            <a:spLocks noGrp="1"/>
          </p:cNvSpPr>
          <p:nvPr>
            <p:ph type="dt" sz="half" idx="2"/>
          </p:nvPr>
        </p:nvSpPr>
        <p:spPr>
          <a:xfrm>
            <a:off x="1162050" y="6243638"/>
            <a:ext cx="1905000" cy="457200"/>
          </a:xfrm>
          <a:prstGeom prst="rect">
            <a:avLst/>
          </a:prstGeom>
          <a:noFill/>
          <a:ln w="9525">
            <a:noFill/>
          </a:ln>
        </p:spPr>
        <p:txBody>
          <a:bodyPr anchor="b"/>
          <a:lstStyle>
            <a:lvl1pPr>
              <a:defRPr sz="1400">
                <a:latin typeface="Tahoma" panose="020B0604030504040204" pitchFamily="34" charset="0"/>
              </a:defRPr>
            </a:lvl1pPr>
          </a:lstStyle>
          <a:p>
            <a:pPr lvl="0" fontAlgn="base"/>
            <a:endParaRPr lang="zh-TW" altLang="en-US" strike="noStrike" noProof="1" dirty="0">
              <a:latin typeface="Arial" panose="020B0604020202020204" pitchFamily="34" charset="0"/>
            </a:endParaRPr>
          </a:p>
        </p:txBody>
      </p:sp>
      <p:sp>
        <p:nvSpPr>
          <p:cNvPr id="50188" name="Footer Placeholder 50187"/>
          <p:cNvSpPr>
            <a:spLocks noGrp="1"/>
          </p:cNvSpPr>
          <p:nvPr>
            <p:ph type="ftr" sz="quarter" idx="3"/>
          </p:nvPr>
        </p:nvSpPr>
        <p:spPr>
          <a:xfrm>
            <a:off x="3657600" y="6243638"/>
            <a:ext cx="2895600" cy="457200"/>
          </a:xfrm>
          <a:prstGeom prst="rect">
            <a:avLst/>
          </a:prstGeom>
          <a:noFill/>
          <a:ln w="9525">
            <a:noFill/>
          </a:ln>
        </p:spPr>
        <p:txBody>
          <a:bodyPr anchor="b"/>
          <a:lstStyle>
            <a:lvl1pPr algn="ctr">
              <a:defRPr sz="1400">
                <a:latin typeface="Tahoma" panose="020B0604030504040204" pitchFamily="34" charset="0"/>
              </a:defRPr>
            </a:lvl1pPr>
          </a:lstStyle>
          <a:p>
            <a:pPr lvl="0" fontAlgn="base"/>
            <a:endParaRPr lang="zh-TW" altLang="en-US" strike="noStrike" noProof="1" dirty="0"/>
          </a:p>
        </p:txBody>
      </p:sp>
      <p:sp>
        <p:nvSpPr>
          <p:cNvPr id="50189" name="Slide Number Placeholder 50188"/>
          <p:cNvSpPr>
            <a:spLocks noGrp="1"/>
          </p:cNvSpPr>
          <p:nvPr>
            <p:ph type="sldNum" sz="quarter" idx="4"/>
          </p:nvPr>
        </p:nvSpPr>
        <p:spPr>
          <a:xfrm>
            <a:off x="7042150" y="6243638"/>
            <a:ext cx="1905000" cy="457200"/>
          </a:xfrm>
          <a:prstGeom prst="rect">
            <a:avLst/>
          </a:prstGeom>
          <a:noFill/>
          <a:ln w="9525">
            <a:noFill/>
          </a:ln>
        </p:spPr>
        <p:txBody>
          <a:bodyPr anchor="b"/>
          <a:lstStyle>
            <a:lvl1pPr algn="r">
              <a:defRPr sz="1400">
                <a:latin typeface="Tahoma" panose="020B0604030504040204" pitchFamily="34" charset="0"/>
              </a:defRPr>
            </a:lvl1pPr>
          </a:lstStyle>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l"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Rectangle 50177"/>
          <p:cNvSpPr/>
          <p:nvPr/>
        </p:nvSpPr>
        <p:spPr>
          <a:xfrm>
            <a:off x="417513" y="1098550"/>
            <a:ext cx="438150" cy="474663"/>
          </a:xfrm>
          <a:prstGeom prst="rect">
            <a:avLst/>
          </a:prstGeom>
          <a:solidFill>
            <a:schemeClr val="accent2"/>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1" name="Rectangle 50178"/>
          <p:cNvSpPr/>
          <p:nvPr/>
        </p:nvSpPr>
        <p:spPr>
          <a:xfrm>
            <a:off x="800100" y="1098550"/>
            <a:ext cx="328613" cy="474663"/>
          </a:xfrm>
          <a:prstGeom prst="rect">
            <a:avLst/>
          </a:prstGeom>
          <a:gradFill rotWithShape="0">
            <a:gsLst>
              <a:gs pos="0">
                <a:schemeClr val="accent2"/>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2" name="Rectangle 50179"/>
          <p:cNvSpPr/>
          <p:nvPr/>
        </p:nvSpPr>
        <p:spPr>
          <a:xfrm>
            <a:off x="541338" y="1520825"/>
            <a:ext cx="422275" cy="474663"/>
          </a:xfrm>
          <a:prstGeom prst="rect">
            <a:avLst/>
          </a:prstGeom>
          <a:solidFill>
            <a:schemeClr val="folHlink"/>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3" name="Rectangle 50180"/>
          <p:cNvSpPr/>
          <p:nvPr/>
        </p:nvSpPr>
        <p:spPr>
          <a:xfrm>
            <a:off x="911225" y="1520825"/>
            <a:ext cx="368300" cy="474663"/>
          </a:xfrm>
          <a:prstGeom prst="rect">
            <a:avLst/>
          </a:prstGeom>
          <a:gradFill rotWithShape="0">
            <a:gsLst>
              <a:gs pos="0">
                <a:schemeClr val="folHlink"/>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4" name="Rectangle 50181"/>
          <p:cNvSpPr/>
          <p:nvPr/>
        </p:nvSpPr>
        <p:spPr>
          <a:xfrm>
            <a:off x="127000" y="1447800"/>
            <a:ext cx="560388" cy="422275"/>
          </a:xfrm>
          <a:prstGeom prst="rect">
            <a:avLst/>
          </a:prstGeom>
          <a:gradFill rotWithShape="0">
            <a:gsLst>
              <a:gs pos="0">
                <a:schemeClr val="bg1"/>
              </a:gs>
              <a:gs pos="100000">
                <a:schemeClr val="hlink"/>
              </a:gs>
            </a:gsLst>
            <a:lin ang="1890000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5" name="Rectangle 50182"/>
          <p:cNvSpPr/>
          <p:nvPr/>
        </p:nvSpPr>
        <p:spPr>
          <a:xfrm>
            <a:off x="762000" y="990600"/>
            <a:ext cx="31750" cy="1052513"/>
          </a:xfrm>
          <a:prstGeom prst="rect">
            <a:avLst/>
          </a:prstGeom>
          <a:solidFill>
            <a:schemeClr val="bg2"/>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6" name="Rectangle 50183"/>
          <p:cNvSpPr/>
          <p:nvPr/>
        </p:nvSpPr>
        <p:spPr>
          <a:xfrm>
            <a:off x="442913" y="1781175"/>
            <a:ext cx="8226425" cy="31750"/>
          </a:xfrm>
          <a:prstGeom prst="rect">
            <a:avLst/>
          </a:prstGeom>
          <a:gradFill rotWithShape="0">
            <a:gsLst>
              <a:gs pos="0">
                <a:schemeClr val="bg2"/>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7" name="Title 50184"/>
          <p:cNvSpPr>
            <a:spLocks noGrp="1"/>
          </p:cNvSpPr>
          <p:nvPr>
            <p:ph type="title"/>
          </p:nvPr>
        </p:nvSpPr>
        <p:spPr>
          <a:xfrm>
            <a:off x="1150938" y="214313"/>
            <a:ext cx="7793037" cy="1462087"/>
          </a:xfrm>
          <a:prstGeom prst="rect">
            <a:avLst/>
          </a:prstGeom>
          <a:noFill/>
          <a:ln w="9525">
            <a:noFill/>
          </a:ln>
        </p:spPr>
        <p:txBody>
          <a:bodyPr anchor="b" anchorCtr="0"/>
          <a:p>
            <a:pPr lvl="0"/>
            <a:r>
              <a:rPr lang="zh-TW" altLang="en-US" dirty="0"/>
              <a:t>按一下以編輯母片標題樣式</a:t>
            </a:r>
            <a:endParaRPr lang="zh-TW" altLang="en-US" dirty="0"/>
          </a:p>
        </p:txBody>
      </p:sp>
      <p:sp>
        <p:nvSpPr>
          <p:cNvPr id="2058" name="Text Placeholder 50185"/>
          <p:cNvSpPr>
            <a:spLocks noGrp="1"/>
          </p:cNvSpPr>
          <p:nvPr>
            <p:ph type="body"/>
          </p:nvPr>
        </p:nvSpPr>
        <p:spPr>
          <a:xfrm>
            <a:off x="1182688" y="2017713"/>
            <a:ext cx="7772400" cy="4114800"/>
          </a:xfrm>
          <a:prstGeom prst="rect">
            <a:avLst/>
          </a:prstGeom>
          <a:noFill/>
          <a:ln w="9525">
            <a:noFill/>
          </a:ln>
        </p:spPr>
        <p:txBody>
          <a:bodyPr anchor="t" anchorCtr="0"/>
          <a:p>
            <a:pPr lvl="0"/>
            <a:r>
              <a:rPr lang="zh-TW" altLang="en-US" dirty="0"/>
              <a:t>按一下以編輯母片</a:t>
            </a:r>
            <a:endParaRPr lang="zh-TW" altLang="en-US" dirty="0"/>
          </a:p>
          <a:p>
            <a:pPr lvl="1"/>
            <a:r>
              <a:rPr lang="zh-TW" altLang="en-US" dirty="0"/>
              <a:t>第二層</a:t>
            </a:r>
            <a:endParaRPr lang="zh-TW" altLang="en-US" dirty="0"/>
          </a:p>
          <a:p>
            <a:pPr lvl="2"/>
            <a:r>
              <a:rPr lang="zh-TW" altLang="en-US" dirty="0"/>
              <a:t>第三層</a:t>
            </a:r>
            <a:endParaRPr lang="zh-TW" altLang="en-US" dirty="0"/>
          </a:p>
          <a:p>
            <a:pPr lvl="3"/>
            <a:r>
              <a:rPr lang="zh-TW" altLang="en-US" dirty="0"/>
              <a:t>第四層</a:t>
            </a:r>
            <a:endParaRPr lang="zh-TW" altLang="en-US" dirty="0"/>
          </a:p>
          <a:p>
            <a:pPr lvl="4"/>
            <a:r>
              <a:rPr lang="zh-TW" altLang="en-US" dirty="0"/>
              <a:t>第五層</a:t>
            </a:r>
            <a:endParaRPr lang="zh-TW" altLang="en-US" dirty="0"/>
          </a:p>
        </p:txBody>
      </p:sp>
      <p:sp>
        <p:nvSpPr>
          <p:cNvPr id="50187" name="Date Placeholder 50186"/>
          <p:cNvSpPr>
            <a:spLocks noGrp="1"/>
          </p:cNvSpPr>
          <p:nvPr>
            <p:ph type="dt" sz="half" idx="2"/>
          </p:nvPr>
        </p:nvSpPr>
        <p:spPr>
          <a:xfrm>
            <a:off x="1162050" y="6243638"/>
            <a:ext cx="1905000" cy="457200"/>
          </a:xfrm>
          <a:prstGeom prst="rect">
            <a:avLst/>
          </a:prstGeom>
          <a:noFill/>
          <a:ln w="9525">
            <a:noFill/>
          </a:ln>
        </p:spPr>
        <p:txBody>
          <a:bodyPr anchor="b"/>
          <a:lstStyle>
            <a:lvl1pPr>
              <a:defRPr sz="1400">
                <a:latin typeface="Tahoma" panose="020B0604030504040204" pitchFamily="34" charset="0"/>
              </a:defRPr>
            </a:lvl1pPr>
          </a:lstStyle>
          <a:p>
            <a:pPr lvl="0" fontAlgn="base"/>
            <a:endParaRPr lang="zh-TW" altLang="en-US" strike="noStrike" noProof="1" dirty="0">
              <a:latin typeface="Arial" panose="020B0604020202020204" pitchFamily="34" charset="0"/>
            </a:endParaRPr>
          </a:p>
        </p:txBody>
      </p:sp>
      <p:sp>
        <p:nvSpPr>
          <p:cNvPr id="50188" name="Footer Placeholder 50187"/>
          <p:cNvSpPr>
            <a:spLocks noGrp="1"/>
          </p:cNvSpPr>
          <p:nvPr>
            <p:ph type="ftr" sz="quarter" idx="3"/>
          </p:nvPr>
        </p:nvSpPr>
        <p:spPr>
          <a:xfrm>
            <a:off x="3657600" y="6243638"/>
            <a:ext cx="2895600" cy="457200"/>
          </a:xfrm>
          <a:prstGeom prst="rect">
            <a:avLst/>
          </a:prstGeom>
          <a:noFill/>
          <a:ln w="9525">
            <a:noFill/>
          </a:ln>
        </p:spPr>
        <p:txBody>
          <a:bodyPr anchor="b"/>
          <a:lstStyle>
            <a:lvl1pPr algn="ctr">
              <a:defRPr sz="1400">
                <a:latin typeface="Tahoma" panose="020B0604030504040204" pitchFamily="34" charset="0"/>
              </a:defRPr>
            </a:lvl1pPr>
          </a:lstStyle>
          <a:p>
            <a:pPr lvl="0" fontAlgn="base"/>
            <a:endParaRPr lang="zh-TW" altLang="en-US" strike="noStrike" noProof="1" dirty="0"/>
          </a:p>
        </p:txBody>
      </p:sp>
      <p:sp>
        <p:nvSpPr>
          <p:cNvPr id="50189" name="Slide Number Placeholder 50188"/>
          <p:cNvSpPr>
            <a:spLocks noGrp="1"/>
          </p:cNvSpPr>
          <p:nvPr>
            <p:ph type="sldNum" sz="quarter" idx="4"/>
          </p:nvPr>
        </p:nvSpPr>
        <p:spPr>
          <a:xfrm>
            <a:off x="7042150" y="6243638"/>
            <a:ext cx="1905000" cy="457200"/>
          </a:xfrm>
          <a:prstGeom prst="rect">
            <a:avLst/>
          </a:prstGeom>
          <a:noFill/>
          <a:ln w="9525">
            <a:noFill/>
          </a:ln>
        </p:spPr>
        <p:txBody>
          <a:bodyPr anchor="b"/>
          <a:lstStyle>
            <a:lvl1pPr algn="r">
              <a:defRPr sz="1400">
                <a:latin typeface="Tahoma" panose="020B0604030504040204" pitchFamily="34" charset="0"/>
              </a:defRPr>
            </a:lvl1pPr>
          </a:lstStyle>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marL="0" lvl="0" indent="0" algn="l"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Rectangle 50177"/>
          <p:cNvSpPr/>
          <p:nvPr/>
        </p:nvSpPr>
        <p:spPr>
          <a:xfrm>
            <a:off x="417513" y="1098550"/>
            <a:ext cx="438150" cy="474663"/>
          </a:xfrm>
          <a:prstGeom prst="rect">
            <a:avLst/>
          </a:prstGeom>
          <a:solidFill>
            <a:schemeClr val="accent2"/>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3075" name="Rectangle 50178"/>
          <p:cNvSpPr/>
          <p:nvPr/>
        </p:nvSpPr>
        <p:spPr>
          <a:xfrm>
            <a:off x="800100" y="1098550"/>
            <a:ext cx="328613" cy="474663"/>
          </a:xfrm>
          <a:prstGeom prst="rect">
            <a:avLst/>
          </a:prstGeom>
          <a:gradFill rotWithShape="0">
            <a:gsLst>
              <a:gs pos="0">
                <a:schemeClr val="accent2"/>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3076" name="Rectangle 50179"/>
          <p:cNvSpPr/>
          <p:nvPr/>
        </p:nvSpPr>
        <p:spPr>
          <a:xfrm>
            <a:off x="541338" y="1520825"/>
            <a:ext cx="422275" cy="474663"/>
          </a:xfrm>
          <a:prstGeom prst="rect">
            <a:avLst/>
          </a:prstGeom>
          <a:solidFill>
            <a:schemeClr val="folHlink"/>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3077" name="Rectangle 50180"/>
          <p:cNvSpPr/>
          <p:nvPr/>
        </p:nvSpPr>
        <p:spPr>
          <a:xfrm>
            <a:off x="911225" y="1520825"/>
            <a:ext cx="368300" cy="474663"/>
          </a:xfrm>
          <a:prstGeom prst="rect">
            <a:avLst/>
          </a:prstGeom>
          <a:gradFill rotWithShape="0">
            <a:gsLst>
              <a:gs pos="0">
                <a:schemeClr val="folHlink"/>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3078" name="Rectangle 50181"/>
          <p:cNvSpPr/>
          <p:nvPr/>
        </p:nvSpPr>
        <p:spPr>
          <a:xfrm>
            <a:off x="127000" y="1447800"/>
            <a:ext cx="560388" cy="422275"/>
          </a:xfrm>
          <a:prstGeom prst="rect">
            <a:avLst/>
          </a:prstGeom>
          <a:gradFill rotWithShape="0">
            <a:gsLst>
              <a:gs pos="0">
                <a:schemeClr val="bg1"/>
              </a:gs>
              <a:gs pos="100000">
                <a:schemeClr val="hlink"/>
              </a:gs>
            </a:gsLst>
            <a:lin ang="1890000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3079" name="Rectangle 50182"/>
          <p:cNvSpPr/>
          <p:nvPr/>
        </p:nvSpPr>
        <p:spPr>
          <a:xfrm>
            <a:off x="762000" y="990600"/>
            <a:ext cx="31750" cy="1052513"/>
          </a:xfrm>
          <a:prstGeom prst="rect">
            <a:avLst/>
          </a:prstGeom>
          <a:solidFill>
            <a:schemeClr val="bg2"/>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3080" name="Rectangle 50183"/>
          <p:cNvSpPr/>
          <p:nvPr/>
        </p:nvSpPr>
        <p:spPr>
          <a:xfrm>
            <a:off x="442913" y="1781175"/>
            <a:ext cx="8226425" cy="31750"/>
          </a:xfrm>
          <a:prstGeom prst="rect">
            <a:avLst/>
          </a:prstGeom>
          <a:gradFill rotWithShape="0">
            <a:gsLst>
              <a:gs pos="0">
                <a:schemeClr val="bg2"/>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3081" name="Title 50184"/>
          <p:cNvSpPr>
            <a:spLocks noGrp="1"/>
          </p:cNvSpPr>
          <p:nvPr>
            <p:ph type="title"/>
          </p:nvPr>
        </p:nvSpPr>
        <p:spPr>
          <a:xfrm>
            <a:off x="1150938" y="214313"/>
            <a:ext cx="7793037" cy="1462087"/>
          </a:xfrm>
          <a:prstGeom prst="rect">
            <a:avLst/>
          </a:prstGeom>
          <a:noFill/>
          <a:ln w="9525">
            <a:noFill/>
          </a:ln>
        </p:spPr>
        <p:txBody>
          <a:bodyPr anchor="b" anchorCtr="0"/>
          <a:p>
            <a:pPr lvl="0"/>
            <a:r>
              <a:rPr lang="zh-TW" altLang="en-US" dirty="0"/>
              <a:t>按一下以編輯母片標題樣式</a:t>
            </a:r>
            <a:endParaRPr lang="zh-TW" altLang="en-US" dirty="0"/>
          </a:p>
        </p:txBody>
      </p:sp>
      <p:sp>
        <p:nvSpPr>
          <p:cNvPr id="3082" name="Text Placeholder 50185"/>
          <p:cNvSpPr>
            <a:spLocks noGrp="1"/>
          </p:cNvSpPr>
          <p:nvPr>
            <p:ph type="body"/>
          </p:nvPr>
        </p:nvSpPr>
        <p:spPr>
          <a:xfrm>
            <a:off x="1182688" y="2017713"/>
            <a:ext cx="7772400" cy="4114800"/>
          </a:xfrm>
          <a:prstGeom prst="rect">
            <a:avLst/>
          </a:prstGeom>
          <a:noFill/>
          <a:ln w="9525">
            <a:noFill/>
          </a:ln>
        </p:spPr>
        <p:txBody>
          <a:bodyPr anchor="t" anchorCtr="0"/>
          <a:p>
            <a:pPr lvl="0"/>
            <a:r>
              <a:rPr lang="zh-TW" altLang="en-US" dirty="0"/>
              <a:t>按一下以編輯母片</a:t>
            </a:r>
            <a:endParaRPr lang="zh-TW" altLang="en-US" dirty="0"/>
          </a:p>
          <a:p>
            <a:pPr lvl="1"/>
            <a:r>
              <a:rPr lang="zh-TW" altLang="en-US" dirty="0"/>
              <a:t>第二層</a:t>
            </a:r>
            <a:endParaRPr lang="zh-TW" altLang="en-US" dirty="0"/>
          </a:p>
          <a:p>
            <a:pPr lvl="2"/>
            <a:r>
              <a:rPr lang="zh-TW" altLang="en-US" dirty="0"/>
              <a:t>第三層</a:t>
            </a:r>
            <a:endParaRPr lang="zh-TW" altLang="en-US" dirty="0"/>
          </a:p>
          <a:p>
            <a:pPr lvl="3"/>
            <a:r>
              <a:rPr lang="zh-TW" altLang="en-US" dirty="0"/>
              <a:t>第四層</a:t>
            </a:r>
            <a:endParaRPr lang="zh-TW" altLang="en-US" dirty="0"/>
          </a:p>
          <a:p>
            <a:pPr lvl="4"/>
            <a:r>
              <a:rPr lang="zh-TW" altLang="en-US" dirty="0"/>
              <a:t>第五層</a:t>
            </a:r>
            <a:endParaRPr lang="zh-TW" altLang="en-US" dirty="0"/>
          </a:p>
        </p:txBody>
      </p:sp>
      <p:sp>
        <p:nvSpPr>
          <p:cNvPr id="50187" name="Date Placeholder 50186"/>
          <p:cNvSpPr>
            <a:spLocks noGrp="1"/>
          </p:cNvSpPr>
          <p:nvPr>
            <p:ph type="dt" sz="half" idx="2"/>
          </p:nvPr>
        </p:nvSpPr>
        <p:spPr>
          <a:xfrm>
            <a:off x="1162050" y="6243638"/>
            <a:ext cx="1905000" cy="457200"/>
          </a:xfrm>
          <a:prstGeom prst="rect">
            <a:avLst/>
          </a:prstGeom>
          <a:noFill/>
          <a:ln w="9525">
            <a:noFill/>
          </a:ln>
        </p:spPr>
        <p:txBody>
          <a:bodyPr anchor="b"/>
          <a:lstStyle>
            <a:lvl1pPr>
              <a:defRPr sz="1400">
                <a:latin typeface="Tahoma" panose="020B0604030504040204" pitchFamily="34" charset="0"/>
              </a:defRPr>
            </a:lvl1pPr>
          </a:lstStyle>
          <a:p>
            <a:pPr lvl="0" fontAlgn="base"/>
            <a:endParaRPr lang="zh-TW" altLang="en-US" strike="noStrike" noProof="1" dirty="0">
              <a:latin typeface="Arial" panose="020B0604020202020204" pitchFamily="34" charset="0"/>
            </a:endParaRPr>
          </a:p>
        </p:txBody>
      </p:sp>
      <p:sp>
        <p:nvSpPr>
          <p:cNvPr id="50188" name="Footer Placeholder 50187"/>
          <p:cNvSpPr>
            <a:spLocks noGrp="1"/>
          </p:cNvSpPr>
          <p:nvPr>
            <p:ph type="ftr" sz="quarter" idx="3"/>
          </p:nvPr>
        </p:nvSpPr>
        <p:spPr>
          <a:xfrm>
            <a:off x="3657600" y="6243638"/>
            <a:ext cx="2895600" cy="457200"/>
          </a:xfrm>
          <a:prstGeom prst="rect">
            <a:avLst/>
          </a:prstGeom>
          <a:noFill/>
          <a:ln w="9525">
            <a:noFill/>
          </a:ln>
        </p:spPr>
        <p:txBody>
          <a:bodyPr anchor="b"/>
          <a:lstStyle>
            <a:lvl1pPr algn="ctr">
              <a:defRPr sz="1400">
                <a:latin typeface="Tahoma" panose="020B0604030504040204" pitchFamily="34" charset="0"/>
              </a:defRPr>
            </a:lvl1pPr>
          </a:lstStyle>
          <a:p>
            <a:pPr lvl="0" fontAlgn="base"/>
            <a:endParaRPr lang="zh-TW" altLang="en-US" strike="noStrike" noProof="1" dirty="0"/>
          </a:p>
        </p:txBody>
      </p:sp>
      <p:sp>
        <p:nvSpPr>
          <p:cNvPr id="50189" name="Slide Number Placeholder 50188"/>
          <p:cNvSpPr>
            <a:spLocks noGrp="1"/>
          </p:cNvSpPr>
          <p:nvPr>
            <p:ph type="sldNum" sz="quarter" idx="4"/>
          </p:nvPr>
        </p:nvSpPr>
        <p:spPr>
          <a:xfrm>
            <a:off x="7042150" y="6243638"/>
            <a:ext cx="1905000" cy="457200"/>
          </a:xfrm>
          <a:prstGeom prst="rect">
            <a:avLst/>
          </a:prstGeom>
          <a:noFill/>
          <a:ln w="9525">
            <a:noFill/>
          </a:ln>
        </p:spPr>
        <p:txBody>
          <a:bodyPr anchor="b"/>
          <a:lstStyle>
            <a:lvl1pPr algn="r">
              <a:defRPr sz="1400">
                <a:latin typeface="Tahoma" panose="020B0604030504040204" pitchFamily="34" charset="0"/>
              </a:defRPr>
            </a:lvl1pPr>
          </a:lstStyle>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marL="0" lvl="0" indent="0" algn="l"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Rectangle 50177"/>
          <p:cNvSpPr/>
          <p:nvPr/>
        </p:nvSpPr>
        <p:spPr>
          <a:xfrm>
            <a:off x="417513" y="1098550"/>
            <a:ext cx="438150" cy="474663"/>
          </a:xfrm>
          <a:prstGeom prst="rect">
            <a:avLst/>
          </a:prstGeom>
          <a:solidFill>
            <a:schemeClr val="accent2"/>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4099" name="Rectangle 50178"/>
          <p:cNvSpPr/>
          <p:nvPr/>
        </p:nvSpPr>
        <p:spPr>
          <a:xfrm>
            <a:off x="800100" y="1098550"/>
            <a:ext cx="328613" cy="474663"/>
          </a:xfrm>
          <a:prstGeom prst="rect">
            <a:avLst/>
          </a:prstGeom>
          <a:gradFill rotWithShape="0">
            <a:gsLst>
              <a:gs pos="0">
                <a:schemeClr val="accent2"/>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4100" name="Rectangle 50179"/>
          <p:cNvSpPr/>
          <p:nvPr/>
        </p:nvSpPr>
        <p:spPr>
          <a:xfrm>
            <a:off x="541338" y="1520825"/>
            <a:ext cx="422275" cy="474663"/>
          </a:xfrm>
          <a:prstGeom prst="rect">
            <a:avLst/>
          </a:prstGeom>
          <a:solidFill>
            <a:schemeClr val="folHlink"/>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4101" name="Rectangle 50180"/>
          <p:cNvSpPr/>
          <p:nvPr/>
        </p:nvSpPr>
        <p:spPr>
          <a:xfrm>
            <a:off x="911225" y="1520825"/>
            <a:ext cx="368300" cy="474663"/>
          </a:xfrm>
          <a:prstGeom prst="rect">
            <a:avLst/>
          </a:prstGeom>
          <a:gradFill rotWithShape="0">
            <a:gsLst>
              <a:gs pos="0">
                <a:schemeClr val="folHlink"/>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4102" name="Rectangle 50181"/>
          <p:cNvSpPr/>
          <p:nvPr/>
        </p:nvSpPr>
        <p:spPr>
          <a:xfrm>
            <a:off x="127000" y="1447800"/>
            <a:ext cx="560388" cy="422275"/>
          </a:xfrm>
          <a:prstGeom prst="rect">
            <a:avLst/>
          </a:prstGeom>
          <a:gradFill rotWithShape="0">
            <a:gsLst>
              <a:gs pos="0">
                <a:schemeClr val="bg1"/>
              </a:gs>
              <a:gs pos="100000">
                <a:schemeClr val="hlink"/>
              </a:gs>
            </a:gsLst>
            <a:lin ang="1890000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4103" name="Rectangle 50182"/>
          <p:cNvSpPr/>
          <p:nvPr/>
        </p:nvSpPr>
        <p:spPr>
          <a:xfrm>
            <a:off x="762000" y="990600"/>
            <a:ext cx="31750" cy="1052513"/>
          </a:xfrm>
          <a:prstGeom prst="rect">
            <a:avLst/>
          </a:prstGeom>
          <a:solidFill>
            <a:schemeClr val="bg2"/>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4104" name="Rectangle 50183"/>
          <p:cNvSpPr/>
          <p:nvPr/>
        </p:nvSpPr>
        <p:spPr>
          <a:xfrm>
            <a:off x="442913" y="1781175"/>
            <a:ext cx="8226425" cy="31750"/>
          </a:xfrm>
          <a:prstGeom prst="rect">
            <a:avLst/>
          </a:prstGeom>
          <a:gradFill rotWithShape="0">
            <a:gsLst>
              <a:gs pos="0">
                <a:schemeClr val="bg2"/>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4105" name="Title 50184"/>
          <p:cNvSpPr>
            <a:spLocks noGrp="1"/>
          </p:cNvSpPr>
          <p:nvPr>
            <p:ph type="title"/>
          </p:nvPr>
        </p:nvSpPr>
        <p:spPr>
          <a:xfrm>
            <a:off x="1150938" y="214313"/>
            <a:ext cx="7793037" cy="1462087"/>
          </a:xfrm>
          <a:prstGeom prst="rect">
            <a:avLst/>
          </a:prstGeom>
          <a:noFill/>
          <a:ln w="9525">
            <a:noFill/>
          </a:ln>
        </p:spPr>
        <p:txBody>
          <a:bodyPr anchor="b" anchorCtr="0"/>
          <a:p>
            <a:pPr lvl="0"/>
            <a:r>
              <a:rPr lang="zh-TW" altLang="en-US" dirty="0"/>
              <a:t>按一下以編輯母片標題樣式</a:t>
            </a:r>
            <a:endParaRPr lang="zh-TW" altLang="en-US" dirty="0"/>
          </a:p>
        </p:txBody>
      </p:sp>
      <p:sp>
        <p:nvSpPr>
          <p:cNvPr id="4106" name="Text Placeholder 50185"/>
          <p:cNvSpPr>
            <a:spLocks noGrp="1"/>
          </p:cNvSpPr>
          <p:nvPr>
            <p:ph type="body"/>
          </p:nvPr>
        </p:nvSpPr>
        <p:spPr>
          <a:xfrm>
            <a:off x="1182688" y="2017713"/>
            <a:ext cx="7772400" cy="4114800"/>
          </a:xfrm>
          <a:prstGeom prst="rect">
            <a:avLst/>
          </a:prstGeom>
          <a:noFill/>
          <a:ln w="9525">
            <a:noFill/>
          </a:ln>
        </p:spPr>
        <p:txBody>
          <a:bodyPr anchor="t" anchorCtr="0"/>
          <a:p>
            <a:pPr lvl="0"/>
            <a:r>
              <a:rPr lang="zh-TW" altLang="en-US" dirty="0"/>
              <a:t>按一下以編輯母片</a:t>
            </a:r>
            <a:endParaRPr lang="zh-TW" altLang="en-US" dirty="0"/>
          </a:p>
          <a:p>
            <a:pPr lvl="1"/>
            <a:r>
              <a:rPr lang="zh-TW" altLang="en-US" dirty="0"/>
              <a:t>第二層</a:t>
            </a:r>
            <a:endParaRPr lang="zh-TW" altLang="en-US" dirty="0"/>
          </a:p>
          <a:p>
            <a:pPr lvl="2"/>
            <a:r>
              <a:rPr lang="zh-TW" altLang="en-US" dirty="0"/>
              <a:t>第三層</a:t>
            </a:r>
            <a:endParaRPr lang="zh-TW" altLang="en-US" dirty="0"/>
          </a:p>
          <a:p>
            <a:pPr lvl="3"/>
            <a:r>
              <a:rPr lang="zh-TW" altLang="en-US" dirty="0"/>
              <a:t>第四層</a:t>
            </a:r>
            <a:endParaRPr lang="zh-TW" altLang="en-US" dirty="0"/>
          </a:p>
          <a:p>
            <a:pPr lvl="4"/>
            <a:r>
              <a:rPr lang="zh-TW" altLang="en-US" dirty="0"/>
              <a:t>第五層</a:t>
            </a:r>
            <a:endParaRPr lang="zh-TW" altLang="en-US" dirty="0"/>
          </a:p>
        </p:txBody>
      </p:sp>
      <p:sp>
        <p:nvSpPr>
          <p:cNvPr id="50187" name="Date Placeholder 50186"/>
          <p:cNvSpPr>
            <a:spLocks noGrp="1"/>
          </p:cNvSpPr>
          <p:nvPr>
            <p:ph type="dt" sz="half" idx="2"/>
          </p:nvPr>
        </p:nvSpPr>
        <p:spPr>
          <a:xfrm>
            <a:off x="1162050" y="6243638"/>
            <a:ext cx="1905000" cy="457200"/>
          </a:xfrm>
          <a:prstGeom prst="rect">
            <a:avLst/>
          </a:prstGeom>
          <a:noFill/>
          <a:ln w="9525">
            <a:noFill/>
          </a:ln>
        </p:spPr>
        <p:txBody>
          <a:bodyPr anchor="b"/>
          <a:lstStyle>
            <a:lvl1pPr>
              <a:defRPr sz="1400">
                <a:latin typeface="Tahoma" panose="020B0604030504040204" pitchFamily="34" charset="0"/>
              </a:defRPr>
            </a:lvl1pPr>
          </a:lstStyle>
          <a:p>
            <a:pPr lvl="0" fontAlgn="base"/>
            <a:endParaRPr lang="zh-TW" altLang="en-US" strike="noStrike" noProof="1" dirty="0">
              <a:latin typeface="Arial" panose="020B0604020202020204" pitchFamily="34" charset="0"/>
            </a:endParaRPr>
          </a:p>
        </p:txBody>
      </p:sp>
      <p:sp>
        <p:nvSpPr>
          <p:cNvPr id="50188" name="Footer Placeholder 50187"/>
          <p:cNvSpPr>
            <a:spLocks noGrp="1"/>
          </p:cNvSpPr>
          <p:nvPr>
            <p:ph type="ftr" sz="quarter" idx="3"/>
          </p:nvPr>
        </p:nvSpPr>
        <p:spPr>
          <a:xfrm>
            <a:off x="3657600" y="6243638"/>
            <a:ext cx="2895600" cy="457200"/>
          </a:xfrm>
          <a:prstGeom prst="rect">
            <a:avLst/>
          </a:prstGeom>
          <a:noFill/>
          <a:ln w="9525">
            <a:noFill/>
          </a:ln>
        </p:spPr>
        <p:txBody>
          <a:bodyPr anchor="b"/>
          <a:lstStyle>
            <a:lvl1pPr algn="ctr">
              <a:defRPr sz="1400">
                <a:latin typeface="Tahoma" panose="020B0604030504040204" pitchFamily="34" charset="0"/>
              </a:defRPr>
            </a:lvl1pPr>
          </a:lstStyle>
          <a:p>
            <a:pPr lvl="0" fontAlgn="base"/>
            <a:endParaRPr lang="zh-TW" altLang="en-US" strike="noStrike" noProof="1" dirty="0"/>
          </a:p>
        </p:txBody>
      </p:sp>
      <p:sp>
        <p:nvSpPr>
          <p:cNvPr id="50189" name="Slide Number Placeholder 50188"/>
          <p:cNvSpPr>
            <a:spLocks noGrp="1"/>
          </p:cNvSpPr>
          <p:nvPr>
            <p:ph type="sldNum" sz="quarter" idx="4"/>
          </p:nvPr>
        </p:nvSpPr>
        <p:spPr>
          <a:xfrm>
            <a:off x="7042150" y="6243638"/>
            <a:ext cx="1905000" cy="457200"/>
          </a:xfrm>
          <a:prstGeom prst="rect">
            <a:avLst/>
          </a:prstGeom>
          <a:noFill/>
          <a:ln w="9525">
            <a:noFill/>
          </a:ln>
        </p:spPr>
        <p:txBody>
          <a:bodyPr anchor="b"/>
          <a:lstStyle>
            <a:lvl1pPr algn="r">
              <a:defRPr sz="1400">
                <a:latin typeface="Tahoma" panose="020B0604030504040204" pitchFamily="34" charset="0"/>
              </a:defRPr>
            </a:lvl1pPr>
          </a:lstStyle>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marL="0" lvl="0" indent="0" algn="l"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Rectangle 50177"/>
          <p:cNvSpPr/>
          <p:nvPr/>
        </p:nvSpPr>
        <p:spPr>
          <a:xfrm>
            <a:off x="417513" y="1098550"/>
            <a:ext cx="438150" cy="474663"/>
          </a:xfrm>
          <a:prstGeom prst="rect">
            <a:avLst/>
          </a:prstGeom>
          <a:solidFill>
            <a:schemeClr val="accent2"/>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1" name="Rectangle 50178"/>
          <p:cNvSpPr/>
          <p:nvPr/>
        </p:nvSpPr>
        <p:spPr>
          <a:xfrm>
            <a:off x="800100" y="1098550"/>
            <a:ext cx="328613" cy="474663"/>
          </a:xfrm>
          <a:prstGeom prst="rect">
            <a:avLst/>
          </a:prstGeom>
          <a:gradFill rotWithShape="0">
            <a:gsLst>
              <a:gs pos="0">
                <a:schemeClr val="accent2"/>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2" name="Rectangle 50179"/>
          <p:cNvSpPr/>
          <p:nvPr/>
        </p:nvSpPr>
        <p:spPr>
          <a:xfrm>
            <a:off x="541338" y="1520825"/>
            <a:ext cx="422275" cy="474663"/>
          </a:xfrm>
          <a:prstGeom prst="rect">
            <a:avLst/>
          </a:prstGeom>
          <a:solidFill>
            <a:schemeClr val="folHlink"/>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3" name="Rectangle 50180"/>
          <p:cNvSpPr/>
          <p:nvPr/>
        </p:nvSpPr>
        <p:spPr>
          <a:xfrm>
            <a:off x="911225" y="1520825"/>
            <a:ext cx="368300" cy="474663"/>
          </a:xfrm>
          <a:prstGeom prst="rect">
            <a:avLst/>
          </a:prstGeom>
          <a:gradFill rotWithShape="0">
            <a:gsLst>
              <a:gs pos="0">
                <a:schemeClr val="folHlink"/>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4" name="Rectangle 50181"/>
          <p:cNvSpPr/>
          <p:nvPr/>
        </p:nvSpPr>
        <p:spPr>
          <a:xfrm>
            <a:off x="127000" y="1447800"/>
            <a:ext cx="560388" cy="422275"/>
          </a:xfrm>
          <a:prstGeom prst="rect">
            <a:avLst/>
          </a:prstGeom>
          <a:gradFill rotWithShape="0">
            <a:gsLst>
              <a:gs pos="0">
                <a:schemeClr val="bg1"/>
              </a:gs>
              <a:gs pos="100000">
                <a:schemeClr val="hlink"/>
              </a:gs>
            </a:gsLst>
            <a:lin ang="1890000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5" name="Rectangle 50182"/>
          <p:cNvSpPr/>
          <p:nvPr/>
        </p:nvSpPr>
        <p:spPr>
          <a:xfrm>
            <a:off x="762000" y="990600"/>
            <a:ext cx="31750" cy="1052513"/>
          </a:xfrm>
          <a:prstGeom prst="rect">
            <a:avLst/>
          </a:prstGeom>
          <a:solidFill>
            <a:schemeClr val="bg2"/>
          </a:soli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6" name="Rectangle 50183"/>
          <p:cNvSpPr/>
          <p:nvPr/>
        </p:nvSpPr>
        <p:spPr>
          <a:xfrm>
            <a:off x="442913" y="1781175"/>
            <a:ext cx="8226425" cy="31750"/>
          </a:xfrm>
          <a:prstGeom prst="rect">
            <a:avLst/>
          </a:prstGeom>
          <a:gradFill rotWithShape="0">
            <a:gsLst>
              <a:gs pos="0">
                <a:schemeClr val="bg2"/>
              </a:gs>
              <a:gs pos="100000">
                <a:schemeClr val="bg1"/>
              </a:gs>
            </a:gsLst>
            <a:lin ang="0" scaled="1"/>
            <a:tileRect/>
          </a:gradFill>
          <a:ln w="9525">
            <a:noFill/>
          </a:ln>
        </p:spPr>
        <p:txBody>
          <a:bodyPr wrap="none" anchor="ctr" anchorCtr="0"/>
          <a:p>
            <a:pPr lvl="0" algn="ctr"/>
            <a:endParaRPr lang="en-US" altLang="x-none" sz="2400">
              <a:solidFill>
                <a:schemeClr val="tx1"/>
              </a:solidFill>
              <a:latin typeface="Tahoma" panose="020B0604030504040204" pitchFamily="34" charset="0"/>
              <a:ea typeface="新細明體" panose="02020500000000000000" pitchFamily="18" charset="-120"/>
            </a:endParaRPr>
          </a:p>
        </p:txBody>
      </p:sp>
      <p:sp>
        <p:nvSpPr>
          <p:cNvPr id="2057" name="Title 50184"/>
          <p:cNvSpPr>
            <a:spLocks noGrp="1"/>
          </p:cNvSpPr>
          <p:nvPr>
            <p:ph type="title"/>
          </p:nvPr>
        </p:nvSpPr>
        <p:spPr>
          <a:xfrm>
            <a:off x="1150938" y="214313"/>
            <a:ext cx="7793037" cy="1462087"/>
          </a:xfrm>
          <a:prstGeom prst="rect">
            <a:avLst/>
          </a:prstGeom>
          <a:noFill/>
          <a:ln w="9525">
            <a:noFill/>
          </a:ln>
        </p:spPr>
        <p:txBody>
          <a:bodyPr anchor="b" anchorCtr="0"/>
          <a:p>
            <a:pPr lvl="0"/>
            <a:r>
              <a:rPr lang="zh-TW" altLang="en-US" dirty="0"/>
              <a:t>按一下以編輯母片標題樣式</a:t>
            </a:r>
            <a:endParaRPr lang="zh-TW" altLang="en-US" dirty="0"/>
          </a:p>
        </p:txBody>
      </p:sp>
      <p:sp>
        <p:nvSpPr>
          <p:cNvPr id="2058" name="Text Placeholder 50185"/>
          <p:cNvSpPr>
            <a:spLocks noGrp="1"/>
          </p:cNvSpPr>
          <p:nvPr>
            <p:ph type="body"/>
          </p:nvPr>
        </p:nvSpPr>
        <p:spPr>
          <a:xfrm>
            <a:off x="1182688" y="2017713"/>
            <a:ext cx="7772400" cy="4114800"/>
          </a:xfrm>
          <a:prstGeom prst="rect">
            <a:avLst/>
          </a:prstGeom>
          <a:noFill/>
          <a:ln w="9525">
            <a:noFill/>
          </a:ln>
        </p:spPr>
        <p:txBody>
          <a:bodyPr anchor="t" anchorCtr="0"/>
          <a:p>
            <a:pPr lvl="0"/>
            <a:r>
              <a:rPr lang="zh-TW" altLang="en-US" dirty="0"/>
              <a:t>按一下以編輯母片</a:t>
            </a:r>
            <a:endParaRPr lang="zh-TW" altLang="en-US" dirty="0"/>
          </a:p>
          <a:p>
            <a:pPr lvl="1"/>
            <a:r>
              <a:rPr lang="zh-TW" altLang="en-US" dirty="0"/>
              <a:t>第二層</a:t>
            </a:r>
            <a:endParaRPr lang="zh-TW" altLang="en-US" dirty="0"/>
          </a:p>
          <a:p>
            <a:pPr lvl="2"/>
            <a:r>
              <a:rPr lang="zh-TW" altLang="en-US" dirty="0"/>
              <a:t>第三層</a:t>
            </a:r>
            <a:endParaRPr lang="zh-TW" altLang="en-US" dirty="0"/>
          </a:p>
          <a:p>
            <a:pPr lvl="3"/>
            <a:r>
              <a:rPr lang="zh-TW" altLang="en-US" dirty="0"/>
              <a:t>第四層</a:t>
            </a:r>
            <a:endParaRPr lang="zh-TW" altLang="en-US" dirty="0"/>
          </a:p>
          <a:p>
            <a:pPr lvl="4"/>
            <a:r>
              <a:rPr lang="zh-TW" altLang="en-US" dirty="0"/>
              <a:t>第五層</a:t>
            </a:r>
            <a:endParaRPr lang="zh-TW" altLang="en-US" dirty="0"/>
          </a:p>
        </p:txBody>
      </p:sp>
      <p:sp>
        <p:nvSpPr>
          <p:cNvPr id="50187" name="Date Placeholder 50186"/>
          <p:cNvSpPr>
            <a:spLocks noGrp="1"/>
          </p:cNvSpPr>
          <p:nvPr>
            <p:ph type="dt" sz="half" idx="2"/>
          </p:nvPr>
        </p:nvSpPr>
        <p:spPr>
          <a:xfrm>
            <a:off x="1162050" y="6243638"/>
            <a:ext cx="1905000" cy="457200"/>
          </a:xfrm>
          <a:prstGeom prst="rect">
            <a:avLst/>
          </a:prstGeom>
          <a:noFill/>
          <a:ln w="9525">
            <a:noFill/>
          </a:ln>
        </p:spPr>
        <p:txBody>
          <a:bodyPr anchor="b"/>
          <a:lstStyle>
            <a:lvl1pPr>
              <a:defRPr sz="1400">
                <a:latin typeface="Tahoma" panose="020B0604030504040204" pitchFamily="34" charset="0"/>
              </a:defRPr>
            </a:lvl1pPr>
          </a:lstStyle>
          <a:p>
            <a:pPr lvl="0" fontAlgn="base"/>
            <a:endParaRPr lang="zh-TW" altLang="en-US" strike="noStrike" noProof="1" dirty="0">
              <a:latin typeface="Arial" panose="020B0604020202020204" pitchFamily="34" charset="0"/>
            </a:endParaRPr>
          </a:p>
        </p:txBody>
      </p:sp>
      <p:sp>
        <p:nvSpPr>
          <p:cNvPr id="50188" name="Footer Placeholder 50187"/>
          <p:cNvSpPr>
            <a:spLocks noGrp="1"/>
          </p:cNvSpPr>
          <p:nvPr>
            <p:ph type="ftr" sz="quarter" idx="3"/>
          </p:nvPr>
        </p:nvSpPr>
        <p:spPr>
          <a:xfrm>
            <a:off x="3657600" y="6243638"/>
            <a:ext cx="2895600" cy="457200"/>
          </a:xfrm>
          <a:prstGeom prst="rect">
            <a:avLst/>
          </a:prstGeom>
          <a:noFill/>
          <a:ln w="9525">
            <a:noFill/>
          </a:ln>
        </p:spPr>
        <p:txBody>
          <a:bodyPr anchor="b"/>
          <a:lstStyle>
            <a:lvl1pPr algn="ctr">
              <a:defRPr sz="1400">
                <a:latin typeface="Tahoma" panose="020B0604030504040204" pitchFamily="34" charset="0"/>
              </a:defRPr>
            </a:lvl1pPr>
          </a:lstStyle>
          <a:p>
            <a:pPr lvl="0" fontAlgn="base"/>
            <a:endParaRPr lang="zh-TW" altLang="en-US" strike="noStrike" noProof="1" dirty="0"/>
          </a:p>
        </p:txBody>
      </p:sp>
      <p:sp>
        <p:nvSpPr>
          <p:cNvPr id="50189" name="Slide Number Placeholder 50188"/>
          <p:cNvSpPr>
            <a:spLocks noGrp="1"/>
          </p:cNvSpPr>
          <p:nvPr>
            <p:ph type="sldNum" sz="quarter" idx="4"/>
          </p:nvPr>
        </p:nvSpPr>
        <p:spPr>
          <a:xfrm>
            <a:off x="7042150" y="6243638"/>
            <a:ext cx="1905000" cy="457200"/>
          </a:xfrm>
          <a:prstGeom prst="rect">
            <a:avLst/>
          </a:prstGeom>
          <a:noFill/>
          <a:ln w="9525">
            <a:noFill/>
          </a:ln>
        </p:spPr>
        <p:txBody>
          <a:bodyPr anchor="b"/>
          <a:lstStyle>
            <a:lvl1pPr algn="r">
              <a:defRPr sz="1400">
                <a:latin typeface="Tahoma" panose="020B0604030504040204" pitchFamily="34" charset="0"/>
              </a:defRPr>
            </a:lvl1pPr>
          </a:lstStyle>
          <a:p>
            <a:pPr lvl="0" fontAlgn="base"/>
            <a:fld id="{9A0DB2DC-4C9A-4742-B13C-FB6460FD3503}" type="slidenum">
              <a:rPr lang="zh-TW" altLang="en-US" strike="noStrike" noProof="1" dirty="0">
                <a:latin typeface="Tahoma" panose="020B0604030504040204" pitchFamily="34" charset="0"/>
                <a:ea typeface="新細明體" panose="02020500000000000000" pitchFamily="18" charset="-120"/>
                <a:cs typeface="+mn-cs"/>
              </a:rPr>
            </a:fld>
            <a:endParaRPr lang="zh-TW"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marL="0" lvl="0" indent="0" algn="l"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rgbClr val="009900"/>
          </a:solidFill>
          <a:latin typeface="Arial" panose="020B0604020202020204" pitchFamily="34" charset="0"/>
          <a:ea typeface="新細明體" panose="02020500000000000000" pitchFamily="18" charset="-120"/>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16.png"/></Relationships>
</file>

<file path=ppt/slides/_rels/slide10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image" Target="../media/image229.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2.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image" Target="../media/image234.png"/></Relationships>
</file>

<file path=ppt/slides/_rels/slide105.xml.rels><?xml version="1.0" encoding="UTF-8" standalone="yes"?>
<Relationships xmlns="http://schemas.openxmlformats.org/package/2006/relationships"><Relationship Id="rId9" Type="http://schemas.openxmlformats.org/officeDocument/2006/relationships/image" Target="../media/image248.png"/><Relationship Id="rId8" Type="http://schemas.openxmlformats.org/officeDocument/2006/relationships/image" Target="../media/image247.png"/><Relationship Id="rId7" Type="http://schemas.openxmlformats.org/officeDocument/2006/relationships/image" Target="../media/image246.png"/><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 Id="rId3" Type="http://schemas.openxmlformats.org/officeDocument/2006/relationships/image" Target="../media/image242.png"/><Relationship Id="rId2" Type="http://schemas.openxmlformats.org/officeDocument/2006/relationships/image" Target="../media/image241.png"/><Relationship Id="rId10" Type="http://schemas.openxmlformats.org/officeDocument/2006/relationships/slideLayout" Target="../slideLayouts/slideLayout4.xml"/><Relationship Id="rId1" Type="http://schemas.openxmlformats.org/officeDocument/2006/relationships/image" Target="../media/image240.png"/></Relationships>
</file>

<file path=ppt/slides/_rels/slide106.xml.rels><?xml version="1.0" encoding="UTF-8" standalone="yes"?>
<Relationships xmlns="http://schemas.openxmlformats.org/package/2006/relationships"><Relationship Id="rId9" Type="http://schemas.openxmlformats.org/officeDocument/2006/relationships/image" Target="../media/image257.png"/><Relationship Id="rId8" Type="http://schemas.openxmlformats.org/officeDocument/2006/relationships/image" Target="../media/image256.png"/><Relationship Id="rId7" Type="http://schemas.openxmlformats.org/officeDocument/2006/relationships/image" Target="../media/image255.png"/><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 Id="rId3" Type="http://schemas.openxmlformats.org/officeDocument/2006/relationships/image" Target="../media/image251.png"/><Relationship Id="rId2" Type="http://schemas.openxmlformats.org/officeDocument/2006/relationships/image" Target="../media/image250.png"/><Relationship Id="rId10" Type="http://schemas.openxmlformats.org/officeDocument/2006/relationships/slideLayout" Target="../slideLayouts/slideLayout12.xml"/><Relationship Id="rId1" Type="http://schemas.openxmlformats.org/officeDocument/2006/relationships/image" Target="../media/image249.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9.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60.pn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11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64.png"/><Relationship Id="rId3" Type="http://schemas.openxmlformats.org/officeDocument/2006/relationships/image" Target="../media/image263.png"/><Relationship Id="rId2" Type="http://schemas.openxmlformats.org/officeDocument/2006/relationships/image" Target="../media/image262.emf"/><Relationship Id="rId1" Type="http://schemas.openxmlformats.org/officeDocument/2006/relationships/image" Target="../media/image261.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66.png"/><Relationship Id="rId1" Type="http://schemas.openxmlformats.org/officeDocument/2006/relationships/image" Target="../media/image265.png"/></Relationships>
</file>

<file path=ppt/slides/_rels/slide11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271.png"/><Relationship Id="rId4" Type="http://schemas.openxmlformats.org/officeDocument/2006/relationships/image" Target="../media/image270.emf"/><Relationship Id="rId3" Type="http://schemas.openxmlformats.org/officeDocument/2006/relationships/image" Target="../media/image269.emf"/><Relationship Id="rId2" Type="http://schemas.openxmlformats.org/officeDocument/2006/relationships/image" Target="../media/image268.emf"/><Relationship Id="rId1" Type="http://schemas.openxmlformats.org/officeDocument/2006/relationships/image" Target="../media/image267.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72.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74.emf"/><Relationship Id="rId1" Type="http://schemas.openxmlformats.org/officeDocument/2006/relationships/image" Target="../media/image273.emf"/></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76.emf"/><Relationship Id="rId1" Type="http://schemas.openxmlformats.org/officeDocument/2006/relationships/image" Target="../media/image275.emf"/></Relationships>
</file>

<file path=ppt/slides/_rels/slide118.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283.emf"/><Relationship Id="rId6" Type="http://schemas.openxmlformats.org/officeDocument/2006/relationships/image" Target="../media/image282.emf"/><Relationship Id="rId5" Type="http://schemas.openxmlformats.org/officeDocument/2006/relationships/image" Target="../media/image281.emf"/><Relationship Id="rId4" Type="http://schemas.openxmlformats.org/officeDocument/2006/relationships/image" Target="../media/image280.emf"/><Relationship Id="rId3" Type="http://schemas.openxmlformats.org/officeDocument/2006/relationships/image" Target="../media/image279.emf"/><Relationship Id="rId2" Type="http://schemas.openxmlformats.org/officeDocument/2006/relationships/image" Target="../media/image278.emf"/><Relationship Id="rId1" Type="http://schemas.openxmlformats.org/officeDocument/2006/relationships/image" Target="../media/image277.emf"/></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85.png"/><Relationship Id="rId1" Type="http://schemas.openxmlformats.org/officeDocument/2006/relationships/image" Target="../media/image28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86.png"/></Relationships>
</file>

<file path=ppt/slides/_rels/slide12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90.jpeg"/><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image" Target="../media/image287.pn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7.png"/></Relationships>
</file>

<file path=ppt/slides/_rels/slide12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93.png"/><Relationship Id="rId3" Type="http://schemas.openxmlformats.org/officeDocument/2006/relationships/image" Target="../media/image292.png"/><Relationship Id="rId2" Type="http://schemas.openxmlformats.org/officeDocument/2006/relationships/image" Target="../media/image291.jpeg"/><Relationship Id="rId1" Type="http://schemas.openxmlformats.org/officeDocument/2006/relationships/image" Target="../media/image3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4.png"/></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5.pn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6.png"/></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7.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99.png"/><Relationship Id="rId1" Type="http://schemas.openxmlformats.org/officeDocument/2006/relationships/image" Target="../media/image298.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4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0.emf"/></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1.png"/></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2.png"/></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3.png"/></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4.png"/></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5.png"/></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6.png"/></Relationships>
</file>

<file path=ppt/slides/_rels/slide13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image" Target="../media/image307.png"/></Relationships>
</file>

<file path=ppt/slides/_rels/slide138.xml.rels><?xml version="1.0" encoding="UTF-8" standalone="yes"?>
<Relationships xmlns="http://schemas.openxmlformats.org/package/2006/relationships"><Relationship Id="rId9" Type="http://schemas.openxmlformats.org/officeDocument/2006/relationships/image" Target="../media/image318.png"/><Relationship Id="rId8" Type="http://schemas.openxmlformats.org/officeDocument/2006/relationships/image" Target="../media/image317.png"/><Relationship Id="rId7" Type="http://schemas.openxmlformats.org/officeDocument/2006/relationships/image" Target="../media/image316.png"/><Relationship Id="rId6" Type="http://schemas.openxmlformats.org/officeDocument/2006/relationships/image" Target="../media/image315.png"/><Relationship Id="rId5" Type="http://schemas.openxmlformats.org/officeDocument/2006/relationships/image" Target="../media/image314.png"/><Relationship Id="rId4" Type="http://schemas.openxmlformats.org/officeDocument/2006/relationships/image" Target="../media/image313.png"/><Relationship Id="rId3" Type="http://schemas.openxmlformats.org/officeDocument/2006/relationships/image" Target="../media/image312.png"/><Relationship Id="rId2" Type="http://schemas.openxmlformats.org/officeDocument/2006/relationships/image" Target="../media/image311.png"/><Relationship Id="rId11" Type="http://schemas.openxmlformats.org/officeDocument/2006/relationships/slideLayout" Target="../slideLayouts/slideLayout12.xml"/><Relationship Id="rId10" Type="http://schemas.openxmlformats.org/officeDocument/2006/relationships/image" Target="../media/image319.png"/><Relationship Id="rId1" Type="http://schemas.openxmlformats.org/officeDocument/2006/relationships/image" Target="../media/image310.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21.png"/><Relationship Id="rId1" Type="http://schemas.openxmlformats.org/officeDocument/2006/relationships/image" Target="../media/image32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26.png"/></Relationships>
</file>

<file path=ppt/slides/_rels/slide14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image" Target="../media/image322.png"/></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5.png"/></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27.png"/><Relationship Id="rId1" Type="http://schemas.openxmlformats.org/officeDocument/2006/relationships/image" Target="../media/image326.png"/></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8.png"/></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9.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0.pn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1.png"/></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2.png"/></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3.png"/></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4.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47.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7.emf"/></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5.emf"/></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6.emf"/></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37.e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38.png"/></Relationships>
</file>

<file path=ppt/slides/_rels/slide155.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345.png"/><Relationship Id="rId6" Type="http://schemas.openxmlformats.org/officeDocument/2006/relationships/image" Target="../media/image344.png"/><Relationship Id="rId5" Type="http://schemas.openxmlformats.org/officeDocument/2006/relationships/image" Target="../media/image343.png"/><Relationship Id="rId4" Type="http://schemas.openxmlformats.org/officeDocument/2006/relationships/image" Target="../media/image342.png"/><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image" Target="../media/image339.png"/></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6.png"/></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7.png"/></Relationships>
</file>

<file path=ppt/slides/_rels/slide15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50.png"/><Relationship Id="rId2" Type="http://schemas.openxmlformats.org/officeDocument/2006/relationships/image" Target="../media/image349.png"/><Relationship Id="rId1" Type="http://schemas.openxmlformats.org/officeDocument/2006/relationships/image" Target="../media/image34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image" Target="../media/image32.jpeg"/><Relationship Id="rId1" Type="http://schemas.openxmlformats.org/officeDocument/2006/relationships/image" Target="../media/image31.png"/></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1.png"/></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2.pn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3.png"/></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4.png"/></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5.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6.png"/></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7.png"/></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8.png"/></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image" Target="../media/image34.png"/><Relationship Id="rId1" Type="http://schemas.openxmlformats.org/officeDocument/2006/relationships/image" Target="../media/image33.png"/></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1.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2.png"/></Relationships>
</file>

<file path=ppt/slides/_rels/slide17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1.png"/><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4.png"/><Relationship Id="rId1" Type="http://schemas.openxmlformats.org/officeDocument/2006/relationships/image" Target="../media/image363.png"/></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5.png"/></Relationships>
</file>

<file path=ppt/slides/_rels/slide17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69.png"/><Relationship Id="rId3" Type="http://schemas.openxmlformats.org/officeDocument/2006/relationships/image" Target="../media/image368.png"/><Relationship Id="rId2" Type="http://schemas.openxmlformats.org/officeDocument/2006/relationships/image" Target="../media/image367.wmf"/><Relationship Id="rId1" Type="http://schemas.openxmlformats.org/officeDocument/2006/relationships/image" Target="../media/image366.wm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35.emf"/></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0.wmf"/></Relationships>
</file>

<file path=ppt/slides/_rels/slide18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77.wmf"/><Relationship Id="rId6" Type="http://schemas.openxmlformats.org/officeDocument/2006/relationships/image" Target="../media/image376.wmf"/><Relationship Id="rId5" Type="http://schemas.openxmlformats.org/officeDocument/2006/relationships/image" Target="../media/image375.wmf"/><Relationship Id="rId4" Type="http://schemas.openxmlformats.org/officeDocument/2006/relationships/image" Target="../media/image374.png"/><Relationship Id="rId3" Type="http://schemas.openxmlformats.org/officeDocument/2006/relationships/image" Target="../media/image373.wmf"/><Relationship Id="rId2" Type="http://schemas.openxmlformats.org/officeDocument/2006/relationships/image" Target="../media/image372.wmf"/><Relationship Id="rId1" Type="http://schemas.openxmlformats.org/officeDocument/2006/relationships/image" Target="../media/image371.wmf"/></Relationships>
</file>

<file path=ppt/slides/_rels/slide18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82.png"/><Relationship Id="rId5" Type="http://schemas.openxmlformats.org/officeDocument/2006/relationships/image" Target="../media/image377.wmf"/><Relationship Id="rId4" Type="http://schemas.openxmlformats.org/officeDocument/2006/relationships/image" Target="../media/image381.wmf"/><Relationship Id="rId3" Type="http://schemas.openxmlformats.org/officeDocument/2006/relationships/image" Target="../media/image380.png"/><Relationship Id="rId2" Type="http://schemas.openxmlformats.org/officeDocument/2006/relationships/image" Target="../media/image379.wmf"/><Relationship Id="rId1" Type="http://schemas.openxmlformats.org/officeDocument/2006/relationships/image" Target="../media/image378.wmf"/></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4.wmf"/><Relationship Id="rId1" Type="http://schemas.openxmlformats.org/officeDocument/2006/relationships/image" Target="../media/image383.wmf"/></Relationships>
</file>

<file path=ppt/slides/_rels/slide18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7.wmf"/><Relationship Id="rId2" Type="http://schemas.openxmlformats.org/officeDocument/2006/relationships/image" Target="../media/image386.wmf"/><Relationship Id="rId1" Type="http://schemas.openxmlformats.org/officeDocument/2006/relationships/image" Target="../media/image385.wmf"/></Relationships>
</file>

<file path=ppt/slides/_rels/slide18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1.wmf"/><Relationship Id="rId3" Type="http://schemas.openxmlformats.org/officeDocument/2006/relationships/image" Target="../media/image390.wmf"/><Relationship Id="rId2" Type="http://schemas.openxmlformats.org/officeDocument/2006/relationships/image" Target="../media/image389.wmf"/><Relationship Id="rId1" Type="http://schemas.openxmlformats.org/officeDocument/2006/relationships/image" Target="../media/image388.png"/></Relationships>
</file>

<file path=ppt/slides/_rels/slide1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2.png"/></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3.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36.png"/></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5.png"/></Relationships>
</file>

<file path=ppt/slides/_rels/slide1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5.png"/></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6.png"/></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7.png"/></Relationships>
</file>

<file path=ppt/slides/_rels/slide19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98.png"/></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99.png"/></Relationships>
</file>

<file path=ppt/slides/_rels/slide1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0.png"/></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1.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9.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40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png"/></Relationships>
</file>

<file path=ppt/slides/_rels/slide20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3.jpeg"/></Relationships>
</file>

<file path=ppt/slides/_rels/slide20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04.png"/></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5.png"/></Relationships>
</file>

<file path=ppt/slides/_rels/slide20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08.emf"/><Relationship Id="rId2" Type="http://schemas.openxmlformats.org/officeDocument/2006/relationships/image" Target="../media/image407.emf"/><Relationship Id="rId1" Type="http://schemas.openxmlformats.org/officeDocument/2006/relationships/image" Target="../media/image406.png"/></Relationships>
</file>

<file path=ppt/slides/_rels/slide20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13.emf"/><Relationship Id="rId4" Type="http://schemas.openxmlformats.org/officeDocument/2006/relationships/image" Target="../media/image412.emf"/><Relationship Id="rId3" Type="http://schemas.openxmlformats.org/officeDocument/2006/relationships/image" Target="../media/image411.emf"/><Relationship Id="rId2" Type="http://schemas.openxmlformats.org/officeDocument/2006/relationships/image" Target="../media/image410.emf"/><Relationship Id="rId1" Type="http://schemas.openxmlformats.org/officeDocument/2006/relationships/image" Target="../media/image409.png"/></Relationships>
</file>

<file path=ppt/slides/_rels/slide20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16.emf"/><Relationship Id="rId2" Type="http://schemas.openxmlformats.org/officeDocument/2006/relationships/image" Target="../media/image415.emf"/><Relationship Id="rId1" Type="http://schemas.openxmlformats.org/officeDocument/2006/relationships/image" Target="../media/image414.emf"/></Relationships>
</file>

<file path=ppt/slides/_rels/slide20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21.emf"/><Relationship Id="rId4" Type="http://schemas.openxmlformats.org/officeDocument/2006/relationships/image" Target="../media/image420.emf"/><Relationship Id="rId3" Type="http://schemas.openxmlformats.org/officeDocument/2006/relationships/image" Target="../media/image419.emf"/><Relationship Id="rId2" Type="http://schemas.openxmlformats.org/officeDocument/2006/relationships/image" Target="../media/image418.emf"/><Relationship Id="rId1" Type="http://schemas.openxmlformats.org/officeDocument/2006/relationships/image" Target="../media/image417.emf"/></Relationships>
</file>

<file path=ppt/slides/_rels/slide207.xml.rels><?xml version="1.0" encoding="UTF-8" standalone="yes"?>
<Relationships xmlns="http://schemas.openxmlformats.org/package/2006/relationships"><Relationship Id="rId9" Type="http://schemas.openxmlformats.org/officeDocument/2006/relationships/image" Target="../media/image430.emf"/><Relationship Id="rId8" Type="http://schemas.openxmlformats.org/officeDocument/2006/relationships/image" Target="../media/image429.emf"/><Relationship Id="rId7" Type="http://schemas.openxmlformats.org/officeDocument/2006/relationships/image" Target="../media/image428.emf"/><Relationship Id="rId6" Type="http://schemas.openxmlformats.org/officeDocument/2006/relationships/image" Target="../media/image427.emf"/><Relationship Id="rId5" Type="http://schemas.openxmlformats.org/officeDocument/2006/relationships/image" Target="../media/image426.png"/><Relationship Id="rId4" Type="http://schemas.openxmlformats.org/officeDocument/2006/relationships/image" Target="../media/image425.emf"/><Relationship Id="rId3" Type="http://schemas.openxmlformats.org/officeDocument/2006/relationships/image" Target="../media/image424.emf"/><Relationship Id="rId2" Type="http://schemas.openxmlformats.org/officeDocument/2006/relationships/image" Target="../media/image423.emf"/><Relationship Id="rId11" Type="http://schemas.openxmlformats.org/officeDocument/2006/relationships/slideLayout" Target="../slideLayouts/slideLayout4.xml"/><Relationship Id="rId10" Type="http://schemas.openxmlformats.org/officeDocument/2006/relationships/image" Target="../media/image431.emf"/><Relationship Id="rId1" Type="http://schemas.openxmlformats.org/officeDocument/2006/relationships/image" Target="../media/image422.emf"/></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33.png"/><Relationship Id="rId1" Type="http://schemas.openxmlformats.org/officeDocument/2006/relationships/image" Target="../media/image432.png"/></Relationships>
</file>

<file path=ppt/slides/_rels/slide2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36.png"/><Relationship Id="rId1" Type="http://schemas.openxmlformats.org/officeDocument/2006/relationships/image" Target="../media/image435.png"/></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7.png"/></Relationships>
</file>

<file path=ppt/slides/_rels/slide2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8.png"/></Relationships>
</file>

<file path=ppt/slides/_rels/slide2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9.png"/></Relationships>
</file>

<file path=ppt/slides/_rels/slide2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0.png"/></Relationships>
</file>

<file path=ppt/slides/_rels/slide2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1.png"/></Relationships>
</file>

<file path=ppt/slides/_rels/slide2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2.png"/></Relationships>
</file>

<file path=ppt/slides/_rels/slide2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3.png"/></Relationships>
</file>

<file path=ppt/slides/_rels/slide218.xml.rels><?xml version="1.0" encoding="UTF-8" standalone="yes"?>
<Relationships xmlns="http://schemas.openxmlformats.org/package/2006/relationships"><Relationship Id="rId9" Type="http://schemas.openxmlformats.org/officeDocument/2006/relationships/oleObject" Target="../embeddings/oleObject47.bin"/><Relationship Id="rId8" Type="http://schemas.openxmlformats.org/officeDocument/2006/relationships/image" Target="../media/image447.wmf"/><Relationship Id="rId7" Type="http://schemas.openxmlformats.org/officeDocument/2006/relationships/oleObject" Target="../embeddings/oleObject46.bin"/><Relationship Id="rId6" Type="http://schemas.openxmlformats.org/officeDocument/2006/relationships/image" Target="../media/image446.wmf"/><Relationship Id="rId5" Type="http://schemas.openxmlformats.org/officeDocument/2006/relationships/oleObject" Target="../embeddings/oleObject45.bin"/><Relationship Id="rId4" Type="http://schemas.openxmlformats.org/officeDocument/2006/relationships/image" Target="../media/image445.wmf"/><Relationship Id="rId3" Type="http://schemas.openxmlformats.org/officeDocument/2006/relationships/oleObject" Target="../embeddings/oleObject44.bin"/><Relationship Id="rId2" Type="http://schemas.openxmlformats.org/officeDocument/2006/relationships/image" Target="../media/image444.wmf"/><Relationship Id="rId14" Type="http://schemas.openxmlformats.org/officeDocument/2006/relationships/vmlDrawing" Target="../drawings/vmlDrawing5.vml"/><Relationship Id="rId13" Type="http://schemas.openxmlformats.org/officeDocument/2006/relationships/slideLayout" Target="../slideLayouts/slideLayout7.xml"/><Relationship Id="rId12" Type="http://schemas.openxmlformats.org/officeDocument/2006/relationships/image" Target="../media/image449.wmf"/><Relationship Id="rId11" Type="http://schemas.openxmlformats.org/officeDocument/2006/relationships/oleObject" Target="../embeddings/oleObject48.bin"/><Relationship Id="rId10" Type="http://schemas.openxmlformats.org/officeDocument/2006/relationships/image" Target="../media/image448.wmf"/><Relationship Id="rId1" Type="http://schemas.openxmlformats.org/officeDocument/2006/relationships/oleObject" Target="../embeddings/oleObject43.bin"/></Relationships>
</file>

<file path=ppt/slides/_rels/slide2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2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1.png"/></Relationships>
</file>

<file path=ppt/slides/_rels/slide22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55.png"/><Relationship Id="rId3" Type="http://schemas.openxmlformats.org/officeDocument/2006/relationships/image" Target="../media/image454.png"/><Relationship Id="rId2" Type="http://schemas.openxmlformats.org/officeDocument/2006/relationships/image" Target="../media/image453.png"/><Relationship Id="rId1" Type="http://schemas.openxmlformats.org/officeDocument/2006/relationships/image" Target="../media/image452.png"/></Relationships>
</file>

<file path=ppt/slides/_rels/slide2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6.png"/></Relationships>
</file>

<file path=ppt/slides/_rels/slide2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7.png"/></Relationships>
</file>

<file path=ppt/slides/_rels/slide2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8.png"/></Relationships>
</file>

<file path=ppt/slides/_rels/slide2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9.png"/></Relationships>
</file>

<file path=ppt/slides/_rels/slide2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0.png"/></Relationships>
</file>

<file path=ppt/slides/_rels/slide22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4.png"/><Relationship Id="rId4" Type="http://schemas.openxmlformats.org/officeDocument/2006/relationships/image" Target="../media/image463.png"/><Relationship Id="rId3" Type="http://schemas.openxmlformats.org/officeDocument/2006/relationships/image" Target="../media/image421.emf"/><Relationship Id="rId2" Type="http://schemas.openxmlformats.org/officeDocument/2006/relationships/image" Target="../media/image462.png"/><Relationship Id="rId1" Type="http://schemas.openxmlformats.org/officeDocument/2006/relationships/image" Target="../media/image461.png"/></Relationships>
</file>

<file path=ppt/slides/_rels/slide228.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470.png"/><Relationship Id="rId5" Type="http://schemas.openxmlformats.org/officeDocument/2006/relationships/image" Target="../media/image469.png"/><Relationship Id="rId4" Type="http://schemas.openxmlformats.org/officeDocument/2006/relationships/image" Target="../media/image468.png"/><Relationship Id="rId3" Type="http://schemas.openxmlformats.org/officeDocument/2006/relationships/image" Target="../media/image467.png"/><Relationship Id="rId2" Type="http://schemas.openxmlformats.org/officeDocument/2006/relationships/image" Target="../media/image466.emf"/><Relationship Id="rId1" Type="http://schemas.openxmlformats.org/officeDocument/2006/relationships/image" Target="../media/image465.emf"/></Relationships>
</file>

<file path=ppt/slides/_rels/slide22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74.png"/><Relationship Id="rId3" Type="http://schemas.openxmlformats.org/officeDocument/2006/relationships/image" Target="../media/image473.png"/><Relationship Id="rId2" Type="http://schemas.openxmlformats.org/officeDocument/2006/relationships/image" Target="../media/image472.png"/><Relationship Id="rId1" Type="http://schemas.openxmlformats.org/officeDocument/2006/relationships/image" Target="../media/image47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1.png"/><Relationship Id="rId1" Type="http://schemas.openxmlformats.org/officeDocument/2006/relationships/image" Target="../media/image40.png"/></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76.emf"/><Relationship Id="rId1" Type="http://schemas.openxmlformats.org/officeDocument/2006/relationships/image" Target="../media/image475.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7.png"/></Relationships>
</file>

<file path=ppt/slides/_rels/slide2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8.png"/></Relationships>
</file>

<file path=ppt/slides/_rels/slide2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9.png"/></Relationships>
</file>

<file path=ppt/slides/_rels/slide2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0.png"/></Relationships>
</file>

<file path=ppt/slides/_rels/slide2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5.xml.rels><?xml version="1.0" encoding="UTF-8" standalone="yes"?>
<Relationships xmlns="http://schemas.openxmlformats.org/package/2006/relationships"><Relationship Id="rId9" Type="http://schemas.openxmlformats.org/officeDocument/2006/relationships/oleObject" Target="../embeddings/oleObject6.bin"/><Relationship Id="rId8" Type="http://schemas.openxmlformats.org/officeDocument/2006/relationships/oleObject" Target="../embeddings/oleObject5.bin"/><Relationship Id="rId7" Type="http://schemas.openxmlformats.org/officeDocument/2006/relationships/oleObject" Target="../embeddings/oleObject4.bin"/><Relationship Id="rId6" Type="http://schemas.openxmlformats.org/officeDocument/2006/relationships/image" Target="../media/image45.wmf"/><Relationship Id="rId5" Type="http://schemas.openxmlformats.org/officeDocument/2006/relationships/oleObject" Target="../embeddings/oleObject3.bin"/><Relationship Id="rId4" Type="http://schemas.openxmlformats.org/officeDocument/2006/relationships/image" Target="../media/image44.wmf"/><Relationship Id="rId35" Type="http://schemas.openxmlformats.org/officeDocument/2006/relationships/vmlDrawing" Target="../drawings/vmlDrawing1.vml"/><Relationship Id="rId34" Type="http://schemas.openxmlformats.org/officeDocument/2006/relationships/slideLayout" Target="../slideLayouts/slideLayout6.xml"/><Relationship Id="rId33" Type="http://schemas.openxmlformats.org/officeDocument/2006/relationships/image" Target="../media/image56.wmf"/><Relationship Id="rId32" Type="http://schemas.openxmlformats.org/officeDocument/2006/relationships/oleObject" Target="../embeddings/oleObject19.bin"/><Relationship Id="rId31" Type="http://schemas.openxmlformats.org/officeDocument/2006/relationships/image" Target="../media/image55.wmf"/><Relationship Id="rId30" Type="http://schemas.openxmlformats.org/officeDocument/2006/relationships/oleObject" Target="../embeddings/oleObject18.bin"/><Relationship Id="rId3" Type="http://schemas.openxmlformats.org/officeDocument/2006/relationships/oleObject" Target="../embeddings/oleObject2.bin"/><Relationship Id="rId29" Type="http://schemas.openxmlformats.org/officeDocument/2006/relationships/image" Target="../media/image54.wmf"/><Relationship Id="rId28" Type="http://schemas.openxmlformats.org/officeDocument/2006/relationships/oleObject" Target="../embeddings/oleObject17.bin"/><Relationship Id="rId27" Type="http://schemas.openxmlformats.org/officeDocument/2006/relationships/image" Target="../media/image53.wmf"/><Relationship Id="rId26" Type="http://schemas.openxmlformats.org/officeDocument/2006/relationships/oleObject" Target="../embeddings/oleObject16.bin"/><Relationship Id="rId25" Type="http://schemas.openxmlformats.org/officeDocument/2006/relationships/image" Target="../media/image52.wmf"/><Relationship Id="rId24" Type="http://schemas.openxmlformats.org/officeDocument/2006/relationships/oleObject" Target="../embeddings/oleObject15.bin"/><Relationship Id="rId23" Type="http://schemas.openxmlformats.org/officeDocument/2006/relationships/image" Target="../media/image51.wmf"/><Relationship Id="rId22" Type="http://schemas.openxmlformats.org/officeDocument/2006/relationships/oleObject" Target="../embeddings/oleObject14.bin"/><Relationship Id="rId21" Type="http://schemas.openxmlformats.org/officeDocument/2006/relationships/image" Target="../media/image50.wmf"/><Relationship Id="rId20" Type="http://schemas.openxmlformats.org/officeDocument/2006/relationships/oleObject" Target="../embeddings/oleObject13.bin"/><Relationship Id="rId2" Type="http://schemas.openxmlformats.org/officeDocument/2006/relationships/image" Target="../media/image43.wmf"/><Relationship Id="rId19" Type="http://schemas.openxmlformats.org/officeDocument/2006/relationships/oleObject" Target="../embeddings/oleObject12.bin"/><Relationship Id="rId18" Type="http://schemas.openxmlformats.org/officeDocument/2006/relationships/oleObject" Target="../embeddings/oleObject11.bin"/><Relationship Id="rId17" Type="http://schemas.openxmlformats.org/officeDocument/2006/relationships/image" Target="../media/image49.wmf"/><Relationship Id="rId16" Type="http://schemas.openxmlformats.org/officeDocument/2006/relationships/oleObject" Target="../embeddings/oleObject10.bin"/><Relationship Id="rId15" Type="http://schemas.openxmlformats.org/officeDocument/2006/relationships/oleObject" Target="../embeddings/oleObject9.bin"/><Relationship Id="rId14" Type="http://schemas.openxmlformats.org/officeDocument/2006/relationships/image" Target="../media/image48.wmf"/><Relationship Id="rId13" Type="http://schemas.openxmlformats.org/officeDocument/2006/relationships/oleObject" Target="../embeddings/oleObject8.bin"/><Relationship Id="rId12" Type="http://schemas.openxmlformats.org/officeDocument/2006/relationships/image" Target="../media/image47.wmf"/><Relationship Id="rId11" Type="http://schemas.openxmlformats.org/officeDocument/2006/relationships/oleObject" Target="../embeddings/oleObject7.bin"/><Relationship Id="rId10" Type="http://schemas.openxmlformats.org/officeDocument/2006/relationships/image" Target="../media/image46.wmf"/><Relationship Id="rId1"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8.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emf"/></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72.emf"/><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image" Target="../media/image66.emf"/></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emf"/></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emf"/></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0.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9.png"/><Relationship Id="rId6" Type="http://schemas.openxmlformats.org/officeDocument/2006/relationships/image" Target="../media/image88.wmf"/><Relationship Id="rId5" Type="http://schemas.openxmlformats.org/officeDocument/2006/relationships/image" Target="../media/image87.png"/><Relationship Id="rId4" Type="http://schemas.openxmlformats.org/officeDocument/2006/relationships/image" Target="../media/image86.wmf"/><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slides/_rels/slide38.xml.rels><?xml version="1.0" encoding="UTF-8" standalone="yes"?>
<Relationships xmlns="http://schemas.openxmlformats.org/package/2006/relationships"><Relationship Id="rId9" Type="http://schemas.openxmlformats.org/officeDocument/2006/relationships/oleObject" Target="../embeddings/oleObject24.bin"/><Relationship Id="rId8" Type="http://schemas.openxmlformats.org/officeDocument/2006/relationships/image" Target="../media/image48.wmf"/><Relationship Id="rId7" Type="http://schemas.openxmlformats.org/officeDocument/2006/relationships/oleObject" Target="../embeddings/oleObject23.bin"/><Relationship Id="rId6" Type="http://schemas.openxmlformats.org/officeDocument/2006/relationships/image" Target="../media/image47.wmf"/><Relationship Id="rId5" Type="http://schemas.openxmlformats.org/officeDocument/2006/relationships/oleObject" Target="../embeddings/oleObject22.bin"/><Relationship Id="rId4" Type="http://schemas.openxmlformats.org/officeDocument/2006/relationships/image" Target="../media/image49.wmf"/><Relationship Id="rId3" Type="http://schemas.openxmlformats.org/officeDocument/2006/relationships/oleObject" Target="../embeddings/oleObject21.bin"/><Relationship Id="rId27" Type="http://schemas.openxmlformats.org/officeDocument/2006/relationships/vmlDrawing" Target="../drawings/vmlDrawing2.vml"/><Relationship Id="rId26" Type="http://schemas.openxmlformats.org/officeDocument/2006/relationships/slideLayout" Target="../slideLayouts/slideLayout4.xml"/><Relationship Id="rId25" Type="http://schemas.openxmlformats.org/officeDocument/2006/relationships/image" Target="../media/image92.png"/><Relationship Id="rId24" Type="http://schemas.openxmlformats.org/officeDocument/2006/relationships/image" Target="../media/image91.png"/><Relationship Id="rId23" Type="http://schemas.openxmlformats.org/officeDocument/2006/relationships/image" Target="../media/image90.png"/><Relationship Id="rId22" Type="http://schemas.openxmlformats.org/officeDocument/2006/relationships/image" Target="../media/image56.wmf"/><Relationship Id="rId21" Type="http://schemas.openxmlformats.org/officeDocument/2006/relationships/oleObject" Target="../embeddings/oleObject30.bin"/><Relationship Id="rId20" Type="http://schemas.openxmlformats.org/officeDocument/2006/relationships/image" Target="../media/image55.wmf"/><Relationship Id="rId2" Type="http://schemas.openxmlformats.org/officeDocument/2006/relationships/image" Target="../media/image45.wmf"/><Relationship Id="rId19" Type="http://schemas.openxmlformats.org/officeDocument/2006/relationships/oleObject" Target="../embeddings/oleObject29.bin"/><Relationship Id="rId18" Type="http://schemas.openxmlformats.org/officeDocument/2006/relationships/image" Target="../media/image54.wmf"/><Relationship Id="rId17" Type="http://schemas.openxmlformats.org/officeDocument/2006/relationships/oleObject" Target="../embeddings/oleObject28.bin"/><Relationship Id="rId16" Type="http://schemas.openxmlformats.org/officeDocument/2006/relationships/image" Target="../media/image53.wmf"/><Relationship Id="rId15" Type="http://schemas.openxmlformats.org/officeDocument/2006/relationships/oleObject" Target="../embeddings/oleObject27.bin"/><Relationship Id="rId14" Type="http://schemas.openxmlformats.org/officeDocument/2006/relationships/image" Target="../media/image52.wmf"/><Relationship Id="rId13" Type="http://schemas.openxmlformats.org/officeDocument/2006/relationships/oleObject" Target="../embeddings/oleObject26.bin"/><Relationship Id="rId12" Type="http://schemas.openxmlformats.org/officeDocument/2006/relationships/image" Target="../media/image51.wmf"/><Relationship Id="rId11" Type="http://schemas.openxmlformats.org/officeDocument/2006/relationships/oleObject" Target="../embeddings/oleObject25.bin"/><Relationship Id="rId10" Type="http://schemas.openxmlformats.org/officeDocument/2006/relationships/image" Target="../media/image50.wmf"/><Relationship Id="rId1" Type="http://schemas.openxmlformats.org/officeDocument/2006/relationships/oleObject" Target="../embeddings/oleObject20.bin"/></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4.jpeg"/><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9" Type="http://schemas.openxmlformats.org/officeDocument/2006/relationships/image" Target="../media/image48.wmf"/><Relationship Id="rId8" Type="http://schemas.openxmlformats.org/officeDocument/2006/relationships/oleObject" Target="../embeddings/oleObject34.bin"/><Relationship Id="rId7" Type="http://schemas.openxmlformats.org/officeDocument/2006/relationships/image" Target="../media/image47.wmf"/><Relationship Id="rId6" Type="http://schemas.openxmlformats.org/officeDocument/2006/relationships/oleObject" Target="../embeddings/oleObject33.bin"/><Relationship Id="rId5" Type="http://schemas.openxmlformats.org/officeDocument/2006/relationships/image" Target="../media/image49.wmf"/><Relationship Id="rId4" Type="http://schemas.openxmlformats.org/officeDocument/2006/relationships/oleObject" Target="../embeddings/oleObject32.bin"/><Relationship Id="rId3" Type="http://schemas.openxmlformats.org/officeDocument/2006/relationships/image" Target="../media/image45.wmf"/><Relationship Id="rId26" Type="http://schemas.openxmlformats.org/officeDocument/2006/relationships/vmlDrawing" Target="../drawings/vmlDrawing3.vml"/><Relationship Id="rId25" Type="http://schemas.openxmlformats.org/officeDocument/2006/relationships/slideLayout" Target="../slideLayouts/slideLayout4.xml"/><Relationship Id="rId24" Type="http://schemas.openxmlformats.org/officeDocument/2006/relationships/image" Target="../media/image100.png"/><Relationship Id="rId23" Type="http://schemas.openxmlformats.org/officeDocument/2006/relationships/image" Target="../media/image56.wmf"/><Relationship Id="rId22" Type="http://schemas.openxmlformats.org/officeDocument/2006/relationships/oleObject" Target="../embeddings/oleObject41.bin"/><Relationship Id="rId21" Type="http://schemas.openxmlformats.org/officeDocument/2006/relationships/image" Target="../media/image55.wmf"/><Relationship Id="rId20" Type="http://schemas.openxmlformats.org/officeDocument/2006/relationships/oleObject" Target="../embeddings/oleObject40.bin"/><Relationship Id="rId2" Type="http://schemas.openxmlformats.org/officeDocument/2006/relationships/oleObject" Target="../embeddings/oleObject31.bin"/><Relationship Id="rId19" Type="http://schemas.openxmlformats.org/officeDocument/2006/relationships/image" Target="../media/image54.wmf"/><Relationship Id="rId18" Type="http://schemas.openxmlformats.org/officeDocument/2006/relationships/oleObject" Target="../embeddings/oleObject39.bin"/><Relationship Id="rId17" Type="http://schemas.openxmlformats.org/officeDocument/2006/relationships/image" Target="../media/image53.wmf"/><Relationship Id="rId16" Type="http://schemas.openxmlformats.org/officeDocument/2006/relationships/oleObject" Target="../embeddings/oleObject38.bin"/><Relationship Id="rId15" Type="http://schemas.openxmlformats.org/officeDocument/2006/relationships/image" Target="../media/image52.wmf"/><Relationship Id="rId14" Type="http://schemas.openxmlformats.org/officeDocument/2006/relationships/oleObject" Target="../embeddings/oleObject37.bin"/><Relationship Id="rId13" Type="http://schemas.openxmlformats.org/officeDocument/2006/relationships/image" Target="../media/image51.wmf"/><Relationship Id="rId12" Type="http://schemas.openxmlformats.org/officeDocument/2006/relationships/oleObject" Target="../embeddings/oleObject36.bin"/><Relationship Id="rId11" Type="http://schemas.openxmlformats.org/officeDocument/2006/relationships/image" Target="../media/image50.wmf"/><Relationship Id="rId10" Type="http://schemas.openxmlformats.org/officeDocument/2006/relationships/oleObject" Target="../embeddings/oleObject35.bin"/><Relationship Id="rId1" Type="http://schemas.openxmlformats.org/officeDocument/2006/relationships/image" Target="../media/image99.png"/></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05.emf"/><Relationship Id="rId4" Type="http://schemas.openxmlformats.org/officeDocument/2006/relationships/image" Target="../media/image104.emf"/><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image" Target="../media/image101.emf"/></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14.png"/><Relationship Id="rId4" Type="http://schemas.openxmlformats.org/officeDocument/2006/relationships/image" Target="../media/image113.pn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22.emf"/><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23.png"/><Relationship Id="rId1" Type="http://schemas.openxmlformats.org/officeDocument/2006/relationships/image" Target="../media/image122.emf"/></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4.emf"/></Relationships>
</file>

<file path=ppt/slides/_rels/slide4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132.png"/><Relationship Id="rId7" Type="http://schemas.openxmlformats.org/officeDocument/2006/relationships/image" Target="../media/image131.png"/><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image" Target="../media/image125.pn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36.emf"/><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3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7.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1.png"/><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image" Target="../media/image144.png"/><Relationship Id="rId1" Type="http://schemas.openxmlformats.org/officeDocument/2006/relationships/image" Target="../media/image143.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145.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145.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6.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49.png"/><Relationship Id="rId1" Type="http://schemas.openxmlformats.org/officeDocument/2006/relationships/image" Target="../media/image14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0.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1.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153.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154.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155.png"/></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59.png"/><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image" Target="../media/image156.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0.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62.png"/><Relationship Id="rId1" Type="http://schemas.openxmlformats.org/officeDocument/2006/relationships/image" Target="../media/image161.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3.emf"/></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4.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5.png"/></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image" Target="../media/image166.png"/></Relationships>
</file>

<file path=ppt/slides/_rels/slide7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73.jpeg"/><Relationship Id="rId4" Type="http://schemas.openxmlformats.org/officeDocument/2006/relationships/image" Target="../media/image172.png"/><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image" Target="../media/image169.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4.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5.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77.png"/><Relationship Id="rId1" Type="http://schemas.openxmlformats.org/officeDocument/2006/relationships/image" Target="../media/image176.png"/></Relationships>
</file>

<file path=ppt/slides/_rels/slide7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png"/><Relationship Id="rId3" Type="http://schemas.openxmlformats.org/officeDocument/2006/relationships/image" Target="../media/image180.png"/><Relationship Id="rId2" Type="http://schemas.openxmlformats.org/officeDocument/2006/relationships/image" Target="../media/image179.emf"/><Relationship Id="rId1" Type="http://schemas.openxmlformats.org/officeDocument/2006/relationships/image" Target="../media/image178.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3.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4.png"/></Relationships>
</file>

<file path=ppt/slides/_rels/slide8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90.png"/><Relationship Id="rId7" Type="http://schemas.openxmlformats.org/officeDocument/2006/relationships/image" Target="../media/image189.png"/><Relationship Id="rId6" Type="http://schemas.openxmlformats.org/officeDocument/2006/relationships/image" Target="../media/image188.png"/><Relationship Id="rId5" Type="http://schemas.openxmlformats.org/officeDocument/2006/relationships/image" Target="../media/image187.emf"/><Relationship Id="rId4" Type="http://schemas.openxmlformats.org/officeDocument/2006/relationships/image" Target="../media/image186.emf"/><Relationship Id="rId3" Type="http://schemas.openxmlformats.org/officeDocument/2006/relationships/image" Target="../media/image185.png"/><Relationship Id="rId2" Type="http://schemas.openxmlformats.org/officeDocument/2006/relationships/oleObject" Target="../embeddings/oleObject42.bin"/><Relationship Id="rId10" Type="http://schemas.openxmlformats.org/officeDocument/2006/relationships/vmlDrawing" Target="../drawings/vmlDrawing4.vml"/><Relationship Id="rId1" Type="http://schemas.openxmlformats.org/officeDocument/2006/relationships/image" Target="../media/image178.emf"/></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1.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93.png"/><Relationship Id="rId1" Type="http://schemas.openxmlformats.org/officeDocument/2006/relationships/image" Target="../media/image192.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95.png"/><Relationship Id="rId1" Type="http://schemas.openxmlformats.org/officeDocument/2006/relationships/image" Target="../media/image194.png"/></Relationships>
</file>

<file path=ppt/slides/_rels/slide8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 Id="rId3" Type="http://schemas.openxmlformats.org/officeDocument/2006/relationships/image" Target="../media/image198.png"/><Relationship Id="rId2" Type="http://schemas.openxmlformats.org/officeDocument/2006/relationships/image" Target="../media/image197.emf"/><Relationship Id="rId1" Type="http://schemas.openxmlformats.org/officeDocument/2006/relationships/image" Target="../media/image196.emf"/></Relationships>
</file>

<file path=ppt/slides/_rels/slide8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6.emf"/><Relationship Id="rId4" Type="http://schemas.openxmlformats.org/officeDocument/2006/relationships/image" Target="../media/image205.emf"/><Relationship Id="rId3" Type="http://schemas.openxmlformats.org/officeDocument/2006/relationships/image" Target="../media/image204.emf"/><Relationship Id="rId2" Type="http://schemas.openxmlformats.org/officeDocument/2006/relationships/image" Target="../media/image203.emf"/><Relationship Id="rId1" Type="http://schemas.openxmlformats.org/officeDocument/2006/relationships/image" Target="../media/image202.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213.emf"/><Relationship Id="rId6" Type="http://schemas.openxmlformats.org/officeDocument/2006/relationships/image" Target="../media/image212.emf"/><Relationship Id="rId5" Type="http://schemas.openxmlformats.org/officeDocument/2006/relationships/image" Target="../media/image211.emf"/><Relationship Id="rId4" Type="http://schemas.openxmlformats.org/officeDocument/2006/relationships/image" Target="../media/image210.emf"/><Relationship Id="rId3" Type="http://schemas.openxmlformats.org/officeDocument/2006/relationships/image" Target="../media/image209.emf"/><Relationship Id="rId2" Type="http://schemas.openxmlformats.org/officeDocument/2006/relationships/image" Target="../media/image208.emf"/><Relationship Id="rId1" Type="http://schemas.openxmlformats.org/officeDocument/2006/relationships/image" Target="../media/image20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5.jpeg"/><Relationship Id="rId1"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4.png"/></Relationships>
</file>

<file path=ppt/slides/_rels/slide9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image" Target="../media/image215.png"/></Relationships>
</file>

<file path=ppt/slides/_rels/slide9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image" Target="../media/image218.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21.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24.png"/><Relationship Id="rId1" Type="http://schemas.openxmlformats.org/officeDocument/2006/relationships/image" Target="../media/image223.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5.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6.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7.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Title 2049"/>
          <p:cNvSpPr>
            <a:spLocks noGrp="1"/>
          </p:cNvSpPr>
          <p:nvPr>
            <p:ph type="ctrTitle"/>
          </p:nvPr>
        </p:nvSpPr>
        <p:spPr>
          <a:xfrm>
            <a:off x="611505" y="1124585"/>
            <a:ext cx="7867650" cy="861695"/>
          </a:xfrm>
        </p:spPr>
        <p:txBody>
          <a:bodyPr anchor="b" anchorCtr="0"/>
          <a:p>
            <a:pPr marL="0" marR="0" indent="0" algn="l" defTabSz="914400" rtl="0" eaLnBrk="1" fontAlgn="base" latinLnBrk="0" hangingPunct="1">
              <a:lnSpc>
                <a:spcPct val="100000"/>
              </a:lnSpc>
              <a:spcBef>
                <a:spcPct val="0"/>
              </a:spcBef>
              <a:spcAft>
                <a:spcPct val="0"/>
              </a:spcAft>
              <a:buClrTx/>
              <a:buSzTx/>
              <a:buFontTx/>
              <a:buNone/>
            </a:pPr>
            <a:r>
              <a:rPr kumimoji="0" lang="en-US" altLang="zh-TW" sz="4000" b="0" i="0" u="none" strike="noStrike" kern="1200" cap="none" spc="0" normalizeH="0" baseline="0" noProof="1">
                <a:solidFill>
                  <a:schemeClr val="tx2"/>
                </a:solidFill>
                <a:latin typeface="+mj-lt"/>
                <a:ea typeface="+mj-ea"/>
                <a:cs typeface="+mj-cs"/>
              </a:rPr>
              <a:t>PDF/TMD/GPD for EIC (Theory</a:t>
            </a:r>
            <a:r>
              <a:rPr kumimoji="0" lang="en-US" altLang="zh-TW" sz="4000" b="0" i="0" u="none" strike="noStrike" kern="1200" cap="none" spc="0" normalizeH="0" baseline="0" noProof="1">
                <a:solidFill>
                  <a:schemeClr val="tx2"/>
                </a:solidFill>
                <a:latin typeface="+mj-lt"/>
                <a:ea typeface="+mj-ea"/>
                <a:cs typeface="+mj-cs"/>
              </a:rPr>
              <a:t>) </a:t>
            </a:r>
            <a:endParaRPr kumimoji="0" lang="en-US" altLang="zh-TW" sz="4000" b="0" i="0" u="none" strike="noStrike" kern="1200" cap="none" spc="0" normalizeH="0" baseline="0" noProof="1">
              <a:solidFill>
                <a:schemeClr val="tx2"/>
              </a:solidFill>
              <a:latin typeface="+mj-lt"/>
              <a:ea typeface="+mj-ea"/>
              <a:cs typeface="+mj-cs"/>
            </a:endParaRPr>
          </a:p>
        </p:txBody>
      </p:sp>
      <p:sp>
        <p:nvSpPr>
          <p:cNvPr id="5122" name="Subtitle 2050"/>
          <p:cNvSpPr>
            <a:spLocks noGrp="1"/>
          </p:cNvSpPr>
          <p:nvPr>
            <p:ph type="subTitle" idx="1"/>
          </p:nvPr>
        </p:nvSpPr>
        <p:spPr>
          <a:xfrm>
            <a:off x="251460" y="3716655"/>
            <a:ext cx="3703955" cy="1367155"/>
          </a:xfrm>
        </p:spPr>
        <p:txBody>
          <a:bodyPr anchor="t" anchorCtr="0"/>
          <a:p>
            <a:pPr marL="0" marR="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altLang="zh-TW" sz="3200" b="0" i="0" u="none" strike="noStrike" kern="1200" cap="none" spc="0" normalizeH="0" baseline="0" noProof="1">
                <a:solidFill>
                  <a:srgbClr val="3333FF"/>
                </a:solidFill>
                <a:latin typeface="+mn-lt"/>
                <a:ea typeface="標楷體" panose="03000509000000000000" pitchFamily="65" charset="-120"/>
                <a:cs typeface="+mn-cs"/>
              </a:rPr>
              <a:t>Chung-Wen Kao</a:t>
            </a:r>
            <a:endParaRPr kumimoji="0" lang="en-US" altLang="zh-TW" sz="3200" b="0" i="0" u="none" strike="noStrike" kern="1200" cap="none" spc="0" normalizeH="0" baseline="0" noProof="1">
              <a:solidFill>
                <a:srgbClr val="3333FF"/>
              </a:solidFill>
              <a:latin typeface="+mn-lt"/>
              <a:ea typeface="標楷體" panose="03000509000000000000" pitchFamily="65" charset="-120"/>
              <a:cs typeface="+mn-cs"/>
            </a:endParaRPr>
          </a:p>
          <a:p>
            <a:pPr marL="0" marR="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altLang="zh-TW" sz="3200" b="0" i="0" u="none" strike="noStrike" kern="1200" cap="none" spc="0" normalizeH="0" baseline="0" noProof="1">
                <a:solidFill>
                  <a:srgbClr val="3333FF"/>
                </a:solidFill>
                <a:latin typeface="+mn-lt"/>
                <a:ea typeface="標楷體" panose="03000509000000000000" pitchFamily="65" charset="-120"/>
                <a:cs typeface="+mn-cs"/>
              </a:rPr>
              <a:t>Chung-Yuan Christian University</a:t>
            </a:r>
            <a:endParaRPr kumimoji="0" lang="en-US" altLang="zh-TW" sz="3200" b="0" i="0" u="none" strike="noStrike" kern="1200" cap="none" spc="0" normalizeH="0" baseline="0" noProof="1">
              <a:solidFill>
                <a:srgbClr val="3333FF"/>
              </a:solidFill>
              <a:latin typeface="+mn-lt"/>
              <a:ea typeface="標楷體" panose="03000509000000000000" pitchFamily="65" charset="-120"/>
              <a:cs typeface="+mn-cs"/>
            </a:endParaRPr>
          </a:p>
          <a:p>
            <a:pPr marL="0" marR="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altLang="zh-TW" sz="3200" b="0" i="0" u="none" strike="noStrike" kern="1200" cap="none" spc="0" normalizeH="0" baseline="0" noProof="1" dirty="0">
              <a:solidFill>
                <a:srgbClr val="3333FF"/>
              </a:solidFill>
              <a:latin typeface="+mn-lt"/>
              <a:ea typeface="標楷體" panose="03000509000000000000" pitchFamily="65" charset="-120"/>
              <a:cs typeface="+mn-cs"/>
            </a:endParaRPr>
          </a:p>
        </p:txBody>
      </p:sp>
      <p:sp>
        <p:nvSpPr>
          <p:cNvPr id="9219" name="Text Box 2051"/>
          <p:cNvSpPr txBox="1"/>
          <p:nvPr/>
        </p:nvSpPr>
        <p:spPr>
          <a:xfrm>
            <a:off x="323215" y="5589270"/>
            <a:ext cx="3476625" cy="953135"/>
          </a:xfrm>
          <a:prstGeom prst="rect">
            <a:avLst/>
          </a:prstGeom>
          <a:noFill/>
          <a:ln w="9525">
            <a:noFill/>
          </a:ln>
        </p:spPr>
        <p:txBody>
          <a:bodyPr wrap="square" anchor="t" anchorCtr="0">
            <a:spAutoFit/>
          </a:bodyPr>
          <a:p>
            <a:pPr eaLnBrk="0" hangingPunct="0"/>
            <a:r>
              <a:rPr lang="en-US" altLang="zh-TW" sz="2800">
                <a:solidFill>
                  <a:srgbClr val="FF0000"/>
                </a:solidFill>
                <a:latin typeface="Arial" panose="020B0604020202020204" pitchFamily="34" charset="0"/>
                <a:ea typeface="新細明體" panose="02020500000000000000" pitchFamily="18" charset="-120"/>
              </a:rPr>
              <a:t>2022.8 .18. TIDC workshop, NCKU </a:t>
            </a:r>
            <a:endParaRPr lang="en-US" altLang="zh-TW" sz="2800">
              <a:solidFill>
                <a:srgbClr val="FF0000"/>
              </a:solidFill>
              <a:latin typeface="Arial" panose="020B0604020202020204" pitchFamily="34" charset="0"/>
              <a:ea typeface="新細明體" panose="02020500000000000000" pitchFamily="18" charset="-120"/>
            </a:endParaRPr>
          </a:p>
        </p:txBody>
      </p:sp>
      <p:pic>
        <p:nvPicPr>
          <p:cNvPr id="101" name="Picture 100"/>
          <p:cNvPicPr/>
          <p:nvPr/>
        </p:nvPicPr>
        <p:blipFill>
          <a:blip r:embed="rId1"/>
          <a:stretch>
            <a:fillRect/>
          </a:stretch>
        </p:blipFill>
        <p:spPr>
          <a:xfrm>
            <a:off x="4131310" y="3356610"/>
            <a:ext cx="4692015" cy="333248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Title 208900"/>
          <p:cNvSpPr>
            <a:spLocks noGrp="1"/>
          </p:cNvSpPr>
          <p:nvPr>
            <p:ph type="title"/>
          </p:nvPr>
        </p:nvSpPr>
        <p:spPr/>
        <p:txBody>
          <a:bodyPr vert="horz" wrap="square" lIns="91440" tIns="45720" rIns="91440" bIns="45720" anchor="b" anchorCtr="0"/>
          <a:p>
            <a:r>
              <a:rPr lang="en-US" altLang="zh-TW"/>
              <a:t>EIC and QCD</a:t>
            </a:r>
            <a:endParaRPr lang="en-US" altLang="zh-TW"/>
          </a:p>
        </p:txBody>
      </p:sp>
      <p:sp>
        <p:nvSpPr>
          <p:cNvPr id="11266" name="Text Box 1"/>
          <p:cNvSpPr txBox="1"/>
          <p:nvPr/>
        </p:nvSpPr>
        <p:spPr>
          <a:xfrm>
            <a:off x="3054985" y="1916430"/>
            <a:ext cx="6064885" cy="4523105"/>
          </a:xfrm>
          <a:prstGeom prst="rect">
            <a:avLst/>
          </a:prstGeom>
          <a:noFill/>
          <a:ln w="9525">
            <a:noFill/>
          </a:ln>
        </p:spPr>
        <p:txBody>
          <a:bodyPr wrap="square" anchor="t" anchorCtr="0">
            <a:spAutoFit/>
          </a:bodyPr>
          <a:p>
            <a:r>
              <a:rPr lang="en-US" altLang="zh-CN" sz="2400">
                <a:latin typeface="Arial" panose="020B0604020202020204" pitchFamily="34" charset="0"/>
                <a:ea typeface="新細明體" panose="02020500000000000000" pitchFamily="18" charset="-120"/>
              </a:rPr>
              <a:t>These measurements will be fundamental to </a:t>
            </a:r>
            <a:r>
              <a:rPr lang="en-US" altLang="zh-CN" sz="2400">
                <a:solidFill>
                  <a:srgbClr val="FF0000"/>
                </a:solidFill>
                <a:latin typeface="Arial" panose="020B0604020202020204" pitchFamily="34" charset="0"/>
                <a:ea typeface="新細明體" panose="02020500000000000000" pitchFamily="18" charset="-120"/>
              </a:rPr>
              <a:t>understand how partons are distributed in position and momentum spaces within a proton</a:t>
            </a:r>
            <a:r>
              <a:rPr lang="en-US" altLang="zh-CN" sz="2400">
                <a:latin typeface="Arial" panose="020B0604020202020204" pitchFamily="34" charset="0"/>
                <a:ea typeface="新細明體" panose="02020500000000000000" pitchFamily="18" charset="-120"/>
              </a:rPr>
              <a:t>,</a:t>
            </a:r>
            <a:r>
              <a:rPr lang="en-US" altLang="zh-CN" sz="2400">
                <a:solidFill>
                  <a:srgbClr val="0066FF"/>
                </a:solidFill>
                <a:latin typeface="Arial" panose="020B0604020202020204" pitchFamily="34" charset="0"/>
                <a:ea typeface="新細明體" panose="02020500000000000000" pitchFamily="18" charset="-120"/>
              </a:rPr>
              <a:t> how the proton spin originates from the spin and the dynamics of partons</a:t>
            </a:r>
            <a:r>
              <a:rPr lang="en-US" altLang="zh-CN" sz="2400">
                <a:latin typeface="Arial" panose="020B0604020202020204" pitchFamily="34" charset="0"/>
                <a:ea typeface="新細明體" panose="02020500000000000000" pitchFamily="18" charset="-120"/>
              </a:rPr>
              <a:t>, </a:t>
            </a:r>
            <a:r>
              <a:rPr lang="en-US" altLang="zh-CN" sz="2400">
                <a:solidFill>
                  <a:srgbClr val="00B050"/>
                </a:solidFill>
                <a:latin typeface="Arial" panose="020B0604020202020204" pitchFamily="34" charset="0"/>
                <a:ea typeface="新細明體" panose="02020500000000000000" pitchFamily="18" charset="-120"/>
              </a:rPr>
              <a:t>how the nuclear medium modifies parton-level interactions and substructure, and whether gluons saturate within heavy nuclei. In addition, the EIC will be capable of a range of PDF-related precision measurements in fundamental QCD and electroweak phenomenology.</a:t>
            </a:r>
            <a:endParaRPr lang="en-US" altLang="zh-CN" sz="2400">
              <a:solidFill>
                <a:srgbClr val="00B050"/>
              </a:solidFill>
              <a:latin typeface="Arial" panose="020B0604020202020204" pitchFamily="34" charset="0"/>
              <a:ea typeface="新細明體" panose="02020500000000000000" pitchFamily="18" charset="-120"/>
            </a:endParaRPr>
          </a:p>
        </p:txBody>
      </p:sp>
      <p:pic>
        <p:nvPicPr>
          <p:cNvPr id="5" name="Content Placeholder 4"/>
          <p:cNvPicPr>
            <a:picLocks noChangeAspect="1"/>
          </p:cNvPicPr>
          <p:nvPr>
            <p:ph idx="1"/>
          </p:nvPr>
        </p:nvPicPr>
        <p:blipFill>
          <a:blip r:embed="rId1"/>
          <a:stretch>
            <a:fillRect/>
          </a:stretch>
        </p:blipFill>
        <p:spPr>
          <a:xfrm>
            <a:off x="107315" y="2276475"/>
            <a:ext cx="2877185" cy="273939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sz="quarter" idx="1"/>
          </p:nvPr>
        </p:nvPicPr>
        <p:blipFill>
          <a:blip r:embed="rId1"/>
          <a:stretch>
            <a:fillRect/>
          </a:stretch>
        </p:blipFill>
        <p:spPr>
          <a:xfrm>
            <a:off x="34925" y="202565"/>
            <a:ext cx="8942070" cy="4665980"/>
          </a:xfrm>
          <a:prstGeom prst="rect">
            <a:avLst/>
          </a:prstGeom>
        </p:spPr>
      </p:pic>
      <p:pic>
        <p:nvPicPr>
          <p:cNvPr id="3" name="Content Placeholder 2"/>
          <p:cNvPicPr>
            <a:picLocks noChangeAspect="1"/>
          </p:cNvPicPr>
          <p:nvPr>
            <p:ph sz="quarter" idx="2"/>
          </p:nvPr>
        </p:nvPicPr>
        <p:blipFill>
          <a:blip r:embed="rId2"/>
          <a:stretch>
            <a:fillRect/>
          </a:stretch>
        </p:blipFill>
        <p:spPr>
          <a:xfrm>
            <a:off x="467360" y="6021070"/>
            <a:ext cx="6370955" cy="819785"/>
          </a:xfrm>
          <a:prstGeom prst="rect">
            <a:avLst/>
          </a:prstGeom>
        </p:spPr>
      </p:pic>
      <p:pic>
        <p:nvPicPr>
          <p:cNvPr id="5" name="Content Placeholder 4"/>
          <p:cNvPicPr>
            <a:picLocks noChangeAspect="1"/>
          </p:cNvPicPr>
          <p:nvPr>
            <p:ph sz="quarter" idx="3"/>
          </p:nvPr>
        </p:nvPicPr>
        <p:blipFill>
          <a:blip r:embed="rId3"/>
          <a:stretch>
            <a:fillRect/>
          </a:stretch>
        </p:blipFill>
        <p:spPr>
          <a:xfrm>
            <a:off x="394970" y="4869180"/>
            <a:ext cx="7011035" cy="1258570"/>
          </a:xfrm>
          <a:prstGeom prst="rect">
            <a:avLst/>
          </a:prstGeom>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60325" y="399415"/>
            <a:ext cx="9611995" cy="624586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Spin program in EIC</a:t>
            </a:r>
            <a:endParaRPr lang="en-US" altLang="zh-CN"/>
          </a:p>
        </p:txBody>
      </p:sp>
      <p:pic>
        <p:nvPicPr>
          <p:cNvPr id="2" name="Content Placeholder 1"/>
          <p:cNvPicPr>
            <a:picLocks noChangeAspect="1"/>
          </p:cNvPicPr>
          <p:nvPr>
            <p:ph idx="1"/>
          </p:nvPr>
        </p:nvPicPr>
        <p:blipFill>
          <a:blip r:embed="rId1"/>
          <a:stretch>
            <a:fillRect/>
          </a:stretch>
        </p:blipFill>
        <p:spPr>
          <a:xfrm>
            <a:off x="236855" y="2033270"/>
            <a:ext cx="7865110" cy="4521835"/>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r>
              <a:rPr lang="en-US"/>
              <a:t>Study of </a:t>
            </a:r>
            <a:br>
              <a:rPr lang="en-US"/>
            </a:br>
            <a:r>
              <a:rPr lang="en-US">
                <a:solidFill>
                  <a:srgbClr val="FF0000"/>
                </a:solidFill>
              </a:rPr>
              <a:t>P</a:t>
            </a:r>
            <a:r>
              <a:rPr lang="en-US"/>
              <a:t>arton </a:t>
            </a:r>
            <a:r>
              <a:rPr lang="en-US">
                <a:solidFill>
                  <a:srgbClr val="FF0000"/>
                </a:solidFill>
              </a:rPr>
              <a:t>D</a:t>
            </a:r>
            <a:r>
              <a:rPr lang="en-US"/>
              <a:t>istribution </a:t>
            </a:r>
            <a:r>
              <a:rPr lang="en-US">
                <a:solidFill>
                  <a:srgbClr val="FF0000"/>
                </a:solidFill>
              </a:rPr>
              <a:t>F</a:t>
            </a:r>
            <a:r>
              <a:rPr lang="en-US"/>
              <a:t>unctions</a:t>
            </a:r>
            <a:br>
              <a:rPr lang="en-US"/>
            </a:br>
            <a:r>
              <a:rPr lang="en-US"/>
              <a:t>in </a:t>
            </a:r>
            <a:r>
              <a:rPr lang="en-US">
                <a:solidFill>
                  <a:srgbClr val="D60093"/>
                </a:solidFill>
              </a:rPr>
              <a:t>E</a:t>
            </a:r>
            <a:r>
              <a:rPr lang="en-US"/>
              <a:t>lectron-</a:t>
            </a:r>
            <a:r>
              <a:rPr lang="en-US">
                <a:solidFill>
                  <a:srgbClr val="D60093"/>
                </a:solidFill>
              </a:rPr>
              <a:t>I</a:t>
            </a:r>
            <a:r>
              <a:rPr lang="en-US"/>
              <a:t>on </a:t>
            </a:r>
            <a:r>
              <a:rPr lang="en-US">
                <a:solidFill>
                  <a:srgbClr val="D60093"/>
                </a:solidFill>
              </a:rPr>
              <a:t>C</a:t>
            </a:r>
            <a:r>
              <a:rPr lang="en-US"/>
              <a:t>olliders (C) </a:t>
            </a:r>
            <a:endParaRPr lang="en-US"/>
          </a:p>
        </p:txBody>
      </p:sp>
      <p:sp>
        <p:nvSpPr>
          <p:cNvPr id="5" name="Subtitle 4"/>
          <p:cNvSpPr>
            <a:spLocks noGrp="1"/>
          </p:cNvSpPr>
          <p:nvPr>
            <p:ph type="subTitle" idx="1"/>
          </p:nvPr>
        </p:nvSpPr>
        <p:spPr>
          <a:xfrm>
            <a:off x="203200" y="3644900"/>
            <a:ext cx="8737600" cy="1752600"/>
          </a:xfrm>
        </p:spPr>
        <p:txBody>
          <a:bodyPr/>
          <a:p>
            <a:r>
              <a:rPr lang="en-US"/>
              <a:t>Polarized Parton Distribution Functions </a:t>
            </a:r>
            <a:endParaRPr lang="en-US"/>
          </a:p>
          <a:p>
            <a:r>
              <a:rPr lang="en-US"/>
              <a:t>of Prton at higher twist</a:t>
            </a:r>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Higher-Twist PDFs</a:t>
            </a:r>
            <a:endParaRPr lang="en-US" altLang="zh-CN"/>
          </a:p>
        </p:txBody>
      </p:sp>
      <p:pic>
        <p:nvPicPr>
          <p:cNvPr id="2" name="Content Placeholder 1"/>
          <p:cNvPicPr>
            <a:picLocks noChangeAspect="1"/>
          </p:cNvPicPr>
          <p:nvPr>
            <p:ph sz="half" idx="1"/>
          </p:nvPr>
        </p:nvPicPr>
        <p:blipFill>
          <a:blip r:embed="rId1"/>
          <a:stretch>
            <a:fillRect/>
          </a:stretch>
        </p:blipFill>
        <p:spPr>
          <a:xfrm>
            <a:off x="323215" y="4796790"/>
            <a:ext cx="5807075" cy="694055"/>
          </a:xfrm>
          <a:prstGeom prst="rect">
            <a:avLst/>
          </a:prstGeom>
        </p:spPr>
      </p:pic>
      <p:pic>
        <p:nvPicPr>
          <p:cNvPr id="4" name="Content Placeholder 3"/>
          <p:cNvPicPr>
            <a:picLocks noChangeAspect="1"/>
          </p:cNvPicPr>
          <p:nvPr>
            <p:ph sz="half" idx="2"/>
          </p:nvPr>
        </p:nvPicPr>
        <p:blipFill>
          <a:blip r:embed="rId2"/>
          <a:stretch>
            <a:fillRect/>
          </a:stretch>
        </p:blipFill>
        <p:spPr>
          <a:xfrm>
            <a:off x="179070" y="3274695"/>
            <a:ext cx="7540625" cy="438785"/>
          </a:xfrm>
          <a:prstGeom prst="rect">
            <a:avLst/>
          </a:prstGeom>
        </p:spPr>
      </p:pic>
      <p:pic>
        <p:nvPicPr>
          <p:cNvPr id="5" name="Picture 4"/>
          <p:cNvPicPr>
            <a:picLocks noChangeAspect="1"/>
          </p:cNvPicPr>
          <p:nvPr/>
        </p:nvPicPr>
        <p:blipFill>
          <a:blip r:embed="rId3"/>
          <a:stretch>
            <a:fillRect/>
          </a:stretch>
        </p:blipFill>
        <p:spPr>
          <a:xfrm>
            <a:off x="251460" y="5733415"/>
            <a:ext cx="2525395" cy="772795"/>
          </a:xfrm>
          <a:prstGeom prst="rect">
            <a:avLst/>
          </a:prstGeom>
        </p:spPr>
      </p:pic>
      <p:pic>
        <p:nvPicPr>
          <p:cNvPr id="6" name="Picture 5"/>
          <p:cNvPicPr>
            <a:picLocks noChangeAspect="1"/>
          </p:cNvPicPr>
          <p:nvPr/>
        </p:nvPicPr>
        <p:blipFill>
          <a:blip r:embed="rId4"/>
          <a:stretch>
            <a:fillRect/>
          </a:stretch>
        </p:blipFill>
        <p:spPr>
          <a:xfrm>
            <a:off x="3275330" y="6021070"/>
            <a:ext cx="1988185" cy="488950"/>
          </a:xfrm>
          <a:prstGeom prst="rect">
            <a:avLst/>
          </a:prstGeom>
        </p:spPr>
      </p:pic>
      <p:pic>
        <p:nvPicPr>
          <p:cNvPr id="14" name="Picture 13"/>
          <p:cNvPicPr>
            <a:picLocks noChangeAspect="1"/>
          </p:cNvPicPr>
          <p:nvPr/>
        </p:nvPicPr>
        <p:blipFill>
          <a:blip r:embed="rId5"/>
          <a:stretch>
            <a:fillRect/>
          </a:stretch>
        </p:blipFill>
        <p:spPr>
          <a:xfrm>
            <a:off x="394970" y="2328545"/>
            <a:ext cx="1333500" cy="386715"/>
          </a:xfrm>
          <a:prstGeom prst="rect">
            <a:avLst/>
          </a:prstGeom>
        </p:spPr>
      </p:pic>
      <p:sp>
        <p:nvSpPr>
          <p:cNvPr id="15" name="Text Box 14"/>
          <p:cNvSpPr txBox="1"/>
          <p:nvPr/>
        </p:nvSpPr>
        <p:spPr>
          <a:xfrm>
            <a:off x="2555240" y="2060575"/>
            <a:ext cx="6194425" cy="829945"/>
          </a:xfrm>
          <a:prstGeom prst="rect">
            <a:avLst/>
          </a:prstGeom>
          <a:noFill/>
        </p:spPr>
        <p:txBody>
          <a:bodyPr wrap="square" rtlCol="0" anchor="t">
            <a:spAutoFit/>
          </a:bodyPr>
          <a:p>
            <a:r>
              <a:rPr lang="en-US" sz="2400">
                <a:solidFill>
                  <a:srgbClr val="FF0000"/>
                </a:solidFill>
              </a:rPr>
              <a:t>longitudinally polarized electron beam and a transversely polarized target</a:t>
            </a:r>
            <a:endParaRPr lang="en-US" sz="2400">
              <a:solidFill>
                <a:srgbClr val="FF0000"/>
              </a:solidFill>
            </a:endParaRPr>
          </a:p>
        </p:txBody>
      </p:sp>
      <p:sp>
        <p:nvSpPr>
          <p:cNvPr id="16" name="Text Box 15"/>
          <p:cNvSpPr txBox="1"/>
          <p:nvPr/>
        </p:nvSpPr>
        <p:spPr>
          <a:xfrm>
            <a:off x="179070" y="3860800"/>
            <a:ext cx="7788910" cy="645160"/>
          </a:xfrm>
          <a:prstGeom prst="rect">
            <a:avLst/>
          </a:prstGeom>
          <a:noFill/>
        </p:spPr>
        <p:txBody>
          <a:bodyPr wrap="square" rtlCol="0" anchor="t">
            <a:spAutoFit/>
          </a:bodyPr>
          <a:p>
            <a:r>
              <a:rPr lang="en-US">
                <a:solidFill>
                  <a:srgbClr val="FF0000"/>
                </a:solidFill>
                <a:latin typeface="Times New Roman" panose="02020603050405020304" charset="0"/>
                <a:cs typeface="Times New Roman" panose="02020603050405020304" charset="0"/>
              </a:rPr>
              <a:t>target polarization pointing in a direction given by spherical polar angles </a:t>
            </a:r>
            <a:r>
              <a:rPr lang="en-US">
                <a:solidFill>
                  <a:srgbClr val="FF0000"/>
                </a:solidFill>
                <a:latin typeface="+mj-lt"/>
                <a:ea typeface="SimSun" panose="02010600030101010101" pitchFamily="2" charset="-122"/>
                <a:cs typeface="+mj-lt"/>
              </a:rPr>
              <a:t>θ</a:t>
            </a:r>
            <a:r>
              <a:rPr lang="en-US">
                <a:solidFill>
                  <a:srgbClr val="FF0000"/>
                </a:solidFill>
                <a:latin typeface="Times New Roman" panose="02020603050405020304" charset="0"/>
                <a:cs typeface="Times New Roman" panose="02020603050405020304" charset="0"/>
              </a:rPr>
              <a:t> </a:t>
            </a:r>
            <a:r>
              <a:rPr lang="en-US" baseline="30000">
                <a:solidFill>
                  <a:srgbClr val="FF0000"/>
                </a:solidFill>
                <a:uFillTx/>
                <a:latin typeface="Times New Roman" panose="02020603050405020304" charset="0"/>
                <a:cs typeface="Times New Roman" panose="02020603050405020304" charset="0"/>
              </a:rPr>
              <a:t>*</a:t>
            </a:r>
            <a:r>
              <a:rPr lang="en-US">
                <a:solidFill>
                  <a:srgbClr val="FF0000"/>
                </a:solidFill>
                <a:latin typeface="Times New Roman" panose="02020603050405020304" charset="0"/>
                <a:cs typeface="Times New Roman" panose="02020603050405020304" charset="0"/>
              </a:rPr>
              <a:t> and </a:t>
            </a:r>
            <a:r>
              <a:rPr lang="en-US">
                <a:solidFill>
                  <a:srgbClr val="FF0000"/>
                </a:solidFill>
                <a:latin typeface="SimSun" panose="02010600030101010101" pitchFamily="2" charset="-122"/>
                <a:ea typeface="SimSun" panose="02010600030101010101" pitchFamily="2" charset="-122"/>
                <a:cs typeface="Times New Roman" panose="02020603050405020304" charset="0"/>
              </a:rPr>
              <a:t>φ</a:t>
            </a:r>
            <a:r>
              <a:rPr lang="en-US">
                <a:solidFill>
                  <a:srgbClr val="FF0000"/>
                </a:solidFill>
                <a:latin typeface="Times New Roman" panose="02020603050405020304" charset="0"/>
                <a:ea typeface="SimSun" panose="02010600030101010101" pitchFamily="2" charset="-122"/>
                <a:cs typeface="Times New Roman" panose="02020603050405020304" charset="0"/>
              </a:rPr>
              <a:t>*</a:t>
            </a:r>
            <a:r>
              <a:rPr lang="en-US">
                <a:solidFill>
                  <a:srgbClr val="FF0000"/>
                </a:solidFill>
                <a:latin typeface="Times New Roman" panose="02020603050405020304" charset="0"/>
                <a:cs typeface="Times New Roman" panose="02020603050405020304" charset="0"/>
              </a:rPr>
              <a:t>relative to the direction of the momentum transfer vector q</a:t>
            </a:r>
            <a:endParaRPr lang="en-US">
              <a:solidFill>
                <a:srgbClr val="FF0000"/>
              </a:solidFill>
              <a:latin typeface="Times New Roman" panose="02020603050405020304" charset="0"/>
              <a:cs typeface="Times New Roman" panose="02020603050405020304" charset="0"/>
            </a:endParaRPr>
          </a:p>
        </p:txBody>
      </p:sp>
      <p:pic>
        <p:nvPicPr>
          <p:cNvPr id="17" name="Picture 16"/>
          <p:cNvPicPr>
            <a:picLocks noChangeAspect="1"/>
          </p:cNvPicPr>
          <p:nvPr/>
        </p:nvPicPr>
        <p:blipFill>
          <a:blip r:embed="rId6"/>
          <a:stretch>
            <a:fillRect/>
          </a:stretch>
        </p:blipFill>
        <p:spPr>
          <a:xfrm>
            <a:off x="5868035" y="6083300"/>
            <a:ext cx="1132205" cy="36449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Higher-Twist PDFs</a:t>
            </a:r>
            <a:endParaRPr lang="en-US" altLang="zh-CN">
              <a:sym typeface="Symbol" panose="05050102010706020507" charset="0"/>
            </a:endParaRPr>
          </a:p>
        </p:txBody>
      </p:sp>
      <p:pic>
        <p:nvPicPr>
          <p:cNvPr id="2" name="Content Placeholder 1"/>
          <p:cNvPicPr>
            <a:picLocks noChangeAspect="1"/>
          </p:cNvPicPr>
          <p:nvPr>
            <p:ph sz="half" idx="1"/>
          </p:nvPr>
        </p:nvPicPr>
        <p:blipFill>
          <a:blip r:embed="rId1"/>
          <a:stretch>
            <a:fillRect/>
          </a:stretch>
        </p:blipFill>
        <p:spPr>
          <a:xfrm>
            <a:off x="251460" y="5876925"/>
            <a:ext cx="1807210" cy="669290"/>
          </a:xfrm>
          <a:prstGeom prst="rect">
            <a:avLst/>
          </a:prstGeom>
        </p:spPr>
      </p:pic>
      <p:pic>
        <p:nvPicPr>
          <p:cNvPr id="4" name="Content Placeholder 3"/>
          <p:cNvPicPr>
            <a:picLocks noChangeAspect="1"/>
          </p:cNvPicPr>
          <p:nvPr>
            <p:ph sz="half" idx="2"/>
          </p:nvPr>
        </p:nvPicPr>
        <p:blipFill>
          <a:blip r:embed="rId2"/>
          <a:stretch>
            <a:fillRect/>
          </a:stretch>
        </p:blipFill>
        <p:spPr>
          <a:xfrm>
            <a:off x="2483485" y="5925820"/>
            <a:ext cx="1682115" cy="620395"/>
          </a:xfrm>
          <a:prstGeom prst="rect">
            <a:avLst/>
          </a:prstGeom>
        </p:spPr>
      </p:pic>
      <p:pic>
        <p:nvPicPr>
          <p:cNvPr id="5" name="Picture 4"/>
          <p:cNvPicPr>
            <a:picLocks noChangeAspect="1"/>
          </p:cNvPicPr>
          <p:nvPr/>
        </p:nvPicPr>
        <p:blipFill>
          <a:blip r:embed="rId3"/>
          <a:stretch>
            <a:fillRect/>
          </a:stretch>
        </p:blipFill>
        <p:spPr>
          <a:xfrm>
            <a:off x="4715510" y="5949315"/>
            <a:ext cx="2356485" cy="620395"/>
          </a:xfrm>
          <a:prstGeom prst="rect">
            <a:avLst/>
          </a:prstGeom>
        </p:spPr>
      </p:pic>
      <p:pic>
        <p:nvPicPr>
          <p:cNvPr id="7" name="Picture 6"/>
          <p:cNvPicPr>
            <a:picLocks noChangeAspect="1"/>
          </p:cNvPicPr>
          <p:nvPr/>
        </p:nvPicPr>
        <p:blipFill>
          <a:blip r:embed="rId4"/>
          <a:stretch>
            <a:fillRect/>
          </a:stretch>
        </p:blipFill>
        <p:spPr>
          <a:xfrm>
            <a:off x="323215" y="2924810"/>
            <a:ext cx="2977515" cy="571500"/>
          </a:xfrm>
          <a:prstGeom prst="rect">
            <a:avLst/>
          </a:prstGeom>
        </p:spPr>
      </p:pic>
      <p:pic>
        <p:nvPicPr>
          <p:cNvPr id="8" name="Picture 7"/>
          <p:cNvPicPr>
            <a:picLocks noChangeAspect="1"/>
          </p:cNvPicPr>
          <p:nvPr/>
        </p:nvPicPr>
        <p:blipFill>
          <a:blip r:embed="rId5"/>
          <a:stretch>
            <a:fillRect/>
          </a:stretch>
        </p:blipFill>
        <p:spPr>
          <a:xfrm>
            <a:off x="3923665" y="2892425"/>
            <a:ext cx="3075305" cy="603885"/>
          </a:xfrm>
          <a:prstGeom prst="rect">
            <a:avLst/>
          </a:prstGeom>
        </p:spPr>
      </p:pic>
      <p:pic>
        <p:nvPicPr>
          <p:cNvPr id="9" name="Picture 8"/>
          <p:cNvPicPr>
            <a:picLocks noChangeAspect="1"/>
          </p:cNvPicPr>
          <p:nvPr/>
        </p:nvPicPr>
        <p:blipFill>
          <a:blip r:embed="rId6"/>
          <a:stretch>
            <a:fillRect/>
          </a:stretch>
        </p:blipFill>
        <p:spPr>
          <a:xfrm>
            <a:off x="179070" y="3789045"/>
            <a:ext cx="4158615" cy="615315"/>
          </a:xfrm>
          <a:prstGeom prst="rect">
            <a:avLst/>
          </a:prstGeom>
        </p:spPr>
      </p:pic>
      <p:pic>
        <p:nvPicPr>
          <p:cNvPr id="10" name="Picture 9"/>
          <p:cNvPicPr>
            <a:picLocks noChangeAspect="1"/>
          </p:cNvPicPr>
          <p:nvPr/>
        </p:nvPicPr>
        <p:blipFill>
          <a:blip r:embed="rId7"/>
          <a:stretch>
            <a:fillRect/>
          </a:stretch>
        </p:blipFill>
        <p:spPr>
          <a:xfrm>
            <a:off x="251460" y="4653280"/>
            <a:ext cx="2444115" cy="603885"/>
          </a:xfrm>
          <a:prstGeom prst="rect">
            <a:avLst/>
          </a:prstGeom>
        </p:spPr>
      </p:pic>
      <p:pic>
        <p:nvPicPr>
          <p:cNvPr id="11" name="Picture 10"/>
          <p:cNvPicPr>
            <a:picLocks noChangeAspect="1"/>
          </p:cNvPicPr>
          <p:nvPr/>
        </p:nvPicPr>
        <p:blipFill>
          <a:blip r:embed="rId8"/>
          <a:stretch>
            <a:fillRect/>
          </a:stretch>
        </p:blipFill>
        <p:spPr>
          <a:xfrm>
            <a:off x="4427855" y="3716655"/>
            <a:ext cx="2220595" cy="615315"/>
          </a:xfrm>
          <a:prstGeom prst="rect">
            <a:avLst/>
          </a:prstGeom>
        </p:spPr>
      </p:pic>
      <p:pic>
        <p:nvPicPr>
          <p:cNvPr id="12" name="Picture 11"/>
          <p:cNvPicPr>
            <a:picLocks noChangeAspect="1"/>
          </p:cNvPicPr>
          <p:nvPr/>
        </p:nvPicPr>
        <p:blipFill>
          <a:blip r:embed="rId9"/>
          <a:stretch>
            <a:fillRect/>
          </a:stretch>
        </p:blipFill>
        <p:spPr>
          <a:xfrm>
            <a:off x="3208020" y="4697095"/>
            <a:ext cx="1507490" cy="609600"/>
          </a:xfrm>
          <a:prstGeom prst="rect">
            <a:avLst/>
          </a:prstGeom>
        </p:spPr>
      </p:pic>
      <p:sp>
        <p:nvSpPr>
          <p:cNvPr id="6" name="Text Box 5"/>
          <p:cNvSpPr txBox="1"/>
          <p:nvPr/>
        </p:nvSpPr>
        <p:spPr>
          <a:xfrm>
            <a:off x="251460" y="2132965"/>
            <a:ext cx="8194675" cy="368300"/>
          </a:xfrm>
          <a:prstGeom prst="rect">
            <a:avLst/>
          </a:prstGeom>
          <a:noFill/>
        </p:spPr>
        <p:txBody>
          <a:bodyPr wrap="square" rtlCol="0" anchor="t">
            <a:spAutoFit/>
          </a:bodyPr>
          <a:p>
            <a:r>
              <a:rPr lang="en-US"/>
              <a:t>target polarization is either along (</a:t>
            </a:r>
            <a:r>
              <a:rPr lang="en-US">
                <a:sym typeface="Symbol" panose="05050102010706020507" charset="0"/>
              </a:rPr>
              <a:t></a:t>
            </a:r>
            <a:r>
              <a:rPr lang="en-US"/>
              <a:t>) or perpendicular to (</a:t>
            </a:r>
            <a:r>
              <a:rPr lang="en-US" altLang="zh-CN">
                <a:sym typeface="Symbol" panose="05050102010706020507" charset="0"/>
              </a:rPr>
              <a:t></a:t>
            </a:r>
            <a:r>
              <a:rPr lang="en-US"/>
              <a:t>) the beam direction, </a:t>
            </a:r>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sz="quarter"/>
          </p:nvPr>
        </p:nvSpPr>
        <p:spPr>
          <a:xfrm>
            <a:off x="1092518" y="620078"/>
            <a:ext cx="7793037" cy="1462087"/>
          </a:xfrm>
        </p:spPr>
        <p:txBody>
          <a:bodyPr/>
          <a:p>
            <a:r>
              <a:rPr lang="en-US" altLang="zh-CN">
                <a:sym typeface="+mn-ea"/>
              </a:rPr>
              <a:t>Color Polarizabilities d</a:t>
            </a:r>
            <a:r>
              <a:rPr lang="en-US" altLang="zh-CN" baseline="-25000">
                <a:solidFill>
                  <a:schemeClr val="tx2"/>
                </a:solidFill>
                <a:uFillTx/>
                <a:sym typeface="+mn-ea"/>
              </a:rPr>
              <a:t>2</a:t>
            </a:r>
            <a:br>
              <a:rPr lang="en-US" altLang="zh-CN">
                <a:sym typeface="Symbol" panose="05050102010706020507" charset="0"/>
              </a:rPr>
            </a:br>
            <a:endParaRPr lang="en-US" baseline="30000">
              <a:solidFill>
                <a:schemeClr val="tx2"/>
              </a:solidFill>
              <a:uFillTx/>
            </a:endParaRPr>
          </a:p>
        </p:txBody>
      </p:sp>
      <p:pic>
        <p:nvPicPr>
          <p:cNvPr id="2" name="Content Placeholder 1"/>
          <p:cNvPicPr>
            <a:picLocks noChangeAspect="1"/>
          </p:cNvPicPr>
          <p:nvPr>
            <p:ph sz="quarter" idx="1"/>
          </p:nvPr>
        </p:nvPicPr>
        <p:blipFill>
          <a:blip r:embed="rId1"/>
          <a:stretch>
            <a:fillRect/>
          </a:stretch>
        </p:blipFill>
        <p:spPr>
          <a:xfrm>
            <a:off x="179705" y="2104390"/>
            <a:ext cx="1630045" cy="417195"/>
          </a:xfrm>
          <a:prstGeom prst="rect">
            <a:avLst/>
          </a:prstGeom>
        </p:spPr>
      </p:pic>
      <p:pic>
        <p:nvPicPr>
          <p:cNvPr id="4" name="Content Placeholder 3"/>
          <p:cNvPicPr>
            <a:picLocks noChangeAspect="1"/>
          </p:cNvPicPr>
          <p:nvPr>
            <p:ph sz="quarter" idx="2"/>
          </p:nvPr>
        </p:nvPicPr>
        <p:blipFill>
          <a:blip r:embed="rId2"/>
          <a:stretch>
            <a:fillRect/>
          </a:stretch>
        </p:blipFill>
        <p:spPr>
          <a:xfrm>
            <a:off x="3059430" y="2376170"/>
            <a:ext cx="4255135" cy="836930"/>
          </a:xfrm>
          <a:prstGeom prst="rect">
            <a:avLst/>
          </a:prstGeom>
        </p:spPr>
      </p:pic>
      <p:sp>
        <p:nvSpPr>
          <p:cNvPr id="6" name="Text Box 5"/>
          <p:cNvSpPr txBox="1"/>
          <p:nvPr/>
        </p:nvSpPr>
        <p:spPr>
          <a:xfrm>
            <a:off x="107315" y="2630170"/>
            <a:ext cx="4300220" cy="645160"/>
          </a:xfrm>
          <a:prstGeom prst="rect">
            <a:avLst/>
          </a:prstGeom>
          <a:noFill/>
        </p:spPr>
        <p:txBody>
          <a:bodyPr wrap="square" rtlCol="0" anchor="t">
            <a:spAutoFit/>
          </a:bodyPr>
          <a:p>
            <a:r>
              <a:rPr lang="en-US"/>
              <a:t>Wandzura-Wilczek (WW) </a:t>
            </a:r>
            <a:endParaRPr lang="en-US"/>
          </a:p>
          <a:p>
            <a:r>
              <a:rPr lang="en-US"/>
              <a:t>Approximation</a:t>
            </a:r>
            <a:endParaRPr lang="en-US"/>
          </a:p>
        </p:txBody>
      </p:sp>
      <p:pic>
        <p:nvPicPr>
          <p:cNvPr id="7" name="Picture 6"/>
          <p:cNvPicPr>
            <a:picLocks noChangeAspect="1"/>
          </p:cNvPicPr>
          <p:nvPr/>
        </p:nvPicPr>
        <p:blipFill>
          <a:blip r:embed="rId3"/>
          <a:stretch>
            <a:fillRect/>
          </a:stretch>
        </p:blipFill>
        <p:spPr>
          <a:xfrm>
            <a:off x="2987675" y="3140710"/>
            <a:ext cx="3061335" cy="801370"/>
          </a:xfrm>
          <a:prstGeom prst="rect">
            <a:avLst/>
          </a:prstGeom>
        </p:spPr>
      </p:pic>
      <p:pic>
        <p:nvPicPr>
          <p:cNvPr id="8" name="Picture 7"/>
          <p:cNvPicPr>
            <a:picLocks noChangeAspect="1"/>
          </p:cNvPicPr>
          <p:nvPr/>
        </p:nvPicPr>
        <p:blipFill>
          <a:blip r:embed="rId4"/>
          <a:stretch>
            <a:fillRect/>
          </a:stretch>
        </p:blipFill>
        <p:spPr>
          <a:xfrm>
            <a:off x="3059430" y="3912870"/>
            <a:ext cx="5353050" cy="647700"/>
          </a:xfrm>
          <a:prstGeom prst="rect">
            <a:avLst/>
          </a:prstGeom>
        </p:spPr>
      </p:pic>
      <p:sp>
        <p:nvSpPr>
          <p:cNvPr id="9" name="Rectangles 8"/>
          <p:cNvSpPr/>
          <p:nvPr/>
        </p:nvSpPr>
        <p:spPr>
          <a:xfrm>
            <a:off x="5723890" y="5156835"/>
            <a:ext cx="3161665" cy="388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3" name="Content Placeholder 2"/>
          <p:cNvPicPr>
            <a:picLocks noChangeAspect="1"/>
          </p:cNvPicPr>
          <p:nvPr>
            <p:ph sz="quarter" idx="3"/>
          </p:nvPr>
        </p:nvPicPr>
        <p:blipFill>
          <a:blip r:embed="rId5"/>
          <a:stretch>
            <a:fillRect/>
          </a:stretch>
        </p:blipFill>
        <p:spPr>
          <a:xfrm>
            <a:off x="251460" y="5260340"/>
            <a:ext cx="4320540" cy="1338580"/>
          </a:xfrm>
          <a:prstGeom prst="rect">
            <a:avLst/>
          </a:prstGeom>
        </p:spPr>
      </p:pic>
      <p:pic>
        <p:nvPicPr>
          <p:cNvPr id="11" name="Content Placeholder 10"/>
          <p:cNvPicPr>
            <a:picLocks noChangeAspect="1"/>
          </p:cNvPicPr>
          <p:nvPr>
            <p:ph sz="quarter" idx="4"/>
          </p:nvPr>
        </p:nvPicPr>
        <p:blipFill>
          <a:blip r:embed="rId6"/>
          <a:stretch>
            <a:fillRect/>
          </a:stretch>
        </p:blipFill>
        <p:spPr>
          <a:xfrm>
            <a:off x="179705" y="4725035"/>
            <a:ext cx="4586605" cy="582295"/>
          </a:xfrm>
          <a:prstGeom prst="rect">
            <a:avLst/>
          </a:prstGeom>
        </p:spPr>
      </p:pic>
      <p:pic>
        <p:nvPicPr>
          <p:cNvPr id="12" name="Picture 11"/>
          <p:cNvPicPr>
            <a:picLocks noChangeAspect="1"/>
          </p:cNvPicPr>
          <p:nvPr/>
        </p:nvPicPr>
        <p:blipFill>
          <a:blip r:embed="rId7"/>
          <a:stretch>
            <a:fillRect/>
          </a:stretch>
        </p:blipFill>
        <p:spPr>
          <a:xfrm>
            <a:off x="5219700" y="4725035"/>
            <a:ext cx="2650490" cy="522605"/>
          </a:xfrm>
          <a:prstGeom prst="rect">
            <a:avLst/>
          </a:prstGeom>
        </p:spPr>
      </p:pic>
      <p:pic>
        <p:nvPicPr>
          <p:cNvPr id="13" name="Picture 12"/>
          <p:cNvPicPr>
            <a:picLocks noChangeAspect="1"/>
          </p:cNvPicPr>
          <p:nvPr/>
        </p:nvPicPr>
        <p:blipFill>
          <a:blip r:embed="rId8"/>
          <a:stretch>
            <a:fillRect/>
          </a:stretch>
        </p:blipFill>
        <p:spPr>
          <a:xfrm>
            <a:off x="5292090" y="5307330"/>
            <a:ext cx="2411095" cy="484505"/>
          </a:xfrm>
          <a:prstGeom prst="rect">
            <a:avLst/>
          </a:prstGeom>
        </p:spPr>
      </p:pic>
      <p:pic>
        <p:nvPicPr>
          <p:cNvPr id="14" name="Picture 13"/>
          <p:cNvPicPr>
            <a:picLocks noChangeAspect="1"/>
          </p:cNvPicPr>
          <p:nvPr/>
        </p:nvPicPr>
        <p:blipFill>
          <a:blip r:embed="rId9"/>
          <a:stretch>
            <a:fillRect/>
          </a:stretch>
        </p:blipFill>
        <p:spPr>
          <a:xfrm>
            <a:off x="5363845" y="5949315"/>
            <a:ext cx="1649095" cy="554990"/>
          </a:xfrm>
          <a:prstGeom prst="rect">
            <a:avLst/>
          </a:prstGeom>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Higher-Twist PDFs</a:t>
            </a:r>
            <a:endParaRPr lang="en-US" altLang="zh-CN"/>
          </a:p>
        </p:txBody>
      </p:sp>
      <p:pic>
        <p:nvPicPr>
          <p:cNvPr id="2" name="Content Placeholder 1"/>
          <p:cNvPicPr>
            <a:picLocks noChangeAspect="1"/>
          </p:cNvPicPr>
          <p:nvPr>
            <p:ph idx="1"/>
          </p:nvPr>
        </p:nvPicPr>
        <p:blipFill>
          <a:blip r:embed="rId1"/>
          <a:stretch>
            <a:fillRect/>
          </a:stretch>
        </p:blipFill>
        <p:spPr>
          <a:xfrm>
            <a:off x="251460" y="2132965"/>
            <a:ext cx="8462645" cy="405384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r>
              <a:rPr lang="en-US"/>
              <a:t>Study of </a:t>
            </a:r>
            <a:br>
              <a:rPr lang="en-US"/>
            </a:br>
            <a:r>
              <a:rPr lang="en-US">
                <a:solidFill>
                  <a:srgbClr val="FF0000"/>
                </a:solidFill>
              </a:rPr>
              <a:t>P</a:t>
            </a:r>
            <a:r>
              <a:rPr lang="en-US"/>
              <a:t>arton </a:t>
            </a:r>
            <a:r>
              <a:rPr lang="en-US">
                <a:solidFill>
                  <a:srgbClr val="FF0000"/>
                </a:solidFill>
              </a:rPr>
              <a:t>D</a:t>
            </a:r>
            <a:r>
              <a:rPr lang="en-US"/>
              <a:t>istribution </a:t>
            </a:r>
            <a:r>
              <a:rPr lang="en-US">
                <a:solidFill>
                  <a:srgbClr val="FF0000"/>
                </a:solidFill>
              </a:rPr>
              <a:t>F</a:t>
            </a:r>
            <a:r>
              <a:rPr lang="en-US"/>
              <a:t>unctions</a:t>
            </a:r>
            <a:br>
              <a:rPr lang="en-US"/>
            </a:br>
            <a:r>
              <a:rPr lang="en-US"/>
              <a:t>in </a:t>
            </a:r>
            <a:r>
              <a:rPr lang="en-US">
                <a:solidFill>
                  <a:srgbClr val="D60093"/>
                </a:solidFill>
              </a:rPr>
              <a:t>E</a:t>
            </a:r>
            <a:r>
              <a:rPr lang="en-US"/>
              <a:t>lectron-</a:t>
            </a:r>
            <a:r>
              <a:rPr lang="en-US">
                <a:solidFill>
                  <a:srgbClr val="D60093"/>
                </a:solidFill>
              </a:rPr>
              <a:t>I</a:t>
            </a:r>
            <a:r>
              <a:rPr lang="en-US"/>
              <a:t>on </a:t>
            </a:r>
            <a:r>
              <a:rPr lang="en-US">
                <a:solidFill>
                  <a:srgbClr val="D60093"/>
                </a:solidFill>
              </a:rPr>
              <a:t>C</a:t>
            </a:r>
            <a:r>
              <a:rPr lang="en-US"/>
              <a:t>olliders (D) </a:t>
            </a:r>
            <a:endParaRPr lang="en-US"/>
          </a:p>
        </p:txBody>
      </p:sp>
      <p:sp>
        <p:nvSpPr>
          <p:cNvPr id="5" name="Subtitle 4"/>
          <p:cNvSpPr>
            <a:spLocks noGrp="1"/>
          </p:cNvSpPr>
          <p:nvPr>
            <p:ph type="subTitle" idx="1"/>
          </p:nvPr>
        </p:nvSpPr>
        <p:spPr>
          <a:xfrm>
            <a:off x="203200" y="3716655"/>
            <a:ext cx="8737600" cy="1752600"/>
          </a:xfrm>
        </p:spPr>
        <p:txBody>
          <a:bodyPr/>
          <a:p>
            <a:r>
              <a:rPr lang="en-US"/>
              <a:t>Unpolarized Parton Distribution Functions </a:t>
            </a:r>
            <a:endParaRPr lang="en-US"/>
          </a:p>
          <a:p>
            <a:r>
              <a:rPr lang="en-US"/>
              <a:t>of mesons :</a:t>
            </a:r>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Title 2"/>
          <p:cNvSpPr>
            <a:spLocks noGrp="1"/>
          </p:cNvSpPr>
          <p:nvPr>
            <p:ph type="title"/>
          </p:nvPr>
        </p:nvSpPr>
        <p:spPr/>
        <p:txBody>
          <a:bodyPr anchor="b" anchorCtr="0"/>
          <a:p>
            <a:r>
              <a:rPr lang="en-US" altLang="zh-TW"/>
              <a:t>Pion as Janus</a:t>
            </a:r>
            <a:endParaRPr lang="en-US" altLang="zh-TW"/>
          </a:p>
        </p:txBody>
      </p:sp>
      <p:sp>
        <p:nvSpPr>
          <p:cNvPr id="22530"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22531" name="Content Placeholder 1" descr="images"/>
          <p:cNvPicPr>
            <a:picLocks noGrp="1" noChangeAspect="1"/>
          </p:cNvPicPr>
          <p:nvPr>
            <p:ph idx="1"/>
          </p:nvPr>
        </p:nvPicPr>
        <p:blipFill>
          <a:blip r:embed="rId1"/>
          <a:stretch>
            <a:fillRect/>
          </a:stretch>
        </p:blipFill>
        <p:spPr>
          <a:xfrm>
            <a:off x="142875" y="2036763"/>
            <a:ext cx="3514725" cy="3468687"/>
          </a:xfrm>
        </p:spPr>
      </p:pic>
      <p:sp>
        <p:nvSpPr>
          <p:cNvPr id="22532" name="Text Box 5"/>
          <p:cNvSpPr txBox="1"/>
          <p:nvPr/>
        </p:nvSpPr>
        <p:spPr>
          <a:xfrm>
            <a:off x="3819525" y="1866900"/>
            <a:ext cx="5256213" cy="4522788"/>
          </a:xfrm>
          <a:prstGeom prst="rect">
            <a:avLst/>
          </a:prstGeom>
          <a:noFill/>
          <a:ln w="9525">
            <a:noFill/>
          </a:ln>
        </p:spPr>
        <p:txBody>
          <a:bodyPr wrap="square" anchor="t" anchorCtr="0">
            <a:spAutoFit/>
          </a:bodyPr>
          <a:p>
            <a:r>
              <a:rPr lang="en-US" altLang="zh-TW" sz="2400">
                <a:solidFill>
                  <a:srgbClr val="FF0000"/>
                </a:solidFill>
                <a:latin typeface="Arial" panose="020B0604020202020204" pitchFamily="34" charset="0"/>
                <a:ea typeface="新細明體" panose="02020500000000000000" pitchFamily="18" charset="-120"/>
              </a:rPr>
              <a:t>Pion </a:t>
            </a:r>
            <a:r>
              <a:rPr lang="en-US" altLang="zh-TW" sz="2400">
                <a:solidFill>
                  <a:schemeClr val="tx2"/>
                </a:solidFill>
                <a:latin typeface="Arial" panose="020B0604020202020204" pitchFamily="34" charset="0"/>
                <a:ea typeface="新細明體" panose="02020500000000000000" pitchFamily="18" charset="-120"/>
              </a:rPr>
              <a:t>has two faces:</a:t>
            </a:r>
            <a:endParaRPr lang="en-US" altLang="zh-TW" sz="2400">
              <a:solidFill>
                <a:schemeClr val="tx2"/>
              </a:solidFill>
              <a:latin typeface="Arial" panose="020B0604020202020204" pitchFamily="34" charset="0"/>
              <a:ea typeface="新細明體" panose="02020500000000000000" pitchFamily="18" charset="-120"/>
            </a:endParaRPr>
          </a:p>
          <a:p>
            <a:endParaRPr lang="en-US" altLang="zh-TW" sz="2400">
              <a:solidFill>
                <a:schemeClr val="tx2"/>
              </a:solidFill>
              <a:latin typeface="Arial" panose="020B0604020202020204" pitchFamily="34" charset="0"/>
              <a:ea typeface="新細明體" panose="02020500000000000000" pitchFamily="18" charset="-120"/>
            </a:endParaRPr>
          </a:p>
          <a:p>
            <a:r>
              <a:rPr lang="en-US" altLang="zh-TW" sz="2400">
                <a:solidFill>
                  <a:schemeClr val="tx2"/>
                </a:solidFill>
                <a:latin typeface="Arial" panose="020B0604020202020204" pitchFamily="34" charset="0"/>
                <a:ea typeface="新細明體" panose="02020500000000000000" pitchFamily="18" charset="-120"/>
              </a:rPr>
              <a:t>As the Goldstone Boson of Chiral symmetry which is supposed to be broken spontaneously. Its interactions are determined by dynamic Chrial Symmetry Breaking.</a:t>
            </a:r>
            <a:endParaRPr lang="en-US" altLang="zh-TW" sz="2400">
              <a:solidFill>
                <a:schemeClr val="tx2"/>
              </a:solidFill>
              <a:latin typeface="Arial" panose="020B0604020202020204" pitchFamily="34" charset="0"/>
              <a:ea typeface="新細明體" panose="02020500000000000000" pitchFamily="18" charset="-120"/>
            </a:endParaRPr>
          </a:p>
          <a:p>
            <a:endParaRPr lang="en-US" altLang="zh-TW" sz="2400">
              <a:solidFill>
                <a:schemeClr val="tx2"/>
              </a:solidFill>
              <a:latin typeface="Arial" panose="020B0604020202020204" pitchFamily="34" charset="0"/>
              <a:ea typeface="新細明體" panose="02020500000000000000" pitchFamily="18" charset="-120"/>
            </a:endParaRPr>
          </a:p>
          <a:p>
            <a:r>
              <a:rPr lang="en-US" altLang="zh-TW" sz="2400">
                <a:solidFill>
                  <a:schemeClr val="tx2"/>
                </a:solidFill>
                <a:latin typeface="Arial" panose="020B0604020202020204" pitchFamily="34" charset="0"/>
                <a:ea typeface="新細明體" panose="02020500000000000000" pitchFamily="18" charset="-120"/>
              </a:rPr>
              <a:t>Another face is the bound state of quark-antiqaurk pair. In this sense, pion is the most </a:t>
            </a:r>
            <a:r>
              <a:rPr lang="en-US" altLang="zh-TW" sz="2400">
                <a:solidFill>
                  <a:srgbClr val="FF3399"/>
                </a:solidFill>
                <a:latin typeface="Arial" panose="020B0604020202020204" pitchFamily="34" charset="0"/>
                <a:ea typeface="新細明體" panose="02020500000000000000" pitchFamily="18" charset="-120"/>
              </a:rPr>
              <a:t>simple</a:t>
            </a:r>
            <a:r>
              <a:rPr lang="en-US" altLang="zh-TW" sz="2400">
                <a:solidFill>
                  <a:schemeClr val="tx2"/>
                </a:solidFill>
                <a:latin typeface="Arial" panose="020B0604020202020204" pitchFamily="34" charset="0"/>
                <a:ea typeface="新細明體" panose="02020500000000000000" pitchFamily="18" charset="-120"/>
              </a:rPr>
              <a:t> case.</a:t>
            </a:r>
            <a:endParaRPr lang="en-US" altLang="zh-TW" sz="2400">
              <a:solidFill>
                <a:schemeClr val="tx2"/>
              </a:solidFill>
              <a:latin typeface="Arial" panose="020B0604020202020204" pitchFamily="34" charset="0"/>
              <a:ea typeface="新細明體" panose="02020500000000000000" pitchFamily="18" charset="-120"/>
            </a:endParaRPr>
          </a:p>
          <a:p>
            <a:endParaRPr lang="en-US" altLang="zh-TW" sz="2400">
              <a:solidFill>
                <a:schemeClr val="tx2"/>
              </a:solidFill>
              <a:latin typeface="Arial" panose="020B0604020202020204" pitchFamily="34" charset="0"/>
              <a:ea typeface="新細明體" panose="02020500000000000000" pitchFamily="18" charset="-12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sz="half" idx="1"/>
          </p:nvPr>
        </p:nvPicPr>
        <p:blipFill>
          <a:blip r:embed="rId1"/>
          <a:stretch>
            <a:fillRect/>
          </a:stretch>
        </p:blipFill>
        <p:spPr>
          <a:xfrm>
            <a:off x="107315" y="2276475"/>
            <a:ext cx="8809355" cy="3260090"/>
          </a:xfrm>
          <a:prstGeom prst="rect">
            <a:avLst/>
          </a:prstGeom>
        </p:spPr>
      </p:pic>
      <p:pic>
        <p:nvPicPr>
          <p:cNvPr id="3" name="Content Placeholder 2"/>
          <p:cNvPicPr>
            <a:picLocks noChangeAspect="1"/>
          </p:cNvPicPr>
          <p:nvPr>
            <p:ph sz="half" idx="2"/>
          </p:nvPr>
        </p:nvPicPr>
        <p:blipFill>
          <a:blip r:embed="rId2"/>
          <a:stretch>
            <a:fillRect/>
          </a:stretch>
        </p:blipFill>
        <p:spPr>
          <a:xfrm>
            <a:off x="133985" y="692785"/>
            <a:ext cx="8839835" cy="1478280"/>
          </a:xfrm>
          <a:prstGeom prst="rect">
            <a:avLst/>
          </a:prstGeom>
        </p:spPr>
      </p:pic>
      <p:pic>
        <p:nvPicPr>
          <p:cNvPr id="80906" name="Picture 4" descr="http://www.knsparty.com/yahoo_site_admin/assets/images/magician_01.304111544.gif"/>
          <p:cNvPicPr>
            <a:picLocks noChangeAspect="1"/>
          </p:cNvPicPr>
          <p:nvPr/>
        </p:nvPicPr>
        <p:blipFill>
          <a:blip r:embed="rId3"/>
          <a:stretch>
            <a:fillRect/>
          </a:stretch>
        </p:blipFill>
        <p:spPr>
          <a:xfrm>
            <a:off x="827405" y="5536565"/>
            <a:ext cx="680085" cy="1178560"/>
          </a:xfrm>
          <a:prstGeom prst="rect">
            <a:avLst/>
          </a:prstGeom>
          <a:noFill/>
          <a:ln w="9525">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Title 2"/>
          <p:cNvSpPr>
            <a:spLocks noGrp="1"/>
          </p:cNvSpPr>
          <p:nvPr>
            <p:ph type="title"/>
          </p:nvPr>
        </p:nvSpPr>
        <p:spPr/>
        <p:txBody>
          <a:bodyPr anchor="b" anchorCtr="0"/>
          <a:p>
            <a:r>
              <a:rPr lang="en-US" altLang="zh-TW"/>
              <a:t>Parton Content of Pion</a:t>
            </a:r>
            <a:endParaRPr lang="en-US" altLang="zh-TW"/>
          </a:p>
        </p:txBody>
      </p:sp>
      <p:sp>
        <p:nvSpPr>
          <p:cNvPr id="23554" name="Content Placeholder 3"/>
          <p:cNvSpPr>
            <a:spLocks noGrp="1"/>
          </p:cNvSpPr>
          <p:nvPr>
            <p:ph sz="half" idx="1"/>
          </p:nvPr>
        </p:nvSpPr>
        <p:spPr>
          <a:xfrm>
            <a:off x="161925" y="2239963"/>
            <a:ext cx="4975225" cy="4335462"/>
          </a:xfrm>
        </p:spPr>
        <p:txBody>
          <a:bodyPr anchor="t" anchorCtr="0"/>
          <a:p>
            <a:pPr>
              <a:buSzPct val="60000"/>
            </a:pPr>
            <a:r>
              <a:rPr kumimoji="1" lang="en-US" altLang="zh-TW" sz="2000">
                <a:latin typeface="+mn-lt"/>
                <a:ea typeface="+mn-ea"/>
                <a:cs typeface="+mn-cs"/>
              </a:rPr>
              <a:t>The quark content of the pion is most simple if the isospin symmetry is assumed.</a:t>
            </a:r>
            <a:endParaRPr kumimoji="1" lang="en-US" altLang="zh-TW" sz="2000">
              <a:latin typeface="+mn-lt"/>
              <a:ea typeface="+mn-ea"/>
              <a:cs typeface="+mn-cs"/>
            </a:endParaRPr>
          </a:p>
          <a:p>
            <a:pPr>
              <a:buSzPct val="60000"/>
            </a:pPr>
            <a:r>
              <a:rPr kumimoji="1" lang="en-US" altLang="zh-TW" sz="2000">
                <a:latin typeface="+mn-lt"/>
                <a:ea typeface="+mn-ea"/>
                <a:cs typeface="+mn-cs"/>
              </a:rPr>
              <a:t>There is no stable pion target, therefore one cannot extract the information of parton distributions of valence quarks by DIS as the nucleon.</a:t>
            </a:r>
            <a:endParaRPr kumimoji="1" lang="en-US" altLang="zh-TW" sz="2000">
              <a:latin typeface="+mn-lt"/>
              <a:ea typeface="+mn-ea"/>
              <a:cs typeface="+mn-cs"/>
            </a:endParaRPr>
          </a:p>
          <a:p>
            <a:pPr>
              <a:buSzPct val="60000"/>
            </a:pPr>
            <a:r>
              <a:rPr kumimoji="1" lang="en-US" altLang="zh-TW" sz="2000">
                <a:latin typeface="+mn-lt"/>
                <a:ea typeface="+mn-ea"/>
                <a:cs typeface="+mn-cs"/>
              </a:rPr>
              <a:t>The gluon content of the pion is unknown which is interesting object by itself since it will shed light on the role of gluon in the dynamics chiral symmetry breaking.</a:t>
            </a:r>
            <a:endParaRPr kumimoji="1" lang="en-US" altLang="zh-TW" sz="2000">
              <a:latin typeface="+mn-lt"/>
              <a:ea typeface="+mn-ea"/>
              <a:cs typeface="+mn-cs"/>
            </a:endParaRPr>
          </a:p>
          <a:p>
            <a:pPr>
              <a:buSzPct val="60000"/>
            </a:pPr>
            <a:endParaRPr kumimoji="1" lang="en-US" altLang="zh-TW" sz="2000">
              <a:latin typeface="+mn-lt"/>
              <a:ea typeface="+mn-ea"/>
              <a:cs typeface="+mn-cs"/>
            </a:endParaRPr>
          </a:p>
          <a:p>
            <a:pPr>
              <a:buSzPct val="60000"/>
            </a:pPr>
            <a:endParaRPr kumimoji="1" lang="en-US" altLang="zh-TW">
              <a:latin typeface="+mn-lt"/>
              <a:ea typeface="+mn-ea"/>
              <a:cs typeface="+mn-cs"/>
            </a:endParaRPr>
          </a:p>
          <a:p>
            <a:pPr>
              <a:buSzPct val="60000"/>
            </a:pPr>
            <a:endParaRPr kumimoji="1" lang="en-US" altLang="zh-TW">
              <a:latin typeface="+mn-lt"/>
              <a:ea typeface="+mn-ea"/>
              <a:cs typeface="+mn-cs"/>
            </a:endParaRPr>
          </a:p>
        </p:txBody>
      </p:sp>
      <p:sp>
        <p:nvSpPr>
          <p:cNvPr id="23555"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23556" name="Content Placeholder 1" descr="1200px-DIS.svg"/>
          <p:cNvPicPr>
            <a:picLocks noGrp="1" noChangeAspect="1"/>
          </p:cNvPicPr>
          <p:nvPr>
            <p:ph sz="half" idx="2"/>
          </p:nvPr>
        </p:nvPicPr>
        <p:blipFill>
          <a:blip r:embed="rId1"/>
          <a:stretch>
            <a:fillRect/>
          </a:stretch>
        </p:blipFill>
        <p:spPr>
          <a:xfrm>
            <a:off x="5137150" y="1949450"/>
            <a:ext cx="3810000" cy="3810000"/>
          </a:xfrm>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Title 2"/>
          <p:cNvSpPr>
            <a:spLocks noGrp="1"/>
          </p:cNvSpPr>
          <p:nvPr>
            <p:ph type="title"/>
          </p:nvPr>
        </p:nvSpPr>
        <p:spPr>
          <a:xfrm>
            <a:off x="1225550" y="263525"/>
            <a:ext cx="7407275" cy="1462088"/>
          </a:xfrm>
        </p:spPr>
        <p:txBody>
          <a:bodyPr anchor="b" anchorCtr="0"/>
          <a:p>
            <a:r>
              <a:rPr lang="en-US" altLang="zh-CN" sz="4000"/>
              <a:t>Three ways are all necessary!</a:t>
            </a:r>
            <a:endParaRPr lang="en-US" altLang="zh-CN" sz="4000"/>
          </a:p>
        </p:txBody>
      </p:sp>
      <p:pic>
        <p:nvPicPr>
          <p:cNvPr id="24578" name="Content Placeholder 1"/>
          <p:cNvPicPr>
            <a:picLocks noGrp="1" noChangeAspect="1"/>
          </p:cNvPicPr>
          <p:nvPr>
            <p:ph idx="1"/>
          </p:nvPr>
        </p:nvPicPr>
        <p:blipFill>
          <a:blip r:embed="rId1"/>
          <a:stretch>
            <a:fillRect/>
          </a:stretch>
        </p:blipFill>
        <p:spPr>
          <a:xfrm>
            <a:off x="1827213" y="1971675"/>
            <a:ext cx="5487987" cy="4333875"/>
          </a:xfrm>
        </p:spPr>
      </p:pic>
      <p:sp>
        <p:nvSpPr>
          <p:cNvPr id="5" name="Snip Diagonal Corner Rectangle 4"/>
          <p:cNvSpPr/>
          <p:nvPr/>
        </p:nvSpPr>
        <p:spPr>
          <a:xfrm>
            <a:off x="1716088" y="2755900"/>
            <a:ext cx="231775" cy="1079500"/>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3" name="Rectangle 2"/>
          <p:cNvSpPr/>
          <p:nvPr/>
        </p:nvSpPr>
        <p:spPr>
          <a:xfrm>
            <a:off x="2046288" y="3019425"/>
            <a:ext cx="962025" cy="433388"/>
          </a:xfrm>
          <a:prstGeom prst="rect">
            <a:avLst/>
          </a:prstGeom>
          <a:solidFill>
            <a:srgbClr val="CF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24581" name="Text Box 1"/>
          <p:cNvSpPr txBox="1"/>
          <p:nvPr/>
        </p:nvSpPr>
        <p:spPr>
          <a:xfrm>
            <a:off x="446088" y="2652713"/>
            <a:ext cx="1138237" cy="1322387"/>
          </a:xfrm>
          <a:prstGeom prst="rect">
            <a:avLst/>
          </a:prstGeom>
          <a:noFill/>
          <a:ln w="9525">
            <a:noFill/>
          </a:ln>
        </p:spPr>
        <p:txBody>
          <a:bodyPr wrap="none" anchor="t" anchorCtr="0">
            <a:spAutoFit/>
          </a:bodyPr>
          <a:p>
            <a:r>
              <a:rPr lang="en-US" altLang="zh-TW" sz="2000">
                <a:latin typeface="Arial" panose="020B0604020202020204" pitchFamily="34" charset="0"/>
                <a:ea typeface="新細明體" panose="02020500000000000000" pitchFamily="18" charset="-120"/>
              </a:rPr>
              <a:t>Dell-Yan</a:t>
            </a:r>
            <a:endParaRPr lang="en-US" altLang="zh-TW" sz="2000">
              <a:latin typeface="Arial" panose="020B0604020202020204" pitchFamily="34" charset="0"/>
              <a:ea typeface="新細明體" panose="02020500000000000000" pitchFamily="18" charset="-120"/>
            </a:endParaRPr>
          </a:p>
          <a:p>
            <a:r>
              <a:rPr lang="en-US" altLang="zh-TW" sz="2000">
                <a:latin typeface="Arial" panose="020B0604020202020204" pitchFamily="34" charset="0"/>
                <a:ea typeface="新細明體" panose="02020500000000000000" pitchFamily="18" charset="-120"/>
              </a:rPr>
              <a:t>DIS</a:t>
            </a:r>
            <a:endParaRPr lang="en-US" altLang="zh-TW" sz="2000">
              <a:latin typeface="Arial" panose="020B0604020202020204" pitchFamily="34" charset="0"/>
              <a:ea typeface="新細明體" panose="02020500000000000000" pitchFamily="18" charset="-120"/>
            </a:endParaRPr>
          </a:p>
          <a:p>
            <a:r>
              <a:rPr lang="en-US" altLang="zh-TW" sz="2000">
                <a:latin typeface="Arial" panose="020B0604020202020204" pitchFamily="34" charset="0"/>
                <a:ea typeface="新細明體" panose="02020500000000000000" pitchFamily="18" charset="-120"/>
              </a:rPr>
              <a:t>...</a:t>
            </a:r>
            <a:endParaRPr lang="en-US" altLang="zh-TW" sz="2000">
              <a:latin typeface="Arial" panose="020B0604020202020204" pitchFamily="34" charset="0"/>
              <a:ea typeface="新細明體" panose="02020500000000000000" pitchFamily="18" charset="-120"/>
            </a:endParaRPr>
          </a:p>
          <a:p>
            <a:endParaRPr lang="en-US" altLang="zh-TW" sz="2000">
              <a:latin typeface="Arial" panose="020B0604020202020204" pitchFamily="34" charset="0"/>
              <a:ea typeface="新細明體" panose="02020500000000000000" pitchFamily="18" charset="-120"/>
            </a:endParaRPr>
          </a:p>
        </p:txBody>
      </p:sp>
      <p:sp>
        <p:nvSpPr>
          <p:cNvPr id="24582" name="Text Box 3"/>
          <p:cNvSpPr txBox="1"/>
          <p:nvPr/>
        </p:nvSpPr>
        <p:spPr>
          <a:xfrm>
            <a:off x="7173913" y="2755900"/>
            <a:ext cx="1897062" cy="1198563"/>
          </a:xfrm>
          <a:prstGeom prst="rect">
            <a:avLst/>
          </a:prstGeom>
          <a:noFill/>
          <a:ln w="9525">
            <a:noFill/>
          </a:ln>
        </p:spPr>
        <p:txBody>
          <a:bodyPr wrap="none" anchor="t" anchorCtr="0">
            <a:spAutoFit/>
          </a:bodyPr>
          <a:p>
            <a:r>
              <a:rPr lang="en-US" altLang="zh-TW">
                <a:latin typeface="Arial" panose="020B0604020202020204" pitchFamily="34" charset="0"/>
                <a:ea typeface="新細明體" panose="02020500000000000000" pitchFamily="18" charset="-120"/>
              </a:rPr>
              <a:t>Parametirzations</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GRS,SMAS</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Global fit </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JAM</a:t>
            </a:r>
            <a:endParaRPr lang="en-US" altLang="zh-TW">
              <a:latin typeface="Arial" panose="020B0604020202020204" pitchFamily="34" charset="0"/>
              <a:ea typeface="新細明體" panose="02020500000000000000" pitchFamily="18" charset="-120"/>
            </a:endParaRPr>
          </a:p>
        </p:txBody>
      </p:sp>
      <p:sp>
        <p:nvSpPr>
          <p:cNvPr id="24583" name="Text Box 5"/>
          <p:cNvSpPr txBox="1"/>
          <p:nvPr/>
        </p:nvSpPr>
        <p:spPr>
          <a:xfrm>
            <a:off x="95250" y="5029200"/>
            <a:ext cx="2913063" cy="1200150"/>
          </a:xfrm>
          <a:prstGeom prst="rect">
            <a:avLst/>
          </a:prstGeom>
          <a:noFill/>
          <a:ln w="9525">
            <a:noFill/>
          </a:ln>
        </p:spPr>
        <p:txBody>
          <a:bodyPr wrap="none" anchor="t" anchorCtr="0">
            <a:spAutoFit/>
          </a:bodyPr>
          <a:p>
            <a:r>
              <a:rPr lang="en-US" altLang="zh-TW">
                <a:latin typeface="Arial" panose="020B0604020202020204" pitchFamily="34" charset="0"/>
                <a:ea typeface="新細明體" panose="02020500000000000000" pitchFamily="18" charset="-120"/>
              </a:rPr>
              <a:t>Lattice QCD</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Perturbative QCD</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NJL type Models, </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Dyson-Schwinger equation</a:t>
            </a:r>
            <a:endParaRPr lang="en-US" altLang="zh-TW">
              <a:latin typeface="Arial" panose="020B0604020202020204" pitchFamily="34" charset="0"/>
              <a:ea typeface="新細明體" panose="02020500000000000000" pitchFamily="18" charset="-120"/>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Title 2"/>
          <p:cNvSpPr>
            <a:spLocks noGrp="1"/>
          </p:cNvSpPr>
          <p:nvPr>
            <p:ph type="title" sz="quarter"/>
          </p:nvPr>
        </p:nvSpPr>
        <p:spPr/>
        <p:txBody>
          <a:bodyPr anchor="b" anchorCtr="0"/>
          <a:p>
            <a:r>
              <a:rPr lang="en-US" altLang="zh-TW"/>
              <a:t>Drell-Yan Process</a:t>
            </a:r>
            <a:endParaRPr lang="en-US" altLang="zh-TW"/>
          </a:p>
        </p:txBody>
      </p:sp>
      <p:sp>
        <p:nvSpPr>
          <p:cNvPr id="25602"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25603" name="Content Placeholder 1"/>
          <p:cNvPicPr>
            <a:picLocks noGrp="1" noChangeAspect="1"/>
          </p:cNvPicPr>
          <p:nvPr>
            <p:ph sz="quarter" idx="1"/>
          </p:nvPr>
        </p:nvPicPr>
        <p:blipFill>
          <a:blip r:embed="rId1"/>
          <a:stretch>
            <a:fillRect/>
          </a:stretch>
        </p:blipFill>
        <p:spPr>
          <a:xfrm>
            <a:off x="4848225" y="4849813"/>
            <a:ext cx="4178300" cy="2008187"/>
          </a:xfrm>
        </p:spPr>
      </p:pic>
      <p:sp>
        <p:nvSpPr>
          <p:cNvPr id="5" name="Text Box 4"/>
          <p:cNvSpPr txBox="1"/>
          <p:nvPr/>
        </p:nvSpPr>
        <p:spPr>
          <a:xfrm>
            <a:off x="131763" y="1917700"/>
            <a:ext cx="8480425" cy="3600450"/>
          </a:xfrm>
          <a:prstGeom prst="rect">
            <a:avLst/>
          </a:prstGeom>
          <a:noFill/>
        </p:spPr>
        <p:txBody>
          <a:bodyPr wrap="square" rtlCol="0">
            <a:spAutoFit/>
          </a:bodyPr>
          <a:p>
            <a:r>
              <a:rPr lang="en-US" sz="2400" noProof="1">
                <a:solidFill>
                  <a:srgbClr val="FF3399"/>
                </a:solidFill>
                <a:latin typeface="新細明體" panose="02020500000000000000" pitchFamily="18" charset="-120"/>
                <a:ea typeface="新細明體" panose="02020500000000000000" pitchFamily="18" charset="-120"/>
                <a:cs typeface="+mn-cs"/>
              </a:rPr>
              <a:t>h</a:t>
            </a:r>
            <a:r>
              <a:rPr lang="en-US" sz="2400" baseline="-25000" noProof="1">
                <a:solidFill>
                  <a:srgbClr val="FF3399"/>
                </a:solidFill>
                <a:latin typeface="新細明體" panose="02020500000000000000" pitchFamily="18" charset="-120"/>
                <a:ea typeface="新細明體" panose="02020500000000000000" pitchFamily="18" charset="-120"/>
                <a:cs typeface="+mn-cs"/>
              </a:rPr>
              <a:t>A</a:t>
            </a:r>
            <a:r>
              <a:rPr lang="en-US" sz="2400" noProof="1">
                <a:solidFill>
                  <a:srgbClr val="FF3399"/>
                </a:solidFill>
                <a:latin typeface="新細明體" panose="02020500000000000000" pitchFamily="18" charset="-120"/>
                <a:ea typeface="新細明體" panose="02020500000000000000" pitchFamily="18" charset="-120"/>
                <a:cs typeface="+mn-cs"/>
              </a:rPr>
              <a:t>=π</a:t>
            </a:r>
            <a:r>
              <a:rPr lang="en-US" sz="2400" baseline="30000" noProof="1">
                <a:solidFill>
                  <a:srgbClr val="FF3399"/>
                </a:solidFill>
                <a:latin typeface="新細明體" panose="02020500000000000000" pitchFamily="18" charset="-120"/>
                <a:ea typeface="新細明體" panose="02020500000000000000" pitchFamily="18" charset="-120"/>
                <a:cs typeface="+mn-cs"/>
              </a:rPr>
              <a:t>+</a:t>
            </a:r>
            <a:r>
              <a:rPr lang="en-US" sz="2400" noProof="1">
                <a:solidFill>
                  <a:srgbClr val="FF3399"/>
                </a:solidFill>
                <a:latin typeface="新細明體" panose="02020500000000000000" pitchFamily="18" charset="-120"/>
                <a:ea typeface="新細明體" panose="02020500000000000000" pitchFamily="18" charset="-120"/>
                <a:cs typeface="+mn-cs"/>
              </a:rPr>
              <a:t>, h</a:t>
            </a:r>
            <a:r>
              <a:rPr lang="en-US" sz="2400" baseline="-25000" noProof="1">
                <a:solidFill>
                  <a:srgbClr val="FF3399"/>
                </a:solidFill>
                <a:latin typeface="新細明體" panose="02020500000000000000" pitchFamily="18" charset="-120"/>
                <a:ea typeface="新細明體" panose="02020500000000000000" pitchFamily="18" charset="-120"/>
                <a:cs typeface="+mn-cs"/>
              </a:rPr>
              <a:t>B</a:t>
            </a:r>
            <a:r>
              <a:rPr lang="en-US" sz="2400" noProof="1">
                <a:solidFill>
                  <a:srgbClr val="FF3399"/>
                </a:solidFill>
                <a:latin typeface="新細明體" panose="02020500000000000000" pitchFamily="18" charset="-120"/>
                <a:ea typeface="新細明體" panose="02020500000000000000" pitchFamily="18" charset="-120"/>
                <a:cs typeface="+mn-cs"/>
              </a:rPr>
              <a:t>=p</a:t>
            </a:r>
            <a:endParaRPr lang="en-US" sz="2400" noProof="1">
              <a:solidFill>
                <a:srgbClr val="FF3399"/>
              </a:solidFill>
            </a:endParaRPr>
          </a:p>
          <a:p>
            <a:r>
              <a:rPr lang="en-US" noProof="1">
                <a:solidFill>
                  <a:srgbClr val="FF0000"/>
                </a:solidFill>
                <a:latin typeface="Arial" panose="020B0604020202020204" pitchFamily="34" charset="0"/>
                <a:ea typeface="新細明體" panose="02020500000000000000" pitchFamily="18" charset="-120"/>
                <a:cs typeface="+mn-cs"/>
              </a:rPr>
              <a:t>Valence anti-d quark (pion) x Valence d quark (proton)</a:t>
            </a:r>
            <a:endParaRPr lang="en-US" noProof="1">
              <a:solidFill>
                <a:srgbClr val="FF0000"/>
              </a:solidFill>
            </a:endParaRPr>
          </a:p>
          <a:p>
            <a:r>
              <a:rPr lang="en-US" noProof="1">
                <a:solidFill>
                  <a:srgbClr val="FF0000"/>
                </a:solidFill>
                <a:latin typeface="Arial" panose="020B0604020202020204" pitchFamily="34" charset="0"/>
                <a:ea typeface="新細明體" panose="02020500000000000000" pitchFamily="18" charset="-120"/>
                <a:cs typeface="+mn-cs"/>
              </a:rPr>
              <a:t>Valence u quark (pion)</a:t>
            </a:r>
            <a:r>
              <a:rPr lang="en-US" noProof="1">
                <a:solidFill>
                  <a:schemeClr val="tx2"/>
                </a:solidFill>
                <a:latin typeface="Arial" panose="020B0604020202020204" pitchFamily="34" charset="0"/>
                <a:ea typeface="新細明體" panose="02020500000000000000" pitchFamily="18" charset="-120"/>
                <a:cs typeface="+mn-cs"/>
              </a:rPr>
              <a:t>x Sea anti-u quark (proton) </a:t>
            </a:r>
            <a:endParaRPr lang="en-US" noProof="1">
              <a:solidFill>
                <a:schemeClr val="tx2"/>
              </a:solidFill>
            </a:endParaRPr>
          </a:p>
          <a:p>
            <a:r>
              <a:rPr lang="en-US" noProof="1">
                <a:solidFill>
                  <a:schemeClr val="accent1">
                    <a:lumMod val="50000"/>
                  </a:schemeClr>
                </a:solidFill>
                <a:latin typeface="Arial" panose="020B0604020202020204" pitchFamily="34" charset="0"/>
                <a:ea typeface="新細明體" panose="02020500000000000000" pitchFamily="18" charset="-120"/>
                <a:cs typeface="+mn-cs"/>
              </a:rPr>
              <a:t>Sea anti-u quark (pion)x</a:t>
            </a:r>
            <a:r>
              <a:rPr lang="en-US" noProof="1">
                <a:latin typeface="Arial" panose="020B0604020202020204" pitchFamily="34" charset="0"/>
                <a:ea typeface="新細明體" panose="02020500000000000000" pitchFamily="18" charset="-120"/>
                <a:cs typeface="+mn-cs"/>
              </a:rPr>
              <a:t> </a:t>
            </a:r>
            <a:r>
              <a:rPr lang="en-US" noProof="1">
                <a:solidFill>
                  <a:srgbClr val="FF0000"/>
                </a:solidFill>
                <a:latin typeface="Arial" panose="020B0604020202020204" pitchFamily="34" charset="0"/>
                <a:ea typeface="新細明體" panose="02020500000000000000" pitchFamily="18" charset="-120"/>
                <a:cs typeface="+mn-cs"/>
              </a:rPr>
              <a:t>Valence quark u quark (proton)</a:t>
            </a:r>
            <a:endParaRPr lang="en-US" noProof="1"/>
          </a:p>
          <a:p>
            <a:r>
              <a:rPr lang="en-US" noProof="1">
                <a:solidFill>
                  <a:schemeClr val="accent1">
                    <a:lumMod val="50000"/>
                  </a:schemeClr>
                </a:solidFill>
                <a:latin typeface="Arial" panose="020B0604020202020204" pitchFamily="34" charset="0"/>
                <a:ea typeface="新細明體" panose="02020500000000000000" pitchFamily="18" charset="-120"/>
                <a:cs typeface="+mn-cs"/>
              </a:rPr>
              <a:t>Sea d quark (pion)x</a:t>
            </a:r>
            <a:r>
              <a:rPr lang="en-US" noProof="1">
                <a:latin typeface="Arial" panose="020B0604020202020204" pitchFamily="34" charset="0"/>
                <a:ea typeface="新細明體" panose="02020500000000000000" pitchFamily="18" charset="-120"/>
                <a:cs typeface="+mn-cs"/>
              </a:rPr>
              <a:t> </a:t>
            </a:r>
            <a:r>
              <a:rPr lang="en-US" noProof="1">
                <a:solidFill>
                  <a:schemeClr val="accent1">
                    <a:lumMod val="50000"/>
                  </a:schemeClr>
                </a:solidFill>
                <a:latin typeface="Arial" panose="020B0604020202020204" pitchFamily="34" charset="0"/>
                <a:ea typeface="新細明體" panose="02020500000000000000" pitchFamily="18" charset="-120"/>
                <a:cs typeface="+mn-cs"/>
              </a:rPr>
              <a:t>Sea anti-d quark (proton)</a:t>
            </a:r>
            <a:endParaRPr lang="en-US" noProof="1">
              <a:solidFill>
                <a:schemeClr val="accent1">
                  <a:lumMod val="50000"/>
                </a:schemeClr>
              </a:solidFill>
            </a:endParaRPr>
          </a:p>
          <a:p>
            <a:r>
              <a:rPr lang="en-US" sz="2400" noProof="1">
                <a:solidFill>
                  <a:srgbClr val="FF3399"/>
                </a:solidFill>
                <a:latin typeface="新細明體" panose="02020500000000000000" pitchFamily="18" charset="-120"/>
                <a:ea typeface="新細明體" panose="02020500000000000000" pitchFamily="18" charset="-120"/>
                <a:cs typeface="+mn-cs"/>
                <a:sym typeface="+mn-ea"/>
              </a:rPr>
              <a:t>h</a:t>
            </a:r>
            <a:r>
              <a:rPr lang="en-US" sz="2400" baseline="-25000" noProof="1">
                <a:solidFill>
                  <a:srgbClr val="FF3399"/>
                </a:solidFill>
                <a:latin typeface="新細明體" panose="02020500000000000000" pitchFamily="18" charset="-120"/>
                <a:ea typeface="新細明體" panose="02020500000000000000" pitchFamily="18" charset="-120"/>
                <a:cs typeface="+mn-cs"/>
                <a:sym typeface="+mn-ea"/>
              </a:rPr>
              <a:t>A</a:t>
            </a:r>
            <a:r>
              <a:rPr lang="en-US" sz="2400" noProof="1">
                <a:solidFill>
                  <a:srgbClr val="FF3399"/>
                </a:solidFill>
                <a:latin typeface="新細明體" panose="02020500000000000000" pitchFamily="18" charset="-120"/>
                <a:ea typeface="新細明體" panose="02020500000000000000" pitchFamily="18" charset="-120"/>
                <a:cs typeface="+mn-cs"/>
                <a:sym typeface="+mn-ea"/>
              </a:rPr>
              <a:t>=π</a:t>
            </a:r>
            <a:r>
              <a:rPr lang="en-US" sz="2400" baseline="30000" noProof="1">
                <a:solidFill>
                  <a:srgbClr val="FF3399"/>
                </a:solidFill>
                <a:latin typeface="新細明體" panose="02020500000000000000" pitchFamily="18" charset="-120"/>
                <a:ea typeface="新細明體" panose="02020500000000000000" pitchFamily="18" charset="-120"/>
                <a:cs typeface="+mn-cs"/>
                <a:sym typeface="+mn-ea"/>
              </a:rPr>
              <a:t>-</a:t>
            </a:r>
            <a:r>
              <a:rPr lang="en-US" sz="2400" noProof="1">
                <a:solidFill>
                  <a:srgbClr val="FF3399"/>
                </a:solidFill>
                <a:latin typeface="新細明體" panose="02020500000000000000" pitchFamily="18" charset="-120"/>
                <a:ea typeface="新細明體" panose="02020500000000000000" pitchFamily="18" charset="-120"/>
                <a:cs typeface="+mn-cs"/>
                <a:sym typeface="+mn-ea"/>
              </a:rPr>
              <a:t>, h</a:t>
            </a:r>
            <a:r>
              <a:rPr lang="en-US" sz="2400" baseline="-25000" noProof="1">
                <a:solidFill>
                  <a:srgbClr val="FF3399"/>
                </a:solidFill>
                <a:latin typeface="新細明體" panose="02020500000000000000" pitchFamily="18" charset="-120"/>
                <a:ea typeface="新細明體" panose="02020500000000000000" pitchFamily="18" charset="-120"/>
                <a:cs typeface="+mn-cs"/>
                <a:sym typeface="+mn-ea"/>
              </a:rPr>
              <a:t>B</a:t>
            </a:r>
            <a:r>
              <a:rPr lang="en-US" sz="2400" noProof="1">
                <a:solidFill>
                  <a:srgbClr val="FF3399"/>
                </a:solidFill>
                <a:latin typeface="新細明體" panose="02020500000000000000" pitchFamily="18" charset="-120"/>
                <a:ea typeface="新細明體" panose="02020500000000000000" pitchFamily="18" charset="-120"/>
                <a:cs typeface="+mn-cs"/>
                <a:sym typeface="+mn-ea"/>
              </a:rPr>
              <a:t>=p</a:t>
            </a:r>
            <a:endParaRPr lang="en-US" sz="2400" noProof="1">
              <a:solidFill>
                <a:srgbClr val="FF3399"/>
              </a:solidFill>
            </a:endParaRPr>
          </a:p>
          <a:p>
            <a:r>
              <a:rPr lang="en-US" noProof="1">
                <a:solidFill>
                  <a:srgbClr val="FF0000"/>
                </a:solidFill>
                <a:latin typeface="Arial" panose="020B0604020202020204" pitchFamily="34" charset="0"/>
                <a:ea typeface="新細明體" panose="02020500000000000000" pitchFamily="18" charset="-120"/>
                <a:cs typeface="+mn-cs"/>
                <a:sym typeface="+mn-ea"/>
              </a:rPr>
              <a:t>Valence anti-u quark (pion) x Valence u quark (proton)</a:t>
            </a:r>
            <a:endParaRPr lang="en-US" noProof="1">
              <a:solidFill>
                <a:srgbClr val="FF0000"/>
              </a:solidFill>
            </a:endParaRPr>
          </a:p>
          <a:p>
            <a:r>
              <a:rPr lang="en-US" noProof="1">
                <a:solidFill>
                  <a:srgbClr val="FF0000"/>
                </a:solidFill>
                <a:latin typeface="Arial" panose="020B0604020202020204" pitchFamily="34" charset="0"/>
                <a:ea typeface="新細明體" panose="02020500000000000000" pitchFamily="18" charset="-120"/>
                <a:cs typeface="+mn-cs"/>
                <a:sym typeface="+mn-ea"/>
              </a:rPr>
              <a:t>Valence d quark (pion)</a:t>
            </a:r>
            <a:r>
              <a:rPr lang="en-US" noProof="1">
                <a:solidFill>
                  <a:schemeClr val="tx2"/>
                </a:solidFill>
                <a:latin typeface="Arial" panose="020B0604020202020204" pitchFamily="34" charset="0"/>
                <a:ea typeface="新細明體" panose="02020500000000000000" pitchFamily="18" charset="-120"/>
                <a:cs typeface="+mn-cs"/>
                <a:sym typeface="+mn-ea"/>
              </a:rPr>
              <a:t>x Sea anti-d quark (proton) </a:t>
            </a:r>
            <a:endParaRPr lang="en-US" noProof="1">
              <a:solidFill>
                <a:schemeClr val="tx2"/>
              </a:solidFill>
            </a:endParaRPr>
          </a:p>
          <a:p>
            <a:r>
              <a:rPr lang="en-US" noProof="1">
                <a:solidFill>
                  <a:schemeClr val="accent1">
                    <a:lumMod val="50000"/>
                  </a:schemeClr>
                </a:solidFill>
                <a:latin typeface="Arial" panose="020B0604020202020204" pitchFamily="34" charset="0"/>
                <a:ea typeface="新細明體" panose="02020500000000000000" pitchFamily="18" charset="-120"/>
                <a:cs typeface="+mn-cs"/>
                <a:sym typeface="+mn-ea"/>
              </a:rPr>
              <a:t>Sea anti-d quark (pion)x</a:t>
            </a:r>
            <a:r>
              <a:rPr lang="en-US" noProof="1">
                <a:latin typeface="Arial" panose="020B0604020202020204" pitchFamily="34" charset="0"/>
                <a:ea typeface="新細明體" panose="02020500000000000000" pitchFamily="18" charset="-120"/>
                <a:cs typeface="+mn-cs"/>
                <a:sym typeface="+mn-ea"/>
              </a:rPr>
              <a:t> </a:t>
            </a:r>
            <a:r>
              <a:rPr lang="en-US" noProof="1">
                <a:solidFill>
                  <a:srgbClr val="FF0000"/>
                </a:solidFill>
                <a:latin typeface="Arial" panose="020B0604020202020204" pitchFamily="34" charset="0"/>
                <a:ea typeface="新細明體" panose="02020500000000000000" pitchFamily="18" charset="-120"/>
                <a:cs typeface="+mn-cs"/>
                <a:sym typeface="+mn-ea"/>
              </a:rPr>
              <a:t>Valence quark d quark (proton)</a:t>
            </a:r>
            <a:endParaRPr lang="en-US" noProof="1"/>
          </a:p>
          <a:p>
            <a:r>
              <a:rPr lang="en-US" noProof="1">
                <a:solidFill>
                  <a:schemeClr val="accent1">
                    <a:lumMod val="50000"/>
                  </a:schemeClr>
                </a:solidFill>
                <a:latin typeface="Arial" panose="020B0604020202020204" pitchFamily="34" charset="0"/>
                <a:ea typeface="新細明體" panose="02020500000000000000" pitchFamily="18" charset="-120"/>
                <a:cs typeface="+mn-cs"/>
                <a:sym typeface="+mn-ea"/>
              </a:rPr>
              <a:t>Sea u quark (pion)x</a:t>
            </a:r>
            <a:r>
              <a:rPr lang="en-US" noProof="1">
                <a:latin typeface="Arial" panose="020B0604020202020204" pitchFamily="34" charset="0"/>
                <a:ea typeface="新細明體" panose="02020500000000000000" pitchFamily="18" charset="-120"/>
                <a:cs typeface="+mn-cs"/>
                <a:sym typeface="+mn-ea"/>
              </a:rPr>
              <a:t> </a:t>
            </a:r>
            <a:r>
              <a:rPr lang="en-US" noProof="1">
                <a:solidFill>
                  <a:schemeClr val="accent1">
                    <a:lumMod val="50000"/>
                  </a:schemeClr>
                </a:solidFill>
                <a:latin typeface="Arial" panose="020B0604020202020204" pitchFamily="34" charset="0"/>
                <a:ea typeface="新細明體" panose="02020500000000000000" pitchFamily="18" charset="-120"/>
                <a:cs typeface="+mn-cs"/>
                <a:sym typeface="+mn-ea"/>
              </a:rPr>
              <a:t>Sea anti-u quark (proton)</a:t>
            </a:r>
            <a:endParaRPr lang="en-US" noProof="1">
              <a:solidFill>
                <a:schemeClr val="accent1">
                  <a:lumMod val="50000"/>
                </a:schemeClr>
              </a:solidFill>
            </a:endParaRPr>
          </a:p>
          <a:p>
            <a:endParaRPr lang="en-US" noProof="1">
              <a:solidFill>
                <a:schemeClr val="accent1">
                  <a:lumMod val="50000"/>
                </a:schemeClr>
              </a:solidFill>
            </a:endParaRPr>
          </a:p>
          <a:p>
            <a:endParaRPr lang="en-US" noProof="1">
              <a:solidFill>
                <a:schemeClr val="accent1">
                  <a:lumMod val="50000"/>
                </a:schemeClr>
              </a:solidFill>
            </a:endParaRPr>
          </a:p>
        </p:txBody>
      </p:sp>
      <p:pic>
        <p:nvPicPr>
          <p:cNvPr id="25605" name="Content Placeholder 5"/>
          <p:cNvPicPr>
            <a:picLocks noGrp="1" noChangeAspect="1"/>
          </p:cNvPicPr>
          <p:nvPr>
            <p:ph sz="quarter" idx="2"/>
          </p:nvPr>
        </p:nvPicPr>
        <p:blipFill>
          <a:blip r:embed="rId2"/>
          <a:stretch>
            <a:fillRect/>
          </a:stretch>
        </p:blipFill>
        <p:spPr>
          <a:xfrm>
            <a:off x="357188" y="5040313"/>
            <a:ext cx="4110037" cy="1039812"/>
          </a:xfrm>
        </p:spPr>
      </p:pic>
      <p:pic>
        <p:nvPicPr>
          <p:cNvPr id="25606" name="Content Placeholder 6"/>
          <p:cNvPicPr>
            <a:picLocks noGrp="1" noChangeAspect="1"/>
          </p:cNvPicPr>
          <p:nvPr>
            <p:ph sz="quarter" idx="3"/>
          </p:nvPr>
        </p:nvPicPr>
        <p:blipFill>
          <a:blip r:embed="rId3"/>
          <a:stretch>
            <a:fillRect/>
          </a:stretch>
        </p:blipFill>
        <p:spPr>
          <a:xfrm>
            <a:off x="357188" y="6300788"/>
            <a:ext cx="1741487" cy="342900"/>
          </a:xfrm>
        </p:spPr>
      </p:pic>
      <p:pic>
        <p:nvPicPr>
          <p:cNvPr id="25607" name="Content Placeholder 8"/>
          <p:cNvPicPr>
            <a:picLocks noGrp="1" noChangeAspect="1"/>
          </p:cNvPicPr>
          <p:nvPr>
            <p:ph sz="quarter" idx="4"/>
          </p:nvPr>
        </p:nvPicPr>
        <p:blipFill>
          <a:blip r:embed="rId4"/>
          <a:stretch>
            <a:fillRect/>
          </a:stretch>
        </p:blipFill>
        <p:spPr>
          <a:xfrm>
            <a:off x="2098675" y="6329363"/>
            <a:ext cx="1035050" cy="285750"/>
          </a:xfrm>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Title 3"/>
          <p:cNvSpPr>
            <a:spLocks noGrp="1"/>
          </p:cNvSpPr>
          <p:nvPr>
            <p:ph type="title"/>
          </p:nvPr>
        </p:nvSpPr>
        <p:spPr/>
        <p:txBody>
          <a:bodyPr anchor="b" anchorCtr="0"/>
          <a:p>
            <a:r>
              <a:rPr lang="en-US" altLang="zh-TW"/>
              <a:t>Drell-Yan Process</a:t>
            </a:r>
            <a:endParaRPr lang="en-US" altLang="zh-TW"/>
          </a:p>
        </p:txBody>
      </p:sp>
      <p:sp>
        <p:nvSpPr>
          <p:cNvPr id="26626"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26627" name="Content Placeholder 1"/>
          <p:cNvPicPr>
            <a:picLocks noGrp="1" noChangeAspect="1"/>
          </p:cNvPicPr>
          <p:nvPr>
            <p:ph sz="half" idx="1"/>
          </p:nvPr>
        </p:nvPicPr>
        <p:blipFill>
          <a:blip r:embed="rId1"/>
          <a:stretch>
            <a:fillRect/>
          </a:stretch>
        </p:blipFill>
        <p:spPr>
          <a:xfrm>
            <a:off x="6153150" y="280988"/>
            <a:ext cx="2903538" cy="1395412"/>
          </a:xfrm>
        </p:spPr>
      </p:pic>
      <p:pic>
        <p:nvPicPr>
          <p:cNvPr id="26628" name="Content Placeholder 2"/>
          <p:cNvPicPr>
            <a:picLocks noGrp="1" noChangeAspect="1"/>
          </p:cNvPicPr>
          <p:nvPr>
            <p:ph sz="half" idx="2"/>
          </p:nvPr>
        </p:nvPicPr>
        <p:blipFill>
          <a:blip r:embed="rId2"/>
          <a:stretch>
            <a:fillRect/>
          </a:stretch>
        </p:blipFill>
        <p:spPr>
          <a:xfrm>
            <a:off x="417513" y="2306638"/>
            <a:ext cx="8308975" cy="3763962"/>
          </a:xfrm>
        </p:spPr>
      </p:pic>
      <p:sp>
        <p:nvSpPr>
          <p:cNvPr id="26629" name="Rectangles 4"/>
          <p:cNvSpPr/>
          <p:nvPr/>
        </p:nvSpPr>
        <p:spPr>
          <a:xfrm>
            <a:off x="611188" y="4357688"/>
            <a:ext cx="2765425" cy="428625"/>
          </a:xfrm>
          <a:prstGeom prst="rect">
            <a:avLst/>
          </a:prstGeom>
          <a:solidFill>
            <a:schemeClr val="bg1"/>
          </a:solidFill>
          <a:ln w="9525">
            <a:noFill/>
          </a:ln>
        </p:spPr>
        <p:txBody>
          <a:bodyPr wrap="square" lIns="91440" tIns="45720" rIns="91440" bIns="45720" anchor="t" anchorCtr="0"/>
          <a:p>
            <a:pPr eaLnBrk="0" hangingPunct="0">
              <a:buSzTx/>
            </a:pPr>
            <a:endParaRPr lang="zh-TW" altLang="en-US">
              <a:latin typeface="Arial" panose="020B0604020202020204" pitchFamily="34" charset="0"/>
              <a:ea typeface="新細明體" panose="02020500000000000000" pitchFamily="18" charset="-120"/>
            </a:endParaRPr>
          </a:p>
        </p:txBody>
      </p:sp>
      <p:sp>
        <p:nvSpPr>
          <p:cNvPr id="26630" name="Rectangles 1"/>
          <p:cNvSpPr/>
          <p:nvPr/>
        </p:nvSpPr>
        <p:spPr>
          <a:xfrm>
            <a:off x="971550" y="5821363"/>
            <a:ext cx="1762125" cy="344487"/>
          </a:xfrm>
          <a:prstGeom prst="rect">
            <a:avLst/>
          </a:prstGeom>
          <a:solidFill>
            <a:schemeClr val="bg1"/>
          </a:solidFill>
          <a:ln w="9525">
            <a:noFill/>
          </a:ln>
        </p:spPr>
        <p:txBody>
          <a:bodyPr wrap="square" lIns="91440" tIns="45720" rIns="91440" bIns="45720" anchor="t" anchorCtr="0"/>
          <a:p>
            <a:pPr eaLnBrk="0" hangingPunct="0">
              <a:buSzTx/>
            </a:pPr>
            <a:endParaRPr lang="zh-TW" altLang="en-US">
              <a:latin typeface="Arial" panose="020B0604020202020204" pitchFamily="34" charset="0"/>
              <a:ea typeface="新細明體" panose="02020500000000000000" pitchFamily="18" charset="-120"/>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Title 3"/>
          <p:cNvSpPr>
            <a:spLocks noGrp="1"/>
          </p:cNvSpPr>
          <p:nvPr>
            <p:ph type="title" sz="quarter"/>
          </p:nvPr>
        </p:nvSpPr>
        <p:spPr/>
        <p:txBody>
          <a:bodyPr anchor="b" anchorCtr="0"/>
          <a:p>
            <a:r>
              <a:rPr lang="en-US" altLang="zh-TW"/>
              <a:t>Valence qaurk of pion</a:t>
            </a:r>
            <a:endParaRPr lang="en-US" altLang="zh-TW"/>
          </a:p>
        </p:txBody>
      </p:sp>
      <p:sp>
        <p:nvSpPr>
          <p:cNvPr id="27650"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27651" name="Content Placeholder 1"/>
          <p:cNvPicPr>
            <a:picLocks noGrp="1" noChangeAspect="1"/>
          </p:cNvPicPr>
          <p:nvPr>
            <p:ph sz="quarter" idx="1"/>
          </p:nvPr>
        </p:nvPicPr>
        <p:blipFill>
          <a:blip r:embed="rId1"/>
          <a:stretch>
            <a:fillRect/>
          </a:stretch>
        </p:blipFill>
        <p:spPr>
          <a:xfrm>
            <a:off x="3876675" y="2017713"/>
            <a:ext cx="4933950" cy="4202112"/>
          </a:xfrm>
        </p:spPr>
      </p:pic>
      <p:pic>
        <p:nvPicPr>
          <p:cNvPr id="27652" name="Content Placeholder 6"/>
          <p:cNvPicPr>
            <a:picLocks noGrp="1" noChangeAspect="1"/>
          </p:cNvPicPr>
          <p:nvPr>
            <p:ph sz="quarter" idx="3"/>
          </p:nvPr>
        </p:nvPicPr>
        <p:blipFill>
          <a:blip r:embed="rId2"/>
          <a:stretch>
            <a:fillRect/>
          </a:stretch>
        </p:blipFill>
        <p:spPr>
          <a:xfrm>
            <a:off x="327025" y="4797425"/>
            <a:ext cx="781050" cy="266700"/>
          </a:xfrm>
        </p:spPr>
      </p:pic>
      <p:pic>
        <p:nvPicPr>
          <p:cNvPr id="27653" name="Content Placeholder 8"/>
          <p:cNvPicPr>
            <a:picLocks noGrp="1" noChangeAspect="1"/>
          </p:cNvPicPr>
          <p:nvPr>
            <p:ph sz="quarter" idx="4"/>
          </p:nvPr>
        </p:nvPicPr>
        <p:blipFill>
          <a:blip r:embed="rId3"/>
          <a:stretch>
            <a:fillRect/>
          </a:stretch>
        </p:blipFill>
        <p:spPr>
          <a:xfrm>
            <a:off x="1150938" y="5311775"/>
            <a:ext cx="1169987" cy="300038"/>
          </a:xfrm>
        </p:spPr>
      </p:pic>
      <p:pic>
        <p:nvPicPr>
          <p:cNvPr id="27654" name="Picture 9"/>
          <p:cNvPicPr>
            <a:picLocks noChangeAspect="1"/>
          </p:cNvPicPr>
          <p:nvPr/>
        </p:nvPicPr>
        <p:blipFill>
          <a:blip r:embed="rId4"/>
          <a:stretch>
            <a:fillRect/>
          </a:stretch>
        </p:blipFill>
        <p:spPr>
          <a:xfrm>
            <a:off x="327025" y="5311775"/>
            <a:ext cx="823913" cy="300038"/>
          </a:xfrm>
          <a:prstGeom prst="rect">
            <a:avLst/>
          </a:prstGeom>
          <a:noFill/>
          <a:ln w="9525">
            <a:noFill/>
          </a:ln>
        </p:spPr>
      </p:pic>
      <p:pic>
        <p:nvPicPr>
          <p:cNvPr id="27655" name="Picture 11"/>
          <p:cNvPicPr>
            <a:picLocks noChangeAspect="1"/>
          </p:cNvPicPr>
          <p:nvPr/>
        </p:nvPicPr>
        <p:blipFill>
          <a:blip r:embed="rId5"/>
          <a:stretch>
            <a:fillRect/>
          </a:stretch>
        </p:blipFill>
        <p:spPr>
          <a:xfrm>
            <a:off x="0" y="2076450"/>
            <a:ext cx="3765550" cy="2705100"/>
          </a:xfrm>
          <a:prstGeom prst="rect">
            <a:avLst/>
          </a:prstGeom>
          <a:noFill/>
          <a:ln w="9525">
            <a:noFill/>
          </a:ln>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標題 3"/>
          <p:cNvSpPr>
            <a:spLocks noGrp="1"/>
          </p:cNvSpPr>
          <p:nvPr>
            <p:ph type="title"/>
          </p:nvPr>
        </p:nvSpPr>
        <p:spPr>
          <a:xfrm>
            <a:off x="1214438" y="265113"/>
            <a:ext cx="6715125" cy="1462088"/>
          </a:xfrm>
        </p:spPr>
        <p:txBody>
          <a:bodyPr vert="horz" wrap="square" lIns="91440" tIns="45720" rIns="91440" bIns="45720" anchor="b"/>
          <a:p>
            <a:pPr marL="0" marR="0" indent="0" algn="l" defTabSz="914400" rtl="0" eaLnBrk="1" fontAlgn="base" latinLnBrk="0" hangingPunct="1">
              <a:lnSpc>
                <a:spcPct val="100000"/>
              </a:lnSpc>
              <a:spcBef>
                <a:spcPct val="0"/>
              </a:spcBef>
              <a:spcAft>
                <a:spcPct val="0"/>
              </a:spcAft>
              <a:buClrTx/>
              <a:buSzTx/>
              <a:buFontTx/>
              <a:buNone/>
            </a:pPr>
            <a:r>
              <a:rPr kumimoji="1" lang="en-US" altLang="zh-TW" sz="4400" b="0" i="0" u="none" strike="noStrike" kern="0" cap="none" spc="0" normalizeH="0" baseline="0" noProof="1" dirty="0">
                <a:solidFill>
                  <a:schemeClr val="tx2"/>
                </a:solidFill>
                <a:latin typeface="+mj-lt"/>
                <a:ea typeface="+mj-ea"/>
                <a:cs typeface="+mj-cs"/>
              </a:rPr>
              <a:t>Previous Study on </a:t>
            </a:r>
            <a:r>
              <a:rPr kumimoji="1" lang="en-US" altLang="zh-TW" sz="4400" b="0" i="0" u="none" strike="noStrike" kern="0" cap="none" spc="0" normalizeH="0" baseline="0" noProof="1" dirty="0">
                <a:solidFill>
                  <a:schemeClr val="tx2"/>
                </a:solidFill>
                <a:latin typeface="Mongolian Baiti" panose="03000500000000000000" charset="0"/>
                <a:ea typeface="+mj-ea"/>
                <a:cs typeface="Mongolian Baiti" panose="03000500000000000000" charset="0"/>
              </a:rPr>
              <a:t>β</a:t>
            </a:r>
            <a:r>
              <a:rPr kumimoji="1" lang="en-US" altLang="zh-TW" sz="4400" b="0" i="0" u="none" strike="noStrike" kern="0" cap="none" spc="0" normalizeH="0" baseline="-25000" noProof="1" dirty="0">
                <a:solidFill>
                  <a:schemeClr val="tx2"/>
                </a:solidFill>
                <a:uFillTx/>
                <a:latin typeface="Arial" panose="020B0604020202020204" pitchFamily="34" charset="0"/>
                <a:ea typeface="+mj-ea"/>
                <a:cs typeface="Arial" panose="020B0604020202020204" pitchFamily="34" charset="0"/>
              </a:rPr>
              <a:t>v </a:t>
            </a:r>
            <a:endParaRPr kumimoji="1" lang="en-US" altLang="zh-TW" sz="4400" b="0" i="0" u="none" strike="noStrike" kern="0" cap="none" spc="0" normalizeH="0" baseline="-25000" noProof="1" dirty="0">
              <a:solidFill>
                <a:schemeClr val="tx2"/>
              </a:solidFill>
              <a:uFillTx/>
              <a:latin typeface="Arial" panose="020B0604020202020204" pitchFamily="34" charset="0"/>
              <a:ea typeface="+mj-ea"/>
              <a:cs typeface="Arial" panose="020B0604020202020204" pitchFamily="34" charset="0"/>
            </a:endParaRPr>
          </a:p>
        </p:txBody>
      </p:sp>
      <p:sp>
        <p:nvSpPr>
          <p:cNvPr id="28674"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28675" name="Content Placeholder 1"/>
          <p:cNvPicPr>
            <a:picLocks noGrp="1" noChangeAspect="1"/>
          </p:cNvPicPr>
          <p:nvPr>
            <p:ph idx="4294967295"/>
          </p:nvPr>
        </p:nvPicPr>
        <p:blipFill>
          <a:blip r:embed="rId1"/>
          <a:stretch>
            <a:fillRect/>
          </a:stretch>
        </p:blipFill>
        <p:spPr>
          <a:xfrm>
            <a:off x="200025" y="2273300"/>
            <a:ext cx="8264525" cy="3373438"/>
          </a:xfrm>
        </p:spPr>
      </p:pic>
      <p:sp>
        <p:nvSpPr>
          <p:cNvPr id="28676" name="Rectangles 1"/>
          <p:cNvSpPr/>
          <p:nvPr/>
        </p:nvSpPr>
        <p:spPr>
          <a:xfrm>
            <a:off x="5292725" y="3355975"/>
            <a:ext cx="3167063" cy="865188"/>
          </a:xfrm>
          <a:prstGeom prst="rect">
            <a:avLst/>
          </a:prstGeom>
          <a:solidFill>
            <a:schemeClr val="bg1"/>
          </a:solidFill>
          <a:ln w="9525">
            <a:noFill/>
          </a:ln>
        </p:spPr>
        <p:txBody>
          <a:bodyPr wrap="square" lIns="91440" tIns="45720" rIns="91440" bIns="45720" anchor="t" anchorCtr="0"/>
          <a:p>
            <a:pPr eaLnBrk="0" hangingPunct="0">
              <a:buSzTx/>
            </a:pPr>
            <a:endParaRPr lang="zh-TW" altLang="en-US">
              <a:latin typeface="Arial" panose="020B0604020202020204" pitchFamily="34" charset="0"/>
              <a:ea typeface="新細明體" panose="02020500000000000000" pitchFamily="18" charset="-120"/>
            </a:endParaRPr>
          </a:p>
        </p:txBody>
      </p:sp>
      <p:sp>
        <p:nvSpPr>
          <p:cNvPr id="28677" name="Text Box 2"/>
          <p:cNvSpPr txBox="1"/>
          <p:nvPr/>
        </p:nvSpPr>
        <p:spPr>
          <a:xfrm>
            <a:off x="2744788" y="4464050"/>
            <a:ext cx="3554412" cy="368300"/>
          </a:xfrm>
          <a:prstGeom prst="rect">
            <a:avLst/>
          </a:prstGeom>
          <a:solidFill>
            <a:schemeClr val="bg1"/>
          </a:solidFill>
          <a:ln w="9525">
            <a:noFill/>
          </a:ln>
        </p:spPr>
        <p:txBody>
          <a:bodyPr wrap="square" anchor="t" anchorCtr="0">
            <a:spAutoFit/>
          </a:bodyPr>
          <a:p>
            <a:endParaRPr lang="en-US" altLang="zh-TW">
              <a:latin typeface="Arial" panose="020B0604020202020204" pitchFamily="34" charset="0"/>
              <a:ea typeface="新細明體" panose="02020500000000000000" pitchFamily="18" charset="-120"/>
            </a:endParaRPr>
          </a:p>
        </p:txBody>
      </p:sp>
      <p:sp>
        <p:nvSpPr>
          <p:cNvPr id="28678" name="Text Box 3"/>
          <p:cNvSpPr txBox="1"/>
          <p:nvPr/>
        </p:nvSpPr>
        <p:spPr>
          <a:xfrm>
            <a:off x="355600" y="5791200"/>
            <a:ext cx="6842125" cy="644525"/>
          </a:xfrm>
          <a:prstGeom prst="rect">
            <a:avLst/>
          </a:prstGeom>
          <a:noFill/>
          <a:ln w="9525">
            <a:noFill/>
          </a:ln>
        </p:spPr>
        <p:txBody>
          <a:bodyPr wrap="none" anchor="t" anchorCtr="0">
            <a:spAutoFit/>
          </a:bodyPr>
          <a:p>
            <a:r>
              <a:rPr lang="en-US" altLang="zh-TW">
                <a:solidFill>
                  <a:srgbClr val="FF0000"/>
                </a:solidFill>
                <a:latin typeface="Arial" panose="020B0604020202020204" pitchFamily="34" charset="0"/>
                <a:ea typeface="新細明體" panose="02020500000000000000" pitchFamily="18" charset="-120"/>
              </a:rPr>
              <a:t>Some people even claimed that if β≠2 then the QCD is in danger! </a:t>
            </a:r>
            <a:endParaRPr lang="en-US" altLang="zh-TW">
              <a:solidFill>
                <a:srgbClr val="FF0000"/>
              </a:solidFill>
              <a:latin typeface="Arial" panose="020B0604020202020204" pitchFamily="34" charset="0"/>
              <a:ea typeface="新細明體" panose="02020500000000000000" pitchFamily="18" charset="-120"/>
            </a:endParaRPr>
          </a:p>
          <a:p>
            <a:r>
              <a:rPr lang="en-US" altLang="zh-TW">
                <a:solidFill>
                  <a:srgbClr val="FF0000"/>
                </a:solidFill>
                <a:latin typeface="Arial" panose="020B0604020202020204" pitchFamily="34" charset="0"/>
                <a:ea typeface="新細明體" panose="02020500000000000000" pitchFamily="18" charset="-120"/>
              </a:rPr>
              <a:t>Well, it is exaggration for sure...</a:t>
            </a:r>
            <a:endParaRPr lang="en-US" altLang="zh-TW">
              <a:solidFill>
                <a:srgbClr val="FF0000"/>
              </a:solidFill>
              <a:latin typeface="Arial" panose="020B0604020202020204" pitchFamily="34" charset="0"/>
              <a:ea typeface="新細明體" panose="02020500000000000000" pitchFamily="18" charset="-12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標題 3"/>
          <p:cNvSpPr>
            <a:spLocks noGrp="1"/>
          </p:cNvSpPr>
          <p:nvPr>
            <p:ph type="title"/>
          </p:nvPr>
        </p:nvSpPr>
        <p:spPr>
          <a:xfrm>
            <a:off x="1150938" y="214313"/>
            <a:ext cx="7793038" cy="1462088"/>
          </a:xfrm>
        </p:spPr>
        <p:txBody>
          <a:bodyPr vert="horz" wrap="square" lIns="91440" tIns="45720" rIns="91440" bIns="45720" anchor="b"/>
          <a:p>
            <a:pPr marL="0" marR="0" indent="0" algn="l" defTabSz="914400" rtl="0" eaLnBrk="1" fontAlgn="base" latinLnBrk="0" hangingPunct="1">
              <a:lnSpc>
                <a:spcPct val="100000"/>
              </a:lnSpc>
              <a:spcBef>
                <a:spcPct val="0"/>
              </a:spcBef>
              <a:spcAft>
                <a:spcPct val="0"/>
              </a:spcAft>
              <a:buClrTx/>
              <a:buSzTx/>
              <a:buFontTx/>
              <a:buNone/>
            </a:pPr>
            <a:r>
              <a:rPr kumimoji="1" lang="en-US" altLang="zh-TW" sz="4400" b="0" i="0" u="none" strike="noStrike" kern="0" cap="none" spc="0" normalizeH="0" baseline="0" noProof="1" dirty="0">
                <a:solidFill>
                  <a:schemeClr val="tx2"/>
                </a:solidFill>
                <a:latin typeface="+mj-lt"/>
                <a:ea typeface="+mj-ea"/>
                <a:cs typeface="+mj-cs"/>
              </a:rPr>
              <a:t>Update of study on </a:t>
            </a:r>
            <a:r>
              <a:rPr kumimoji="1" lang="en-US" altLang="zh-TW" sz="4400" b="0" i="0" u="none" strike="noStrike" kern="0" cap="none" spc="0" normalizeH="0" baseline="0" noProof="1" dirty="0">
                <a:solidFill>
                  <a:schemeClr val="tx2"/>
                </a:solidFill>
                <a:latin typeface="Arial" panose="020B0604020202020204" pitchFamily="34" charset="0"/>
                <a:ea typeface="+mj-ea"/>
                <a:cs typeface="Arial" panose="020B0604020202020204" pitchFamily="34" charset="0"/>
              </a:rPr>
              <a:t>β</a:t>
            </a:r>
            <a:r>
              <a:rPr kumimoji="1" lang="en-US" altLang="zh-TW" sz="4400" b="0" i="0" u="none" strike="noStrike" kern="0" cap="none" spc="0" normalizeH="0" baseline="-25000" noProof="1" dirty="0">
                <a:solidFill>
                  <a:schemeClr val="tx2"/>
                </a:solidFill>
                <a:uFillTx/>
                <a:latin typeface="Arial" panose="020B0604020202020204" pitchFamily="34" charset="0"/>
                <a:ea typeface="+mj-ea"/>
                <a:cs typeface="Arial" panose="020B0604020202020204" pitchFamily="34" charset="0"/>
              </a:rPr>
              <a:t>v</a:t>
            </a:r>
            <a:endParaRPr kumimoji="1" lang="en-US" altLang="zh-TW" sz="4400" b="0" i="0" u="none" strike="noStrike" kern="0" cap="none" spc="0" normalizeH="0" baseline="-25000" noProof="1" dirty="0">
              <a:solidFill>
                <a:schemeClr val="tx2"/>
              </a:solidFill>
              <a:uFillTx/>
              <a:latin typeface="Arial" panose="020B0604020202020204" pitchFamily="34" charset="0"/>
              <a:ea typeface="+mj-ea"/>
              <a:cs typeface="Arial" panose="020B0604020202020204" pitchFamily="34" charset="0"/>
            </a:endParaRPr>
          </a:p>
        </p:txBody>
      </p:sp>
      <p:sp>
        <p:nvSpPr>
          <p:cNvPr id="29698"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29699" name="Content Placeholder 1"/>
          <p:cNvPicPr>
            <a:picLocks noGrp="1" noChangeAspect="1"/>
          </p:cNvPicPr>
          <p:nvPr>
            <p:ph sz="half" idx="1"/>
          </p:nvPr>
        </p:nvPicPr>
        <p:blipFill>
          <a:blip r:embed="rId1"/>
          <a:stretch>
            <a:fillRect/>
          </a:stretch>
        </p:blipFill>
        <p:spPr>
          <a:xfrm>
            <a:off x="0" y="2124075"/>
            <a:ext cx="4981575" cy="3924300"/>
          </a:xfrm>
        </p:spPr>
      </p:pic>
      <p:sp>
        <p:nvSpPr>
          <p:cNvPr id="29700" name="Text Box 2"/>
          <p:cNvSpPr txBox="1"/>
          <p:nvPr/>
        </p:nvSpPr>
        <p:spPr>
          <a:xfrm>
            <a:off x="280988" y="6243638"/>
            <a:ext cx="6081712" cy="368300"/>
          </a:xfrm>
          <a:prstGeom prst="rect">
            <a:avLst/>
          </a:prstGeom>
          <a:noFill/>
          <a:ln w="9525">
            <a:noFill/>
          </a:ln>
        </p:spPr>
        <p:txBody>
          <a:bodyPr wrap="square" anchor="t" anchorCtr="0">
            <a:spAutoFit/>
          </a:bodyPr>
          <a:p>
            <a:r>
              <a:rPr lang="en-US" altLang="zh-TW">
                <a:latin typeface="Arial" panose="020B0604020202020204" pitchFamily="34" charset="0"/>
                <a:ea typeface="新細明體" panose="02020500000000000000" pitchFamily="18" charset="-120"/>
              </a:rPr>
              <a:t>arXiv:2108.05822 JAM collaboration</a:t>
            </a:r>
            <a:endParaRPr lang="en-US" altLang="zh-TW">
              <a:latin typeface="Arial" panose="020B0604020202020204" pitchFamily="34" charset="0"/>
              <a:ea typeface="新細明體" panose="02020500000000000000" pitchFamily="18" charset="-120"/>
            </a:endParaRPr>
          </a:p>
        </p:txBody>
      </p:sp>
      <p:pic>
        <p:nvPicPr>
          <p:cNvPr id="29701" name="Content Placeholder 7"/>
          <p:cNvPicPr>
            <a:picLocks noGrp="1" noChangeAspect="1"/>
          </p:cNvPicPr>
          <p:nvPr>
            <p:ph sz="half" idx="2"/>
          </p:nvPr>
        </p:nvPicPr>
        <p:blipFill>
          <a:blip r:embed="rId2"/>
          <a:stretch>
            <a:fillRect/>
          </a:stretch>
        </p:blipFill>
        <p:spPr>
          <a:xfrm>
            <a:off x="4906963" y="4737100"/>
            <a:ext cx="4237037" cy="1809750"/>
          </a:xfrm>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Title 5"/>
          <p:cNvSpPr>
            <a:spLocks noGrp="1"/>
          </p:cNvSpPr>
          <p:nvPr>
            <p:ph type="title"/>
          </p:nvPr>
        </p:nvSpPr>
        <p:spPr/>
        <p:txBody>
          <a:bodyPr anchor="b" anchorCtr="0"/>
          <a:p>
            <a:r>
              <a:rPr lang="en-US" altLang="zh-TW" sz="3600"/>
              <a:t>Various Schemes of resummation</a:t>
            </a:r>
            <a:endParaRPr lang="en-US" altLang="zh-TW" sz="3600"/>
          </a:p>
        </p:txBody>
      </p:sp>
      <p:sp>
        <p:nvSpPr>
          <p:cNvPr id="30722"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30723" name="Content Placeholder 1"/>
          <p:cNvPicPr>
            <a:picLocks noGrp="1" noChangeAspect="1"/>
          </p:cNvPicPr>
          <p:nvPr>
            <p:ph sz="half" idx="1"/>
          </p:nvPr>
        </p:nvPicPr>
        <p:blipFill>
          <a:blip r:embed="rId1"/>
          <a:stretch>
            <a:fillRect/>
          </a:stretch>
        </p:blipFill>
        <p:spPr>
          <a:xfrm>
            <a:off x="342900" y="2108200"/>
            <a:ext cx="5235575" cy="1676400"/>
          </a:xfrm>
        </p:spPr>
      </p:pic>
      <p:sp>
        <p:nvSpPr>
          <p:cNvPr id="30724" name="Rectangles 2"/>
          <p:cNvSpPr/>
          <p:nvPr/>
        </p:nvSpPr>
        <p:spPr>
          <a:xfrm>
            <a:off x="5022850" y="2381250"/>
            <a:ext cx="431800" cy="431800"/>
          </a:xfrm>
          <a:prstGeom prst="rect">
            <a:avLst/>
          </a:prstGeom>
          <a:solidFill>
            <a:schemeClr val="bg1"/>
          </a:solidFill>
          <a:ln w="9525">
            <a:noFill/>
          </a:ln>
        </p:spPr>
        <p:txBody>
          <a:bodyPr wrap="square" lIns="91440" tIns="45720" rIns="91440" bIns="45720" anchor="t" anchorCtr="0"/>
          <a:p>
            <a:pPr eaLnBrk="0" hangingPunct="0">
              <a:buSzTx/>
            </a:pPr>
            <a:endParaRPr lang="zh-TW" altLang="en-US">
              <a:latin typeface="Arial" panose="020B0604020202020204" pitchFamily="34" charset="0"/>
              <a:ea typeface="新細明體" panose="02020500000000000000" pitchFamily="18" charset="-120"/>
            </a:endParaRPr>
          </a:p>
        </p:txBody>
      </p:sp>
      <p:sp>
        <p:nvSpPr>
          <p:cNvPr id="30725" name="Rectangles 3"/>
          <p:cNvSpPr/>
          <p:nvPr/>
        </p:nvSpPr>
        <p:spPr>
          <a:xfrm>
            <a:off x="5022850" y="3370263"/>
            <a:ext cx="406400" cy="214312"/>
          </a:xfrm>
          <a:prstGeom prst="rect">
            <a:avLst/>
          </a:prstGeom>
          <a:solidFill>
            <a:schemeClr val="bg1"/>
          </a:solidFill>
          <a:ln w="9525">
            <a:noFill/>
          </a:ln>
        </p:spPr>
        <p:txBody>
          <a:bodyPr wrap="square" lIns="91440" tIns="45720" rIns="91440" bIns="45720" anchor="t" anchorCtr="0"/>
          <a:p>
            <a:pPr eaLnBrk="0" hangingPunct="0">
              <a:buSzTx/>
            </a:pPr>
            <a:endParaRPr lang="zh-TW" altLang="en-US">
              <a:latin typeface="Arial" panose="020B0604020202020204" pitchFamily="34" charset="0"/>
              <a:ea typeface="新細明體" panose="02020500000000000000" pitchFamily="18" charset="-120"/>
            </a:endParaRPr>
          </a:p>
        </p:txBody>
      </p:sp>
      <p:pic>
        <p:nvPicPr>
          <p:cNvPr id="30726" name="Content Placeholder 4"/>
          <p:cNvPicPr>
            <a:picLocks noGrp="1" noChangeAspect="1"/>
          </p:cNvPicPr>
          <p:nvPr>
            <p:ph sz="half" idx="2"/>
          </p:nvPr>
        </p:nvPicPr>
        <p:blipFill>
          <a:blip r:embed="rId2"/>
          <a:stretch>
            <a:fillRect/>
          </a:stretch>
        </p:blipFill>
        <p:spPr>
          <a:xfrm>
            <a:off x="104775" y="3546475"/>
            <a:ext cx="6318250" cy="2697163"/>
          </a:xfrm>
        </p:spPr>
      </p:pic>
      <p:sp>
        <p:nvSpPr>
          <p:cNvPr id="30727" name="Text Box 6"/>
          <p:cNvSpPr txBox="1"/>
          <p:nvPr/>
        </p:nvSpPr>
        <p:spPr>
          <a:xfrm>
            <a:off x="342900" y="6332538"/>
            <a:ext cx="6080125" cy="368300"/>
          </a:xfrm>
          <a:prstGeom prst="rect">
            <a:avLst/>
          </a:prstGeom>
          <a:noFill/>
          <a:ln w="9525">
            <a:noFill/>
          </a:ln>
        </p:spPr>
        <p:txBody>
          <a:bodyPr wrap="square" anchor="t" anchorCtr="0">
            <a:spAutoFit/>
          </a:bodyPr>
          <a:p>
            <a:r>
              <a:rPr lang="en-US" altLang="zh-TW">
                <a:latin typeface="Arial" panose="020B0604020202020204" pitchFamily="34" charset="0"/>
                <a:ea typeface="新細明體" panose="02020500000000000000" pitchFamily="18" charset="-120"/>
              </a:rPr>
              <a:t>arXiv:2108.05822 JAM collaboration</a:t>
            </a:r>
            <a:endParaRPr lang="en-US" altLang="zh-TW">
              <a:latin typeface="Arial" panose="020B0604020202020204" pitchFamily="34" charset="0"/>
              <a:ea typeface="新細明體" panose="02020500000000000000" pitchFamily="18" charset="-120"/>
            </a:endParaRPr>
          </a:p>
        </p:txBody>
      </p:sp>
      <p:cxnSp>
        <p:nvCxnSpPr>
          <p:cNvPr id="30728" name="Straight Connector 7"/>
          <p:cNvCxnSpPr/>
          <p:nvPr/>
        </p:nvCxnSpPr>
        <p:spPr>
          <a:xfrm>
            <a:off x="1403350" y="5661025"/>
            <a:ext cx="2447925" cy="0"/>
          </a:xfrm>
          <a:prstGeom prst="line">
            <a:avLst/>
          </a:prstGeom>
          <a:ln w="57150" cap="flat" cmpd="sng">
            <a:solidFill>
              <a:srgbClr val="FF0000"/>
            </a:solidFill>
            <a:prstDash val="solid"/>
            <a:round/>
            <a:headEnd type="none" w="med" len="med"/>
            <a:tailEnd type="none" w="med" len="med"/>
          </a:ln>
        </p:spPr>
      </p:cxnSp>
      <p:cxnSp>
        <p:nvCxnSpPr>
          <p:cNvPr id="30729" name="Straight Connector 8"/>
          <p:cNvCxnSpPr/>
          <p:nvPr/>
        </p:nvCxnSpPr>
        <p:spPr>
          <a:xfrm>
            <a:off x="3822700" y="6243638"/>
            <a:ext cx="2449513" cy="0"/>
          </a:xfrm>
          <a:prstGeom prst="line">
            <a:avLst/>
          </a:prstGeom>
          <a:ln w="57150" cap="flat" cmpd="sng">
            <a:solidFill>
              <a:srgbClr val="FF0000"/>
            </a:solidFill>
            <a:prstDash val="solid"/>
            <a:round/>
            <a:headEnd type="none" w="med" len="med"/>
            <a:tailEnd type="none" w="med" len="med"/>
          </a:ln>
        </p:spPr>
      </p:cxn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Title 11"/>
          <p:cNvSpPr>
            <a:spLocks noGrp="1"/>
          </p:cNvSpPr>
          <p:nvPr>
            <p:ph type="title" sz="quarter"/>
          </p:nvPr>
        </p:nvSpPr>
        <p:spPr/>
        <p:txBody>
          <a:bodyPr anchor="b" anchorCtr="0"/>
          <a:p>
            <a:r>
              <a:rPr lang="en-US" altLang="zh-TW"/>
              <a:t>Electroproduction of neutron</a:t>
            </a:r>
            <a:endParaRPr lang="en-US" altLang="zh-TW"/>
          </a:p>
        </p:txBody>
      </p:sp>
      <p:sp>
        <p:nvSpPr>
          <p:cNvPr id="31746"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31747" name="Content Placeholder 6"/>
          <p:cNvPicPr>
            <a:picLocks noGrp="1" noChangeAspect="1"/>
          </p:cNvPicPr>
          <p:nvPr>
            <p:ph sz="quarter" idx="1"/>
          </p:nvPr>
        </p:nvPicPr>
        <p:blipFill>
          <a:blip r:embed="rId1"/>
          <a:stretch>
            <a:fillRect/>
          </a:stretch>
        </p:blipFill>
        <p:spPr>
          <a:xfrm>
            <a:off x="498475" y="2085975"/>
            <a:ext cx="4144963" cy="1736725"/>
          </a:xfrm>
        </p:spPr>
      </p:pic>
      <p:pic>
        <p:nvPicPr>
          <p:cNvPr id="31748" name="Content Placeholder 8"/>
          <p:cNvPicPr>
            <a:picLocks noGrp="1" noChangeAspect="1"/>
          </p:cNvPicPr>
          <p:nvPr>
            <p:ph sz="quarter" idx="2"/>
          </p:nvPr>
        </p:nvPicPr>
        <p:blipFill>
          <a:blip r:embed="rId2"/>
          <a:stretch>
            <a:fillRect/>
          </a:stretch>
        </p:blipFill>
        <p:spPr>
          <a:xfrm>
            <a:off x="403225" y="4003675"/>
            <a:ext cx="2662238" cy="446088"/>
          </a:xfrm>
        </p:spPr>
      </p:pic>
      <p:pic>
        <p:nvPicPr>
          <p:cNvPr id="31749" name="Content Placeholder 10"/>
          <p:cNvPicPr>
            <a:picLocks noGrp="1" noChangeAspect="1"/>
          </p:cNvPicPr>
          <p:nvPr>
            <p:ph sz="quarter" idx="3"/>
          </p:nvPr>
        </p:nvPicPr>
        <p:blipFill>
          <a:blip r:embed="rId3"/>
          <a:stretch>
            <a:fillRect/>
          </a:stretch>
        </p:blipFill>
        <p:spPr>
          <a:xfrm>
            <a:off x="401638" y="4568825"/>
            <a:ext cx="2708275" cy="785813"/>
          </a:xfrm>
        </p:spPr>
      </p:pic>
      <p:pic>
        <p:nvPicPr>
          <p:cNvPr id="31750" name="Picture 14"/>
          <p:cNvPicPr>
            <a:picLocks noChangeAspect="1"/>
          </p:cNvPicPr>
          <p:nvPr/>
        </p:nvPicPr>
        <p:blipFill>
          <a:blip r:embed="rId4"/>
          <a:stretch>
            <a:fillRect/>
          </a:stretch>
        </p:blipFill>
        <p:spPr>
          <a:xfrm>
            <a:off x="4643438" y="2232025"/>
            <a:ext cx="4251325" cy="1676400"/>
          </a:xfrm>
          <a:prstGeom prst="rect">
            <a:avLst/>
          </a:prstGeom>
          <a:noFill/>
          <a:ln w="9525">
            <a:noFill/>
          </a:ln>
        </p:spPr>
      </p:pic>
      <p:pic>
        <p:nvPicPr>
          <p:cNvPr id="31751" name="Picture 15"/>
          <p:cNvPicPr>
            <a:picLocks noChangeAspect="1"/>
          </p:cNvPicPr>
          <p:nvPr/>
        </p:nvPicPr>
        <p:blipFill>
          <a:blip r:embed="rId5"/>
          <a:stretch>
            <a:fillRect/>
          </a:stretch>
        </p:blipFill>
        <p:spPr>
          <a:xfrm>
            <a:off x="241300" y="5494338"/>
            <a:ext cx="2122488" cy="850900"/>
          </a:xfrm>
          <a:prstGeom prst="rect">
            <a:avLst/>
          </a:prstGeom>
          <a:noFill/>
          <a:ln w="9525">
            <a:noFill/>
          </a:ln>
        </p:spPr>
      </p:pic>
      <p:pic>
        <p:nvPicPr>
          <p:cNvPr id="31752" name="Picture 16"/>
          <p:cNvPicPr>
            <a:picLocks noChangeAspect="1"/>
          </p:cNvPicPr>
          <p:nvPr/>
        </p:nvPicPr>
        <p:blipFill>
          <a:blip r:embed="rId6"/>
          <a:stretch>
            <a:fillRect/>
          </a:stretch>
        </p:blipFill>
        <p:spPr>
          <a:xfrm>
            <a:off x="3713163" y="4314825"/>
            <a:ext cx="4765675" cy="509588"/>
          </a:xfrm>
          <a:prstGeom prst="rect">
            <a:avLst/>
          </a:prstGeom>
          <a:noFill/>
          <a:ln w="9525">
            <a:noFill/>
          </a:ln>
        </p:spPr>
      </p:pic>
      <p:pic>
        <p:nvPicPr>
          <p:cNvPr id="31753" name="Picture 17"/>
          <p:cNvPicPr>
            <a:picLocks noChangeAspect="1"/>
          </p:cNvPicPr>
          <p:nvPr/>
        </p:nvPicPr>
        <p:blipFill>
          <a:blip r:embed="rId7"/>
          <a:stretch>
            <a:fillRect/>
          </a:stretch>
        </p:blipFill>
        <p:spPr>
          <a:xfrm>
            <a:off x="3633788" y="5024438"/>
            <a:ext cx="4579937" cy="1566862"/>
          </a:xfrm>
          <a:prstGeom prst="rect">
            <a:avLst/>
          </a:prstGeom>
          <a:noFill/>
          <a:ln w="9525">
            <a:noFill/>
          </a:ln>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標題 3"/>
          <p:cNvSpPr>
            <a:spLocks noGrp="1"/>
          </p:cNvSpPr>
          <p:nvPr>
            <p:ph type="title"/>
          </p:nvPr>
        </p:nvSpPr>
        <p:spPr/>
        <p:txBody>
          <a:bodyPr vert="horz" wrap="square" lIns="91440" tIns="45720" rIns="91440" bIns="45720" anchor="b" anchorCtr="0"/>
          <a:p>
            <a:pPr eaLnBrk="1" hangingPunct="1"/>
            <a:r>
              <a:rPr lang="en-US" altLang="zh-TW" dirty="0"/>
              <a:t>Global Fit of Pion PDFs</a:t>
            </a:r>
            <a:endParaRPr lang="en-US" altLang="zh-TW" dirty="0"/>
          </a:p>
        </p:txBody>
      </p:sp>
      <p:sp>
        <p:nvSpPr>
          <p:cNvPr id="32770"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32771" name="Content Placeholder 2"/>
          <p:cNvPicPr>
            <a:picLocks noGrp="1" noChangeAspect="1"/>
          </p:cNvPicPr>
          <p:nvPr>
            <p:ph sz="half" idx="1"/>
          </p:nvPr>
        </p:nvPicPr>
        <p:blipFill>
          <a:blip r:embed="rId1"/>
          <a:stretch>
            <a:fillRect/>
          </a:stretch>
        </p:blipFill>
        <p:spPr>
          <a:xfrm>
            <a:off x="3975100" y="2254250"/>
            <a:ext cx="4835525" cy="3236913"/>
          </a:xfrm>
        </p:spPr>
      </p:pic>
      <p:sp>
        <p:nvSpPr>
          <p:cNvPr id="32772" name="Text Box 3"/>
          <p:cNvSpPr txBox="1"/>
          <p:nvPr/>
        </p:nvSpPr>
        <p:spPr>
          <a:xfrm>
            <a:off x="4683125" y="1885950"/>
            <a:ext cx="4260850" cy="368300"/>
          </a:xfrm>
          <a:prstGeom prst="rect">
            <a:avLst/>
          </a:prstGeom>
          <a:noFill/>
          <a:ln w="9525">
            <a:noFill/>
          </a:ln>
        </p:spPr>
        <p:txBody>
          <a:bodyPr wrap="square" anchor="t" anchorCtr="0">
            <a:spAutoFit/>
          </a:bodyPr>
          <a:p>
            <a:r>
              <a:rPr lang="en-US" altLang="zh-TW">
                <a:latin typeface="Arial" panose="020B0604020202020204" pitchFamily="34" charset="0"/>
                <a:ea typeface="新細明體" panose="02020500000000000000" pitchFamily="18" charset="-120"/>
              </a:rPr>
              <a:t> Phys.Rev.Lett. 121 (2018) 15, 152001</a:t>
            </a:r>
            <a:endParaRPr lang="en-US" altLang="zh-TW">
              <a:latin typeface="Arial" panose="020B0604020202020204" pitchFamily="34" charset="0"/>
              <a:ea typeface="新細明體" panose="02020500000000000000" pitchFamily="18" charset="-120"/>
            </a:endParaRPr>
          </a:p>
        </p:txBody>
      </p:sp>
      <p:sp>
        <p:nvSpPr>
          <p:cNvPr id="32773" name="Text Box 5"/>
          <p:cNvSpPr txBox="1"/>
          <p:nvPr/>
        </p:nvSpPr>
        <p:spPr>
          <a:xfrm>
            <a:off x="368300" y="2254250"/>
            <a:ext cx="3608388" cy="2306638"/>
          </a:xfrm>
          <a:prstGeom prst="rect">
            <a:avLst/>
          </a:prstGeom>
          <a:noFill/>
          <a:ln w="9525">
            <a:noFill/>
          </a:ln>
        </p:spPr>
        <p:txBody>
          <a:bodyPr wrap="none" anchor="t" anchorCtr="0">
            <a:spAutoFit/>
          </a:bodyPr>
          <a:p>
            <a:r>
              <a:rPr lang="en-US" altLang="zh-TW">
                <a:latin typeface="Arial" panose="020B0604020202020204" pitchFamily="34" charset="0"/>
                <a:ea typeface="新細明體" panose="02020500000000000000" pitchFamily="18" charset="-120"/>
              </a:rPr>
              <a:t>Jefferson Lab Angular Momentum</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(JAM) Collaboration</a:t>
            </a:r>
            <a:endParaRPr lang="en-US" altLang="zh-TW">
              <a:latin typeface="Arial" panose="020B0604020202020204" pitchFamily="34" charset="0"/>
              <a:ea typeface="新細明體" panose="02020500000000000000" pitchFamily="18" charset="-120"/>
            </a:endParaRPr>
          </a:p>
          <a:p>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Data:E615 (DIS) 61 points</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         NA10 (DIS) 56 points         </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         H1 (LN) 58 points</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         ZEUS (LN) 50 points</a:t>
            </a:r>
            <a:endParaRPr lang="en-US" altLang="zh-TW">
              <a:latin typeface="Arial" panose="020B0604020202020204" pitchFamily="34" charset="0"/>
              <a:ea typeface="新細明體" panose="02020500000000000000" pitchFamily="18" charset="-120"/>
            </a:endParaRPr>
          </a:p>
          <a:p>
            <a:endParaRPr lang="en-US" altLang="zh-TW">
              <a:latin typeface="Arial" panose="020B0604020202020204" pitchFamily="34" charset="0"/>
              <a:ea typeface="新細明體" panose="02020500000000000000" pitchFamily="18" charset="-120"/>
            </a:endParaRPr>
          </a:p>
        </p:txBody>
      </p:sp>
      <p:pic>
        <p:nvPicPr>
          <p:cNvPr id="32774" name="Content Placeholder 6"/>
          <p:cNvPicPr>
            <a:picLocks noGrp="1" noChangeAspect="1"/>
          </p:cNvPicPr>
          <p:nvPr>
            <p:ph sz="half" idx="2"/>
          </p:nvPr>
        </p:nvPicPr>
        <p:blipFill>
          <a:blip r:embed="rId2"/>
          <a:stretch>
            <a:fillRect/>
          </a:stretch>
        </p:blipFill>
        <p:spPr>
          <a:xfrm>
            <a:off x="4341813" y="5378450"/>
            <a:ext cx="4219575" cy="1322388"/>
          </a:xfr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Title 208900"/>
          <p:cNvSpPr>
            <a:spLocks noGrp="1"/>
          </p:cNvSpPr>
          <p:nvPr>
            <p:ph type="title"/>
          </p:nvPr>
        </p:nvSpPr>
        <p:spPr/>
        <p:txBody>
          <a:bodyPr vert="horz" wrap="square" lIns="91440" tIns="45720" rIns="91440" bIns="45720" anchor="b" anchorCtr="0"/>
          <a:p>
            <a:r>
              <a:rPr lang="en-US" altLang="zh-TW"/>
              <a:t>From 1D to 3 D</a:t>
            </a:r>
            <a:endParaRPr lang="en-US" altLang="zh-TW"/>
          </a:p>
        </p:txBody>
      </p:sp>
      <p:sp>
        <p:nvSpPr>
          <p:cNvPr id="80898" name="Content Placeholder 3"/>
          <p:cNvSpPr>
            <a:spLocks noGrp="1"/>
          </p:cNvSpPr>
          <p:nvPr>
            <p:ph idx="1"/>
          </p:nvPr>
        </p:nvSpPr>
        <p:spPr>
          <a:xfrm>
            <a:off x="309563" y="2117725"/>
            <a:ext cx="8645525" cy="4014788"/>
          </a:xfrm>
        </p:spPr>
        <p:txBody>
          <a:bodyPr anchor="t" anchorCtr="0"/>
          <a:p>
            <a:r>
              <a:rPr lang="en-US" altLang="zh-CN" sz="2400"/>
              <a:t>Parton distributions functions are the main sources of the structure of the nucleon, however essentially they are 1D objects carrying only 1D information.</a:t>
            </a:r>
            <a:endParaRPr lang="en-US" altLang="zh-CN" sz="2400"/>
          </a:p>
          <a:p>
            <a:r>
              <a:rPr lang="en-US" altLang="zh-CN" sz="2400"/>
              <a:t>Parton distrubution functions are the </a:t>
            </a:r>
            <a:r>
              <a:rPr lang="en-US" altLang="zh-CN" sz="2400">
                <a:solidFill>
                  <a:srgbClr val="FF0000"/>
                </a:solidFill>
              </a:rPr>
              <a:t>matrix elements of the non-local operators sandwiched between the proton states.</a:t>
            </a:r>
            <a:endParaRPr lang="en-US" altLang="zh-CN" sz="2400"/>
          </a:p>
          <a:p>
            <a:r>
              <a:rPr lang="en-US" altLang="zh-CN" sz="2400"/>
              <a:t>Only at the leading twist level, the parton distribution functions have the probability interpretation, higher twist objects are well-defined in  terms of field theory, but ambguious in term of probabilty imterpretation.</a:t>
            </a:r>
            <a:endParaRPr lang="en-US" altLang="zh-CN" sz="2400"/>
          </a:p>
          <a:p>
            <a:r>
              <a:rPr lang="en-US" altLang="zh-CN" sz="2400"/>
              <a:t>So, what kind of objects will provide the 3-D information of the nucleon and in general, of hadrons?</a:t>
            </a:r>
            <a:endParaRPr lang="en-US" altLang="zh-CN" sz="240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標題 3"/>
          <p:cNvSpPr>
            <a:spLocks noGrp="1"/>
          </p:cNvSpPr>
          <p:nvPr>
            <p:ph type="title" sz="quarter"/>
          </p:nvPr>
        </p:nvSpPr>
        <p:spPr/>
        <p:txBody>
          <a:bodyPr vert="horz" wrap="square" lIns="91440" tIns="45720" rIns="91440" bIns="45720" anchor="b" anchorCtr="0"/>
          <a:p>
            <a:pPr eaLnBrk="1" hangingPunct="1"/>
            <a:r>
              <a:rPr lang="en-US" altLang="zh-TW" dirty="0"/>
              <a:t>Global Fit of Pion PDFs</a:t>
            </a:r>
            <a:endParaRPr lang="en-US" altLang="zh-TW" dirty="0"/>
          </a:p>
        </p:txBody>
      </p:sp>
      <p:sp>
        <p:nvSpPr>
          <p:cNvPr id="33794"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sp>
        <p:nvSpPr>
          <p:cNvPr id="33795" name="Text Box 3"/>
          <p:cNvSpPr txBox="1"/>
          <p:nvPr/>
        </p:nvSpPr>
        <p:spPr>
          <a:xfrm>
            <a:off x="4683125" y="1885950"/>
            <a:ext cx="4260850" cy="368300"/>
          </a:xfrm>
          <a:prstGeom prst="rect">
            <a:avLst/>
          </a:prstGeom>
          <a:noFill/>
          <a:ln w="9525">
            <a:noFill/>
          </a:ln>
        </p:spPr>
        <p:txBody>
          <a:bodyPr wrap="square" anchor="t" anchorCtr="0">
            <a:spAutoFit/>
          </a:bodyPr>
          <a:p>
            <a:r>
              <a:rPr lang="en-US" altLang="zh-TW">
                <a:latin typeface="Arial" panose="020B0604020202020204" pitchFamily="34" charset="0"/>
                <a:ea typeface="新細明體" panose="02020500000000000000" pitchFamily="18" charset="-120"/>
              </a:rPr>
              <a:t> Phys.Rev.Lett. 121 (2018) 15, 152001</a:t>
            </a:r>
            <a:endParaRPr lang="en-US" altLang="zh-TW">
              <a:latin typeface="Arial" panose="020B0604020202020204" pitchFamily="34" charset="0"/>
              <a:ea typeface="新細明體" panose="02020500000000000000" pitchFamily="18" charset="-120"/>
            </a:endParaRPr>
          </a:p>
        </p:txBody>
      </p:sp>
      <p:sp>
        <p:nvSpPr>
          <p:cNvPr id="33796" name="Text Box 5"/>
          <p:cNvSpPr txBox="1"/>
          <p:nvPr/>
        </p:nvSpPr>
        <p:spPr>
          <a:xfrm>
            <a:off x="368300" y="2254250"/>
            <a:ext cx="3608388" cy="2306638"/>
          </a:xfrm>
          <a:prstGeom prst="rect">
            <a:avLst/>
          </a:prstGeom>
          <a:noFill/>
          <a:ln w="9525">
            <a:noFill/>
          </a:ln>
        </p:spPr>
        <p:txBody>
          <a:bodyPr wrap="none" anchor="t" anchorCtr="0">
            <a:spAutoFit/>
          </a:bodyPr>
          <a:p>
            <a:r>
              <a:rPr lang="en-US" altLang="zh-TW">
                <a:latin typeface="Arial" panose="020B0604020202020204" pitchFamily="34" charset="0"/>
                <a:ea typeface="新細明體" panose="02020500000000000000" pitchFamily="18" charset="-120"/>
              </a:rPr>
              <a:t>Jefferson Lab Angular Momentum</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(JAM) Collaboration</a:t>
            </a:r>
            <a:endParaRPr lang="en-US" altLang="zh-TW">
              <a:latin typeface="Arial" panose="020B0604020202020204" pitchFamily="34" charset="0"/>
              <a:ea typeface="新細明體" panose="02020500000000000000" pitchFamily="18" charset="-120"/>
            </a:endParaRPr>
          </a:p>
          <a:p>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Data:E615 (DIS)</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         NA10 (DIS)</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         H1 (LN)</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         ZEUS (LN)</a:t>
            </a:r>
            <a:endParaRPr lang="en-US" altLang="zh-TW">
              <a:latin typeface="Arial" panose="020B0604020202020204" pitchFamily="34" charset="0"/>
              <a:ea typeface="新細明體" panose="02020500000000000000" pitchFamily="18" charset="-120"/>
            </a:endParaRPr>
          </a:p>
          <a:p>
            <a:endParaRPr lang="en-US" altLang="zh-TW">
              <a:latin typeface="Arial" panose="020B0604020202020204" pitchFamily="34" charset="0"/>
              <a:ea typeface="新細明體" panose="02020500000000000000" pitchFamily="18" charset="-120"/>
            </a:endParaRPr>
          </a:p>
        </p:txBody>
      </p:sp>
      <p:pic>
        <p:nvPicPr>
          <p:cNvPr id="33797" name="Content Placeholder 7"/>
          <p:cNvPicPr>
            <a:picLocks noGrp="1" noChangeAspect="1"/>
          </p:cNvPicPr>
          <p:nvPr>
            <p:ph sz="quarter" idx="3"/>
          </p:nvPr>
        </p:nvPicPr>
        <p:blipFill>
          <a:blip r:embed="rId1"/>
          <a:stretch>
            <a:fillRect/>
          </a:stretch>
        </p:blipFill>
        <p:spPr>
          <a:xfrm>
            <a:off x="4303713" y="2416175"/>
            <a:ext cx="4487862" cy="4124325"/>
          </a:xfrm>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標題 3"/>
          <p:cNvSpPr>
            <a:spLocks noGrp="1"/>
          </p:cNvSpPr>
          <p:nvPr>
            <p:ph type="title" sz="quarter"/>
          </p:nvPr>
        </p:nvSpPr>
        <p:spPr/>
        <p:txBody>
          <a:bodyPr vert="horz" wrap="square" lIns="91440" tIns="45720" rIns="91440" bIns="45720" anchor="b" anchorCtr="0"/>
          <a:p>
            <a:pPr eaLnBrk="1" hangingPunct="1"/>
            <a:r>
              <a:rPr lang="en-US" altLang="zh-TW" sz="3600" dirty="0"/>
              <a:t>Pion and Kaon: SU(3) symmetry</a:t>
            </a:r>
            <a:endParaRPr lang="en-US" altLang="zh-TW" sz="3600" dirty="0"/>
          </a:p>
        </p:txBody>
      </p:sp>
      <p:sp>
        <p:nvSpPr>
          <p:cNvPr id="34818"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34819" name="Content Placeholder 1" descr="20190304_03"/>
          <p:cNvPicPr>
            <a:picLocks noGrp="1" noChangeAspect="1"/>
          </p:cNvPicPr>
          <p:nvPr>
            <p:ph sz="quarter" idx="1"/>
          </p:nvPr>
        </p:nvPicPr>
        <p:blipFill>
          <a:blip r:embed="rId1"/>
          <a:stretch>
            <a:fillRect/>
          </a:stretch>
        </p:blipFill>
        <p:spPr>
          <a:xfrm>
            <a:off x="236538" y="3797300"/>
            <a:ext cx="2884487" cy="2154238"/>
          </a:xfrm>
        </p:spPr>
      </p:pic>
      <p:pic>
        <p:nvPicPr>
          <p:cNvPr id="34820" name="Content Placeholder 2" descr="image-13"/>
          <p:cNvPicPr>
            <a:picLocks noGrp="1" noChangeAspect="1"/>
          </p:cNvPicPr>
          <p:nvPr>
            <p:ph sz="quarter" idx="2"/>
          </p:nvPr>
        </p:nvPicPr>
        <p:blipFill>
          <a:blip r:embed="rId2"/>
          <a:stretch>
            <a:fillRect/>
          </a:stretch>
        </p:blipFill>
        <p:spPr>
          <a:xfrm>
            <a:off x="3321050" y="1949450"/>
            <a:ext cx="5721350" cy="4294188"/>
          </a:xfrm>
        </p:spPr>
      </p:pic>
      <p:pic>
        <p:nvPicPr>
          <p:cNvPr id="34821" name="Content Placeholder 3" descr="20140620_173313"/>
          <p:cNvPicPr>
            <a:picLocks noGrp="1" noChangeAspect="1"/>
          </p:cNvPicPr>
          <p:nvPr>
            <p:ph sz="quarter" idx="3"/>
          </p:nvPr>
        </p:nvPicPr>
        <p:blipFill>
          <a:blip r:embed="rId3"/>
          <a:stretch>
            <a:fillRect/>
          </a:stretch>
        </p:blipFill>
        <p:spPr>
          <a:xfrm>
            <a:off x="7932738" y="2152650"/>
            <a:ext cx="1014412" cy="831850"/>
          </a:xfrm>
        </p:spPr>
      </p:pic>
      <p:pic>
        <p:nvPicPr>
          <p:cNvPr id="34822" name="Content Placeholder 5" descr="rochester"/>
          <p:cNvPicPr>
            <a:picLocks noGrp="1" noChangeAspect="1"/>
          </p:cNvPicPr>
          <p:nvPr>
            <p:ph sz="quarter" idx="4"/>
          </p:nvPr>
        </p:nvPicPr>
        <p:blipFill>
          <a:blip r:embed="rId4"/>
          <a:stretch>
            <a:fillRect/>
          </a:stretch>
        </p:blipFill>
        <p:spPr>
          <a:xfrm>
            <a:off x="236538" y="2233613"/>
            <a:ext cx="2678112" cy="1271587"/>
          </a:xfrm>
        </p:spPr>
      </p:pic>
      <p:sp>
        <p:nvSpPr>
          <p:cNvPr id="34823" name="Text Box 6"/>
          <p:cNvSpPr txBox="1"/>
          <p:nvPr/>
        </p:nvSpPr>
        <p:spPr>
          <a:xfrm>
            <a:off x="387350" y="6243638"/>
            <a:ext cx="6015038" cy="398462"/>
          </a:xfrm>
          <a:prstGeom prst="rect">
            <a:avLst/>
          </a:prstGeom>
          <a:noFill/>
          <a:ln w="9525">
            <a:noFill/>
          </a:ln>
        </p:spPr>
        <p:txBody>
          <a:bodyPr wrap="none" anchor="t" anchorCtr="0">
            <a:spAutoFit/>
          </a:bodyPr>
          <a:p>
            <a:r>
              <a:rPr lang="en-US" altLang="zh-TW" sz="2000">
                <a:solidFill>
                  <a:srgbClr val="FF0000"/>
                </a:solidFill>
                <a:latin typeface="Arial" panose="020B0604020202020204" pitchFamily="34" charset="0"/>
                <a:ea typeface="新細明體" panose="02020500000000000000" pitchFamily="18" charset="-120"/>
              </a:rPr>
              <a:t>Kaons are also Goldstone bosons of DCSB in QCD</a:t>
            </a:r>
            <a:r>
              <a:rPr lang="en-US" altLang="zh-TW">
                <a:latin typeface="Arial" panose="020B0604020202020204" pitchFamily="34" charset="0"/>
                <a:ea typeface="新細明體" panose="02020500000000000000" pitchFamily="18" charset="-120"/>
              </a:rPr>
              <a:t>.</a:t>
            </a:r>
            <a:endParaRPr lang="en-US" altLang="zh-TW">
              <a:latin typeface="Arial" panose="020B0604020202020204" pitchFamily="34" charset="0"/>
              <a:ea typeface="新細明體" panose="02020500000000000000" pitchFamily="18" charset="-12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標題 3"/>
          <p:cNvSpPr>
            <a:spLocks noGrp="1"/>
          </p:cNvSpPr>
          <p:nvPr>
            <p:ph type="title"/>
          </p:nvPr>
        </p:nvSpPr>
        <p:spPr/>
        <p:txBody>
          <a:bodyPr vert="horz" wrap="square" lIns="91440" tIns="45720" rIns="91440" bIns="45720" anchor="b" anchorCtr="0"/>
          <a:p>
            <a:pPr eaLnBrk="1" hangingPunct="1"/>
            <a:r>
              <a:rPr lang="en-US" altLang="zh-TW" dirty="0"/>
              <a:t>Parton content of Kaon</a:t>
            </a:r>
            <a:endParaRPr lang="en-US" altLang="zh-TW" dirty="0"/>
          </a:p>
        </p:txBody>
      </p:sp>
      <p:sp>
        <p:nvSpPr>
          <p:cNvPr id="35842"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pic>
        <p:nvPicPr>
          <p:cNvPr id="35843" name="Content Placeholder 1" descr="20190304_03"/>
          <p:cNvPicPr>
            <a:picLocks noGrp="1" noChangeAspect="1"/>
          </p:cNvPicPr>
          <p:nvPr>
            <p:ph idx="1"/>
          </p:nvPr>
        </p:nvPicPr>
        <p:blipFill>
          <a:blip r:embed="rId1"/>
          <a:stretch>
            <a:fillRect/>
          </a:stretch>
        </p:blipFill>
        <p:spPr>
          <a:xfrm>
            <a:off x="5632450" y="2376488"/>
            <a:ext cx="3311525" cy="2474912"/>
          </a:xfrm>
        </p:spPr>
      </p:pic>
      <p:sp>
        <p:nvSpPr>
          <p:cNvPr id="35844" name="Text Box 3"/>
          <p:cNvSpPr txBox="1"/>
          <p:nvPr/>
        </p:nvSpPr>
        <p:spPr>
          <a:xfrm>
            <a:off x="0" y="1876425"/>
            <a:ext cx="5802313" cy="5260975"/>
          </a:xfrm>
          <a:prstGeom prst="rect">
            <a:avLst/>
          </a:prstGeom>
          <a:noFill/>
          <a:ln w="9525">
            <a:noFill/>
          </a:ln>
        </p:spPr>
        <p:txBody>
          <a:bodyPr wrap="square" anchor="t" anchorCtr="0">
            <a:spAutoFit/>
          </a:bodyPr>
          <a:p>
            <a:r>
              <a:rPr lang="en-US" altLang="zh-TW" sz="2800">
                <a:solidFill>
                  <a:schemeClr val="tx2"/>
                </a:solidFill>
                <a:latin typeface="Arial" panose="020B0604020202020204" pitchFamily="34" charset="0"/>
                <a:ea typeface="新細明體" panose="02020500000000000000" pitchFamily="18" charset="-120"/>
              </a:rPr>
              <a:t>Kaon contains one valence quark with strangness, this is interesting since there is no other place one can study the strange valence quark.</a:t>
            </a:r>
            <a:endParaRPr lang="en-US" altLang="zh-TW" sz="2800">
              <a:solidFill>
                <a:schemeClr val="tx2"/>
              </a:solidFill>
              <a:latin typeface="Arial" panose="020B0604020202020204" pitchFamily="34" charset="0"/>
              <a:ea typeface="新細明體" panose="02020500000000000000" pitchFamily="18" charset="-120"/>
            </a:endParaRPr>
          </a:p>
          <a:p>
            <a:endParaRPr lang="en-US" altLang="zh-TW" sz="2800">
              <a:latin typeface="Arial" panose="020B0604020202020204" pitchFamily="34" charset="0"/>
              <a:ea typeface="新細明體" panose="02020500000000000000" pitchFamily="18" charset="-120"/>
            </a:endParaRPr>
          </a:p>
          <a:p>
            <a:r>
              <a:rPr lang="en-US" altLang="zh-TW" sz="2800">
                <a:solidFill>
                  <a:srgbClr val="FF0000"/>
                </a:solidFill>
                <a:latin typeface="Arial" panose="020B0604020202020204" pitchFamily="34" charset="0"/>
                <a:ea typeface="新細明體" panose="02020500000000000000" pitchFamily="18" charset="-120"/>
              </a:rPr>
              <a:t>Although one does know there is SU(3) breaking among the sea quark of the proton, but there are still many mystery about SU(3) breaking there.</a:t>
            </a:r>
            <a:endParaRPr lang="en-US" altLang="zh-TW" sz="2800">
              <a:solidFill>
                <a:srgbClr val="FF0000"/>
              </a:solidFill>
              <a:latin typeface="Arial" panose="020B0604020202020204" pitchFamily="34" charset="0"/>
              <a:ea typeface="新細明體" panose="02020500000000000000" pitchFamily="18" charset="-120"/>
            </a:endParaRPr>
          </a:p>
          <a:p>
            <a:r>
              <a:rPr lang="en-US" altLang="zh-TW" sz="2800">
                <a:latin typeface="Arial" panose="020B0604020202020204" pitchFamily="34" charset="0"/>
                <a:ea typeface="新細明體" panose="02020500000000000000" pitchFamily="18" charset="-120"/>
              </a:rPr>
              <a:t> </a:t>
            </a:r>
            <a:endParaRPr lang="en-US" altLang="zh-TW" sz="2800">
              <a:latin typeface="Arial" panose="020B0604020202020204" pitchFamily="34" charset="0"/>
              <a:ea typeface="新細明體" panose="02020500000000000000" pitchFamily="18" charset="-12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Title 2"/>
          <p:cNvSpPr>
            <a:spLocks noGrp="1"/>
          </p:cNvSpPr>
          <p:nvPr>
            <p:ph type="title" sz="quarter"/>
          </p:nvPr>
        </p:nvSpPr>
        <p:spPr/>
        <p:txBody>
          <a:bodyPr anchor="b" anchorCtr="0"/>
          <a:p>
            <a:r>
              <a:rPr lang="en-US" altLang="zh-CN" sz="4000"/>
              <a:t>Three ways becomes one!</a:t>
            </a:r>
            <a:endParaRPr lang="en-US" altLang="zh-CN" sz="4000"/>
          </a:p>
        </p:txBody>
      </p:sp>
      <p:pic>
        <p:nvPicPr>
          <p:cNvPr id="36866" name="Content Placeholder 1"/>
          <p:cNvPicPr>
            <a:picLocks noGrp="1" noChangeAspect="1"/>
          </p:cNvPicPr>
          <p:nvPr>
            <p:ph sz="quarter" idx="1"/>
          </p:nvPr>
        </p:nvPicPr>
        <p:blipFill>
          <a:blip r:embed="rId1"/>
          <a:stretch>
            <a:fillRect/>
          </a:stretch>
        </p:blipFill>
        <p:spPr>
          <a:xfrm>
            <a:off x="2463800" y="2039938"/>
            <a:ext cx="3873500" cy="3360737"/>
          </a:xfrm>
        </p:spPr>
      </p:pic>
      <p:sp>
        <p:nvSpPr>
          <p:cNvPr id="5" name="Snip Diagonal Corner Rectangle 4"/>
          <p:cNvSpPr/>
          <p:nvPr/>
        </p:nvSpPr>
        <p:spPr>
          <a:xfrm>
            <a:off x="1716088" y="2755900"/>
            <a:ext cx="231775" cy="1079500"/>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3" name="Rectangle 2"/>
          <p:cNvSpPr/>
          <p:nvPr/>
        </p:nvSpPr>
        <p:spPr>
          <a:xfrm>
            <a:off x="2627313" y="2755900"/>
            <a:ext cx="708025" cy="361950"/>
          </a:xfrm>
          <a:prstGeom prst="rect">
            <a:avLst/>
          </a:prstGeom>
          <a:solidFill>
            <a:srgbClr val="CF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36869" name="Text Box 1"/>
          <p:cNvSpPr txBox="1"/>
          <p:nvPr/>
        </p:nvSpPr>
        <p:spPr>
          <a:xfrm>
            <a:off x="174625" y="2447925"/>
            <a:ext cx="1874838" cy="1322388"/>
          </a:xfrm>
          <a:prstGeom prst="rect">
            <a:avLst/>
          </a:prstGeom>
          <a:noFill/>
          <a:ln w="9525">
            <a:noFill/>
          </a:ln>
        </p:spPr>
        <p:txBody>
          <a:bodyPr wrap="square" anchor="t" anchorCtr="0">
            <a:spAutoFit/>
          </a:bodyPr>
          <a:p>
            <a:r>
              <a:rPr lang="en-US" altLang="zh-TW" sz="2000">
                <a:latin typeface="Arial" panose="020B0604020202020204" pitchFamily="34" charset="0"/>
                <a:ea typeface="新細明體" panose="02020500000000000000" pitchFamily="18" charset="-120"/>
              </a:rPr>
              <a:t>Very little</a:t>
            </a:r>
            <a:endParaRPr lang="en-US" altLang="zh-TW" sz="2000">
              <a:latin typeface="Arial" panose="020B0604020202020204" pitchFamily="34" charset="0"/>
              <a:ea typeface="新細明體" panose="02020500000000000000" pitchFamily="18" charset="-120"/>
            </a:endParaRPr>
          </a:p>
          <a:p>
            <a:r>
              <a:rPr lang="en-US" altLang="zh-TW" sz="2000">
                <a:latin typeface="Arial" panose="020B0604020202020204" pitchFamily="34" charset="0"/>
                <a:ea typeface="新細明體" panose="02020500000000000000" pitchFamily="18" charset="-120"/>
              </a:rPr>
              <a:t>data about Kaon</a:t>
            </a:r>
            <a:endParaRPr lang="en-US" altLang="zh-TW" sz="2000">
              <a:latin typeface="Arial" panose="020B0604020202020204" pitchFamily="34" charset="0"/>
              <a:ea typeface="新細明體" panose="02020500000000000000" pitchFamily="18" charset="-120"/>
            </a:endParaRPr>
          </a:p>
          <a:p>
            <a:r>
              <a:rPr lang="en-US" altLang="zh-TW" sz="2000">
                <a:latin typeface="Arial" panose="020B0604020202020204" pitchFamily="34" charset="0"/>
                <a:ea typeface="新細明體" panose="02020500000000000000" pitchFamily="18" charset="-120"/>
              </a:rPr>
              <a:t>PDFs</a:t>
            </a:r>
            <a:endParaRPr lang="en-US" altLang="zh-TW" sz="2000">
              <a:latin typeface="Arial" panose="020B0604020202020204" pitchFamily="34" charset="0"/>
              <a:ea typeface="新細明體" panose="02020500000000000000" pitchFamily="18" charset="-120"/>
            </a:endParaRPr>
          </a:p>
        </p:txBody>
      </p:sp>
      <p:sp>
        <p:nvSpPr>
          <p:cNvPr id="36870" name="Text Box 3"/>
          <p:cNvSpPr txBox="1"/>
          <p:nvPr/>
        </p:nvSpPr>
        <p:spPr>
          <a:xfrm>
            <a:off x="6400800" y="2924175"/>
            <a:ext cx="2011363" cy="368300"/>
          </a:xfrm>
          <a:prstGeom prst="rect">
            <a:avLst/>
          </a:prstGeom>
          <a:noFill/>
          <a:ln w="9525">
            <a:noFill/>
          </a:ln>
        </p:spPr>
        <p:txBody>
          <a:bodyPr wrap="none" anchor="t" anchorCtr="0">
            <a:spAutoFit/>
          </a:bodyPr>
          <a:p>
            <a:r>
              <a:rPr lang="en-US" altLang="zh-TW">
                <a:latin typeface="Arial" panose="020B0604020202020204" pitchFamily="34" charset="0"/>
                <a:ea typeface="新細明體" panose="02020500000000000000" pitchFamily="18" charset="-120"/>
              </a:rPr>
              <a:t>No data, No fitting</a:t>
            </a:r>
            <a:endParaRPr lang="en-US" altLang="zh-TW">
              <a:latin typeface="Arial" panose="020B0604020202020204" pitchFamily="34" charset="0"/>
              <a:ea typeface="新細明體" panose="02020500000000000000" pitchFamily="18" charset="-120"/>
            </a:endParaRPr>
          </a:p>
        </p:txBody>
      </p:sp>
      <p:sp>
        <p:nvSpPr>
          <p:cNvPr id="36871" name="Text Box 5"/>
          <p:cNvSpPr txBox="1"/>
          <p:nvPr/>
        </p:nvSpPr>
        <p:spPr>
          <a:xfrm>
            <a:off x="174625" y="5387975"/>
            <a:ext cx="2913063" cy="1200150"/>
          </a:xfrm>
          <a:prstGeom prst="rect">
            <a:avLst/>
          </a:prstGeom>
          <a:noFill/>
          <a:ln w="9525">
            <a:noFill/>
          </a:ln>
        </p:spPr>
        <p:txBody>
          <a:bodyPr wrap="none" anchor="t" anchorCtr="0">
            <a:spAutoFit/>
          </a:bodyPr>
          <a:p>
            <a:r>
              <a:rPr lang="en-US" altLang="zh-TW">
                <a:latin typeface="Arial" panose="020B0604020202020204" pitchFamily="34" charset="0"/>
                <a:ea typeface="新細明體" panose="02020500000000000000" pitchFamily="18" charset="-120"/>
              </a:rPr>
              <a:t>Lattice QCD</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Perturbative QCD</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NJL type Models, </a:t>
            </a:r>
            <a:endParaRPr lang="en-US" altLang="zh-TW">
              <a:latin typeface="Arial" panose="020B0604020202020204" pitchFamily="34" charset="0"/>
              <a:ea typeface="新細明體" panose="02020500000000000000" pitchFamily="18" charset="-120"/>
            </a:endParaRPr>
          </a:p>
          <a:p>
            <a:r>
              <a:rPr lang="en-US" altLang="zh-TW">
                <a:latin typeface="Arial" panose="020B0604020202020204" pitchFamily="34" charset="0"/>
                <a:ea typeface="新細明體" panose="02020500000000000000" pitchFamily="18" charset="-120"/>
              </a:rPr>
              <a:t>Dyson-Schwinger equation</a:t>
            </a:r>
            <a:endParaRPr lang="en-US" altLang="zh-TW">
              <a:latin typeface="Arial" panose="020B0604020202020204" pitchFamily="34" charset="0"/>
              <a:ea typeface="新細明體" panose="02020500000000000000" pitchFamily="18" charset="-120"/>
            </a:endParaRPr>
          </a:p>
        </p:txBody>
      </p:sp>
      <p:pic>
        <p:nvPicPr>
          <p:cNvPr id="36872" name="Content Placeholder 1" descr="800px_COLOURBOX18505267"/>
          <p:cNvPicPr>
            <a:picLocks noGrp="1" noChangeAspect="1"/>
          </p:cNvPicPr>
          <p:nvPr>
            <p:ph sz="quarter" idx="2"/>
          </p:nvPr>
        </p:nvPicPr>
        <p:blipFill>
          <a:blip r:embed="rId2"/>
          <a:stretch>
            <a:fillRect/>
          </a:stretch>
        </p:blipFill>
        <p:spPr>
          <a:xfrm>
            <a:off x="174625" y="3849688"/>
            <a:ext cx="1219200" cy="1219200"/>
          </a:xfrm>
        </p:spPr>
      </p:pic>
      <p:sp>
        <p:nvSpPr>
          <p:cNvPr id="36873" name="Rectangles 3"/>
          <p:cNvSpPr/>
          <p:nvPr/>
        </p:nvSpPr>
        <p:spPr>
          <a:xfrm>
            <a:off x="2047875" y="2924175"/>
            <a:ext cx="228600" cy="368300"/>
          </a:xfrm>
          <a:prstGeom prst="rect">
            <a:avLst/>
          </a:prstGeom>
          <a:solidFill>
            <a:schemeClr val="bg1"/>
          </a:solidFill>
          <a:ln w="9525">
            <a:noFill/>
          </a:ln>
        </p:spPr>
        <p:txBody>
          <a:bodyPr wrap="square" lIns="91440" tIns="45720" rIns="91440" bIns="45720" anchor="t" anchorCtr="0"/>
          <a:p>
            <a:pPr eaLnBrk="0" hangingPunct="0">
              <a:buSzTx/>
            </a:pPr>
            <a:endParaRPr lang="zh-TW" altLang="en-US">
              <a:latin typeface="Arial" panose="020B0604020202020204" pitchFamily="34" charset="0"/>
              <a:ea typeface="新細明體" panose="02020500000000000000" pitchFamily="18" charset="-120"/>
            </a:endParaRPr>
          </a:p>
        </p:txBody>
      </p:sp>
      <p:pic>
        <p:nvPicPr>
          <p:cNvPr id="36874" name="Content Placeholder 5" descr="57-576206_confused-cartoon-face-cliparts-co-xfbhax-clipart-confused-smiley"/>
          <p:cNvPicPr>
            <a:picLocks noGrp="1" noChangeAspect="1"/>
          </p:cNvPicPr>
          <p:nvPr>
            <p:ph sz="quarter" idx="3"/>
          </p:nvPr>
        </p:nvPicPr>
        <p:blipFill>
          <a:blip r:embed="rId3"/>
          <a:stretch>
            <a:fillRect/>
          </a:stretch>
        </p:blipFill>
        <p:spPr>
          <a:xfrm>
            <a:off x="6335713" y="3530600"/>
            <a:ext cx="2444750" cy="1857375"/>
          </a:xfrm>
        </p:spPr>
      </p:pic>
      <p:sp>
        <p:nvSpPr>
          <p:cNvPr id="36875" name="Rectangles 7"/>
          <p:cNvSpPr/>
          <p:nvPr/>
        </p:nvSpPr>
        <p:spPr>
          <a:xfrm>
            <a:off x="1817688" y="2755900"/>
            <a:ext cx="722312" cy="361950"/>
          </a:xfrm>
          <a:prstGeom prst="rect">
            <a:avLst/>
          </a:prstGeom>
          <a:solidFill>
            <a:schemeClr val="bg1"/>
          </a:solidFill>
          <a:ln w="9525">
            <a:noFill/>
          </a:ln>
        </p:spPr>
        <p:txBody>
          <a:bodyPr wrap="square" lIns="91440" tIns="45720" rIns="91440" bIns="45720" anchor="t" anchorCtr="0"/>
          <a:p>
            <a:pPr eaLnBrk="0" hangingPunct="0">
              <a:buSzTx/>
            </a:pPr>
            <a:endParaRPr lang="zh-TW" altLang="en-US">
              <a:latin typeface="Arial" panose="020B0604020202020204" pitchFamily="34" charset="0"/>
              <a:ea typeface="新細明體" panose="02020500000000000000" pitchFamily="18" charset="-120"/>
            </a:endParaRPr>
          </a:p>
        </p:txBody>
      </p:sp>
      <p:pic>
        <p:nvPicPr>
          <p:cNvPr id="36876" name="Content Placeholder 8" descr="png-transparent-t-shirt-face-happy-face-cartoon-face-wikimedia-commons-smiley"/>
          <p:cNvPicPr>
            <a:picLocks noGrp="1" noChangeAspect="1"/>
          </p:cNvPicPr>
          <p:nvPr>
            <p:ph sz="quarter" idx="4"/>
          </p:nvPr>
        </p:nvPicPr>
        <p:blipFill>
          <a:blip r:embed="rId4"/>
          <a:stretch>
            <a:fillRect/>
          </a:stretch>
        </p:blipFill>
        <p:spPr>
          <a:xfrm>
            <a:off x="3154363" y="5413375"/>
            <a:ext cx="1460500" cy="1174750"/>
          </a:xfrm>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標題 3"/>
          <p:cNvSpPr>
            <a:spLocks noGrp="1"/>
          </p:cNvSpPr>
          <p:nvPr>
            <p:ph type="title"/>
          </p:nvPr>
        </p:nvSpPr>
        <p:spPr>
          <a:xfrm>
            <a:off x="1214438" y="265113"/>
            <a:ext cx="6715125" cy="1462087"/>
          </a:xfrm>
        </p:spPr>
        <p:txBody>
          <a:bodyPr vert="horz" wrap="square" lIns="91440" tIns="45720" rIns="91440" bIns="45720" anchor="b" anchorCtr="0"/>
          <a:p>
            <a:pPr eaLnBrk="1" hangingPunct="1"/>
            <a:r>
              <a:rPr lang="en-US" altLang="zh-TW" sz="3600" dirty="0"/>
              <a:t>From non-strange to strange</a:t>
            </a:r>
            <a:endParaRPr lang="en-US" altLang="zh-TW" sz="3600" dirty="0"/>
          </a:p>
        </p:txBody>
      </p:sp>
      <p:sp>
        <p:nvSpPr>
          <p:cNvPr id="37890" name="投影片編號版面配置區 5"/>
          <p:cNvSpPr>
            <a:spLocks noGrp="1"/>
          </p:cNvSpPr>
          <p:nvPr>
            <p:ph type="sldNum" sz="quarter" idx="12"/>
          </p:nvPr>
        </p:nvSpPr>
        <p:spPr/>
        <p:txBody>
          <a:bodyPr vert="horz" wrap="square" lIns="91440" tIns="45720" rIns="91440" bIns="45720" anchor="b"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新細明體" panose="02020500000000000000" pitchFamily="18" charset="-12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stStyle>
          <a:p>
            <a:pPr lvl="0" algn="r"/>
            <a:fld id="{9A0DB2DC-4C9A-4742-B13C-FB6460FD3503}" type="slidenum">
              <a:rPr lang="en-US" altLang="zh-TW" sz="1400" dirty="0">
                <a:latin typeface="Tahoma" panose="020B0604030504040204" pitchFamily="34" charset="0"/>
              </a:rPr>
            </a:fld>
            <a:endParaRPr lang="en-US" altLang="zh-TW" sz="1400" dirty="0">
              <a:latin typeface="Tahoma" panose="020B0604030504040204" pitchFamily="34" charset="0"/>
            </a:endParaRPr>
          </a:p>
        </p:txBody>
      </p:sp>
      <p:sp>
        <p:nvSpPr>
          <p:cNvPr id="37891" name="Right Arrow 2"/>
          <p:cNvSpPr/>
          <p:nvPr/>
        </p:nvSpPr>
        <p:spPr>
          <a:xfrm rot="9600000">
            <a:off x="4478338" y="2905125"/>
            <a:ext cx="1728787" cy="962025"/>
          </a:xfrm>
          <a:prstGeom prst="rightArrow">
            <a:avLst>
              <a:gd name="adj1" fmla="val 50000"/>
              <a:gd name="adj2" fmla="val 49975"/>
            </a:avLst>
          </a:prstGeom>
          <a:solidFill>
            <a:srgbClr val="3333FF"/>
          </a:solidFill>
          <a:ln w="9525" cap="flat" cmpd="sng">
            <a:solidFill>
              <a:schemeClr val="tx1"/>
            </a:solidFill>
            <a:prstDash val="solid"/>
            <a:round/>
            <a:headEnd type="none" w="med" len="med"/>
            <a:tailEnd type="none" w="med" len="med"/>
          </a:ln>
        </p:spPr>
        <p:txBody>
          <a:bodyPr wrap="square" lIns="91440" tIns="45720" rIns="91440" bIns="45720" anchor="t" anchorCtr="0"/>
          <a:p>
            <a:pPr eaLnBrk="0" hangingPunct="0">
              <a:buSzTx/>
            </a:pPr>
            <a:endParaRPr lang="zh-TW" altLang="en-US">
              <a:latin typeface="Arial" panose="020B0604020202020204" pitchFamily="34" charset="0"/>
              <a:ea typeface="新細明體" panose="02020500000000000000" pitchFamily="18" charset="-120"/>
            </a:endParaRPr>
          </a:p>
        </p:txBody>
      </p:sp>
      <p:sp>
        <p:nvSpPr>
          <p:cNvPr id="37892" name="Right Arrow 3"/>
          <p:cNvSpPr/>
          <p:nvPr/>
        </p:nvSpPr>
        <p:spPr>
          <a:xfrm rot="1800000">
            <a:off x="4484688" y="4873625"/>
            <a:ext cx="1728787" cy="935038"/>
          </a:xfrm>
          <a:prstGeom prst="rightArrow">
            <a:avLst>
              <a:gd name="adj1" fmla="val 50000"/>
              <a:gd name="adj2" fmla="val 50074"/>
            </a:avLst>
          </a:prstGeom>
          <a:solidFill>
            <a:srgbClr val="FF0000"/>
          </a:solidFill>
          <a:ln w="9525" cap="flat" cmpd="sng">
            <a:solidFill>
              <a:schemeClr val="tx1"/>
            </a:solidFill>
            <a:prstDash val="solid"/>
            <a:round/>
            <a:headEnd type="none" w="med" len="med"/>
            <a:tailEnd type="none" w="med" len="med"/>
          </a:ln>
        </p:spPr>
        <p:txBody>
          <a:bodyPr wrap="square" lIns="91440" tIns="45720" rIns="91440" bIns="45720" anchor="t" anchorCtr="0"/>
          <a:p>
            <a:pPr eaLnBrk="0" hangingPunct="0">
              <a:buSzTx/>
            </a:pPr>
            <a:endParaRPr lang="zh-TW" altLang="en-US">
              <a:latin typeface="Arial" panose="020B0604020202020204" pitchFamily="34" charset="0"/>
              <a:ea typeface="新細明體" panose="02020500000000000000" pitchFamily="18" charset="-120"/>
            </a:endParaRPr>
          </a:p>
        </p:txBody>
      </p:sp>
      <p:sp>
        <p:nvSpPr>
          <p:cNvPr id="37893" name="Rectangles 4"/>
          <p:cNvSpPr/>
          <p:nvPr/>
        </p:nvSpPr>
        <p:spPr>
          <a:xfrm>
            <a:off x="6443663" y="2420938"/>
            <a:ext cx="2232025" cy="1511300"/>
          </a:xfrm>
          <a:prstGeom prst="rect">
            <a:avLst/>
          </a:prstGeom>
          <a:solidFill>
            <a:srgbClr val="FFFF00"/>
          </a:solidFill>
          <a:ln w="9525" cap="flat" cmpd="sng">
            <a:solidFill>
              <a:schemeClr val="tx1"/>
            </a:solidFill>
            <a:prstDash val="solid"/>
            <a:round/>
            <a:headEnd type="none" w="med" len="med"/>
            <a:tailEnd type="none" w="med" len="med"/>
          </a:ln>
        </p:spPr>
        <p:txBody>
          <a:bodyPr wrap="square" lIns="91440" tIns="45720" rIns="91440" bIns="45720" anchor="t" anchorCtr="0"/>
          <a:p>
            <a:pPr eaLnBrk="0" hangingPunct="0">
              <a:buSzTx/>
            </a:pPr>
            <a:r>
              <a:rPr lang="en-US" altLang="zh-TW">
                <a:latin typeface="Arial" panose="020B0604020202020204" pitchFamily="34" charset="0"/>
                <a:ea typeface="新細明體" panose="02020500000000000000" pitchFamily="18" charset="-120"/>
              </a:rPr>
              <a:t>Pion PDFs</a:t>
            </a:r>
            <a:endParaRPr lang="en-US" altLang="zh-TW">
              <a:latin typeface="Arial" panose="020B0604020202020204" pitchFamily="34" charset="0"/>
              <a:ea typeface="新細明體" panose="02020500000000000000" pitchFamily="18" charset="-120"/>
            </a:endParaRPr>
          </a:p>
          <a:p>
            <a:pPr eaLnBrk="0" hangingPunct="0">
              <a:buSzTx/>
            </a:pPr>
            <a:r>
              <a:rPr lang="en-US" altLang="zh-TW">
                <a:latin typeface="Arial" panose="020B0604020202020204" pitchFamily="34" charset="0"/>
                <a:ea typeface="新細明體" panose="02020500000000000000" pitchFamily="18" charset="-120"/>
              </a:rPr>
              <a:t>Global fit, parametrizations,</a:t>
            </a:r>
            <a:endParaRPr lang="en-US" altLang="zh-TW">
              <a:latin typeface="Arial" panose="020B0604020202020204" pitchFamily="34" charset="0"/>
              <a:ea typeface="新細明體" panose="02020500000000000000" pitchFamily="18" charset="-120"/>
            </a:endParaRPr>
          </a:p>
          <a:p>
            <a:pPr eaLnBrk="0" hangingPunct="0">
              <a:buSzTx/>
            </a:pPr>
            <a:r>
              <a:rPr lang="en-US" altLang="zh-TW">
                <a:latin typeface="Arial" panose="020B0604020202020204" pitchFamily="34" charset="0"/>
                <a:ea typeface="新細明體" panose="02020500000000000000" pitchFamily="18" charset="-120"/>
              </a:rPr>
              <a:t>experimental Data</a:t>
            </a:r>
            <a:endParaRPr lang="en-US" altLang="zh-TW">
              <a:latin typeface="Arial" panose="020B0604020202020204" pitchFamily="34" charset="0"/>
              <a:ea typeface="新細明體" panose="02020500000000000000" pitchFamily="18" charset="-120"/>
            </a:endParaRPr>
          </a:p>
        </p:txBody>
      </p:sp>
      <p:sp>
        <p:nvSpPr>
          <p:cNvPr id="37894" name="Rectangles 5"/>
          <p:cNvSpPr/>
          <p:nvPr/>
        </p:nvSpPr>
        <p:spPr>
          <a:xfrm>
            <a:off x="6372225" y="4940300"/>
            <a:ext cx="2447925" cy="1441450"/>
          </a:xfrm>
          <a:prstGeom prst="rect">
            <a:avLst/>
          </a:prstGeom>
          <a:solidFill>
            <a:srgbClr val="00B0F0"/>
          </a:solidFill>
          <a:ln w="9525" cap="flat" cmpd="sng">
            <a:solidFill>
              <a:schemeClr val="tx1"/>
            </a:solidFill>
            <a:prstDash val="solid"/>
            <a:round/>
            <a:headEnd type="none" w="med" len="med"/>
            <a:tailEnd type="none" w="med" len="med"/>
          </a:ln>
        </p:spPr>
        <p:txBody>
          <a:bodyPr wrap="square" lIns="91440" tIns="45720" rIns="91440" bIns="45720" anchor="t" anchorCtr="0"/>
          <a:p>
            <a:pPr eaLnBrk="0" hangingPunct="0">
              <a:buSzTx/>
            </a:pPr>
            <a:r>
              <a:rPr lang="en-US" altLang="zh-TW">
                <a:latin typeface="Arial" panose="020B0604020202020204" pitchFamily="34" charset="0"/>
                <a:ea typeface="新細明體" panose="02020500000000000000" pitchFamily="18" charset="-120"/>
              </a:rPr>
              <a:t>Kaon PDFs.</a:t>
            </a:r>
            <a:endParaRPr lang="en-US" altLang="zh-TW">
              <a:latin typeface="Arial" panose="020B0604020202020204" pitchFamily="34" charset="0"/>
              <a:ea typeface="新細明體" panose="02020500000000000000" pitchFamily="18" charset="-120"/>
            </a:endParaRPr>
          </a:p>
          <a:p>
            <a:pPr eaLnBrk="0" hangingPunct="0">
              <a:buSzTx/>
            </a:pPr>
            <a:r>
              <a:rPr lang="en-US" altLang="zh-TW">
                <a:latin typeface="Arial" panose="020B0604020202020204" pitchFamily="34" charset="0"/>
                <a:ea typeface="新細明體" panose="02020500000000000000" pitchFamily="18" charset="-120"/>
              </a:rPr>
              <a:t>Future experimental </a:t>
            </a:r>
            <a:endParaRPr lang="en-US" altLang="zh-TW">
              <a:latin typeface="Arial" panose="020B0604020202020204" pitchFamily="34" charset="0"/>
              <a:ea typeface="新細明體" panose="02020500000000000000" pitchFamily="18" charset="-120"/>
            </a:endParaRPr>
          </a:p>
          <a:p>
            <a:pPr eaLnBrk="0" hangingPunct="0">
              <a:buSzTx/>
            </a:pPr>
            <a:r>
              <a:rPr lang="en-US" altLang="zh-TW">
                <a:latin typeface="Arial" panose="020B0604020202020204" pitchFamily="34" charset="0"/>
                <a:ea typeface="新細明體" panose="02020500000000000000" pitchFamily="18" charset="-120"/>
              </a:rPr>
              <a:t>possibilities.</a:t>
            </a:r>
            <a:endParaRPr lang="en-US" altLang="zh-TW">
              <a:latin typeface="Arial" panose="020B0604020202020204" pitchFamily="34" charset="0"/>
              <a:ea typeface="新細明體" panose="02020500000000000000" pitchFamily="18" charset="-120"/>
            </a:endParaRPr>
          </a:p>
          <a:p>
            <a:pPr eaLnBrk="0" hangingPunct="0">
              <a:buSzTx/>
            </a:pPr>
            <a:r>
              <a:rPr lang="en-US" altLang="zh-TW">
                <a:latin typeface="Arial" panose="020B0604020202020204" pitchFamily="34" charset="0"/>
                <a:ea typeface="新細明體" panose="02020500000000000000" pitchFamily="18" charset="-120"/>
              </a:rPr>
              <a:t>SU(3) breaking</a:t>
            </a:r>
            <a:endParaRPr lang="en-US" altLang="zh-TW">
              <a:latin typeface="Arial" panose="020B0604020202020204" pitchFamily="34" charset="0"/>
              <a:ea typeface="新細明體" panose="02020500000000000000" pitchFamily="18" charset="-120"/>
            </a:endParaRPr>
          </a:p>
        </p:txBody>
      </p:sp>
      <p:sp>
        <p:nvSpPr>
          <p:cNvPr id="37895" name="Text Box 7"/>
          <p:cNvSpPr txBox="1"/>
          <p:nvPr/>
        </p:nvSpPr>
        <p:spPr>
          <a:xfrm>
            <a:off x="4540250" y="2009775"/>
            <a:ext cx="1425575" cy="520700"/>
          </a:xfrm>
          <a:prstGeom prst="rect">
            <a:avLst/>
          </a:prstGeom>
          <a:noFill/>
          <a:ln w="9525">
            <a:noFill/>
          </a:ln>
        </p:spPr>
        <p:txBody>
          <a:bodyPr wrap="none" anchor="t" anchorCtr="0">
            <a:spAutoFit/>
          </a:bodyPr>
          <a:p>
            <a:r>
              <a:rPr lang="en-US" altLang="zh-TW" sz="2800">
                <a:solidFill>
                  <a:srgbClr val="FF3399"/>
                </a:solidFill>
                <a:latin typeface="Arial" panose="020B0604020202020204" pitchFamily="34" charset="0"/>
                <a:ea typeface="新細明體" panose="02020500000000000000" pitchFamily="18" charset="-120"/>
              </a:rPr>
              <a:t>Confirm</a:t>
            </a:r>
            <a:endParaRPr lang="en-US" altLang="zh-TW" sz="2800">
              <a:solidFill>
                <a:srgbClr val="FF3399"/>
              </a:solidFill>
              <a:latin typeface="Arial" panose="020B0604020202020204" pitchFamily="34" charset="0"/>
              <a:ea typeface="新細明體" panose="02020500000000000000" pitchFamily="18" charset="-120"/>
            </a:endParaRPr>
          </a:p>
        </p:txBody>
      </p:sp>
      <p:sp>
        <p:nvSpPr>
          <p:cNvPr id="37896" name="Text Box 8"/>
          <p:cNvSpPr txBox="1"/>
          <p:nvPr/>
        </p:nvSpPr>
        <p:spPr>
          <a:xfrm>
            <a:off x="5243513" y="4276725"/>
            <a:ext cx="1289050" cy="522288"/>
          </a:xfrm>
          <a:prstGeom prst="rect">
            <a:avLst/>
          </a:prstGeom>
          <a:noFill/>
          <a:ln w="9525">
            <a:noFill/>
          </a:ln>
        </p:spPr>
        <p:txBody>
          <a:bodyPr wrap="none" anchor="t" anchorCtr="0">
            <a:spAutoFit/>
          </a:bodyPr>
          <a:p>
            <a:r>
              <a:rPr lang="en-US" altLang="zh-TW" sz="2800">
                <a:solidFill>
                  <a:srgbClr val="FF3399"/>
                </a:solidFill>
                <a:latin typeface="Arial" panose="020B0604020202020204" pitchFamily="34" charset="0"/>
                <a:ea typeface="新細明體" panose="02020500000000000000" pitchFamily="18" charset="-120"/>
              </a:rPr>
              <a:t>Predict</a:t>
            </a:r>
            <a:endParaRPr lang="en-US" altLang="zh-TW" sz="2800">
              <a:solidFill>
                <a:srgbClr val="FF3399"/>
              </a:solidFill>
              <a:latin typeface="Arial" panose="020B0604020202020204" pitchFamily="34" charset="0"/>
              <a:ea typeface="新細明體" panose="02020500000000000000" pitchFamily="18" charset="-120"/>
            </a:endParaRPr>
          </a:p>
        </p:txBody>
      </p:sp>
      <p:sp>
        <p:nvSpPr>
          <p:cNvPr id="37897" name="Oval 9"/>
          <p:cNvSpPr/>
          <p:nvPr/>
        </p:nvSpPr>
        <p:spPr>
          <a:xfrm>
            <a:off x="177800" y="2266950"/>
            <a:ext cx="4092575" cy="3910013"/>
          </a:xfrm>
          <a:prstGeom prst="ellipse">
            <a:avLst/>
          </a:prstGeom>
          <a:solidFill>
            <a:schemeClr val="accent1"/>
          </a:solidFill>
          <a:ln w="9525" cap="flat" cmpd="sng">
            <a:solidFill>
              <a:schemeClr val="tx1"/>
            </a:solidFill>
            <a:prstDash val="solid"/>
            <a:round/>
            <a:headEnd type="none" w="med" len="med"/>
            <a:tailEnd type="none" w="med" len="med"/>
          </a:ln>
        </p:spPr>
        <p:txBody>
          <a:bodyPr wrap="square" lIns="91440" tIns="45720" rIns="91440" bIns="45720" anchor="t" anchorCtr="0"/>
          <a:p>
            <a:pPr eaLnBrk="0" hangingPunct="0">
              <a:buSzTx/>
            </a:pPr>
            <a:endParaRPr lang="zh-TW" altLang="en-US">
              <a:latin typeface="Arial" panose="020B0604020202020204" pitchFamily="34" charset="0"/>
              <a:ea typeface="新細明體" panose="02020500000000000000" pitchFamily="18" charset="-120"/>
            </a:endParaRPr>
          </a:p>
        </p:txBody>
      </p:sp>
      <p:sp>
        <p:nvSpPr>
          <p:cNvPr id="37898" name="Text Box 12"/>
          <p:cNvSpPr txBox="1"/>
          <p:nvPr/>
        </p:nvSpPr>
        <p:spPr>
          <a:xfrm>
            <a:off x="520700" y="3206750"/>
            <a:ext cx="3538538" cy="2030413"/>
          </a:xfrm>
          <a:prstGeom prst="rect">
            <a:avLst/>
          </a:prstGeom>
          <a:noFill/>
          <a:ln w="9525">
            <a:noFill/>
          </a:ln>
        </p:spPr>
        <p:txBody>
          <a:bodyPr wrap="square" anchor="t" anchorCtr="0">
            <a:spAutoFit/>
          </a:bodyPr>
          <a:p>
            <a:pPr eaLnBrk="0" hangingPunct="0">
              <a:buSzTx/>
            </a:pPr>
            <a:r>
              <a:rPr lang="en-US" altLang="zh-TW">
                <a:latin typeface="Arial" panose="020B0604020202020204" pitchFamily="34" charset="0"/>
                <a:ea typeface="新細明體" panose="02020500000000000000" pitchFamily="18" charset="-120"/>
              </a:rPr>
              <a:t>Any Theoretical ways which can extend the result of pions to kaons such as lattice QCD,</a:t>
            </a:r>
            <a:endParaRPr lang="en-US" altLang="zh-TW">
              <a:latin typeface="Arial" panose="020B0604020202020204" pitchFamily="34" charset="0"/>
              <a:ea typeface="新細明體" panose="02020500000000000000" pitchFamily="18" charset="-120"/>
            </a:endParaRPr>
          </a:p>
          <a:p>
            <a:pPr eaLnBrk="0" hangingPunct="0">
              <a:buSzTx/>
            </a:pPr>
            <a:r>
              <a:rPr lang="en-US" altLang="zh-TW">
                <a:latin typeface="Arial" panose="020B0604020202020204" pitchFamily="34" charset="0"/>
                <a:ea typeface="新細明體" panose="02020500000000000000" pitchFamily="18" charset="-120"/>
              </a:rPr>
              <a:t>chiral-related models, constituent models, Dyson-Scwinger equations, and something else in the future.....</a:t>
            </a:r>
            <a:endParaRPr lang="en-US" altLang="zh-TW">
              <a:latin typeface="Arial" panose="020B0604020202020204" pitchFamily="34" charset="0"/>
              <a:ea typeface="新細明體" panose="02020500000000000000" pitchFamily="18" charset="-12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r>
              <a:rPr lang="en-US"/>
              <a:t>PDFs of mesons in EIC </a:t>
            </a:r>
            <a:endParaRPr lang="en-US"/>
          </a:p>
        </p:txBody>
      </p:sp>
      <p:pic>
        <p:nvPicPr>
          <p:cNvPr id="3" name="Content Placeholder 2"/>
          <p:cNvPicPr>
            <a:picLocks noChangeAspect="1"/>
          </p:cNvPicPr>
          <p:nvPr>
            <p:ph idx="1"/>
          </p:nvPr>
        </p:nvPicPr>
        <p:blipFill>
          <a:blip r:embed="rId1"/>
          <a:stretch>
            <a:fillRect/>
          </a:stretch>
        </p:blipFill>
        <p:spPr>
          <a:xfrm>
            <a:off x="467360" y="2204720"/>
            <a:ext cx="4998085" cy="3975100"/>
          </a:xfrm>
          <a:prstGeom prst="rect">
            <a:avLst/>
          </a:prstGeom>
        </p:spPr>
      </p:pic>
      <p:sp>
        <p:nvSpPr>
          <p:cNvPr id="5" name="Text Box 4"/>
          <p:cNvSpPr txBox="1"/>
          <p:nvPr/>
        </p:nvSpPr>
        <p:spPr>
          <a:xfrm>
            <a:off x="5363845" y="2708910"/>
            <a:ext cx="1322070" cy="368300"/>
          </a:xfrm>
          <a:prstGeom prst="rect">
            <a:avLst/>
          </a:prstGeom>
          <a:noFill/>
        </p:spPr>
        <p:txBody>
          <a:bodyPr wrap="square" rtlCol="0">
            <a:spAutoFit/>
          </a:bodyPr>
          <a:p>
            <a:r>
              <a:rPr lang="en-US"/>
              <a:t>h=</a:t>
            </a:r>
            <a:r>
              <a:rPr lang="en-US">
                <a:latin typeface="SimSun" panose="02010600030101010101" pitchFamily="2" charset="-122"/>
                <a:ea typeface="SimSun" panose="02010600030101010101" pitchFamily="2" charset="-122"/>
              </a:rPr>
              <a:t>π,K</a:t>
            </a:r>
            <a:endParaRPr lang="en-US">
              <a:latin typeface="SimSun" panose="02010600030101010101" pitchFamily="2" charset="-122"/>
              <a:ea typeface="SimSun" panose="02010600030101010101" pitchFamily="2" charset="-122"/>
            </a:endParaRPr>
          </a:p>
        </p:txBody>
      </p:sp>
      <p:sp>
        <p:nvSpPr>
          <p:cNvPr id="6" name="Text Box 5"/>
          <p:cNvSpPr txBox="1"/>
          <p:nvPr/>
        </p:nvSpPr>
        <p:spPr>
          <a:xfrm>
            <a:off x="6012180" y="4220845"/>
            <a:ext cx="989330" cy="368300"/>
          </a:xfrm>
          <a:prstGeom prst="rect">
            <a:avLst/>
          </a:prstGeom>
          <a:noFill/>
        </p:spPr>
        <p:txBody>
          <a:bodyPr wrap="none" rtlCol="0" anchor="t">
            <a:spAutoFit/>
          </a:bodyPr>
          <a:p>
            <a:r>
              <a:rPr lang="en-US">
                <a:sym typeface="+mn-ea"/>
              </a:rPr>
              <a:t>P’=n</a:t>
            </a:r>
            <a:r>
              <a:rPr lang="en-US">
                <a:latin typeface="SimSun" panose="02010600030101010101" pitchFamily="2" charset="-122"/>
                <a:ea typeface="SimSun" panose="02010600030101010101" pitchFamily="2" charset="-122"/>
                <a:sym typeface="+mn-ea"/>
              </a:rPr>
              <a:t>,Λ</a:t>
            </a:r>
            <a:endParaRPr lang="en-US">
              <a:latin typeface="SimSun" panose="02010600030101010101" pitchFamily="2" charset="-122"/>
              <a:ea typeface="SimSun" panose="02010600030101010101" pitchFamily="2" charset="-122"/>
              <a:sym typeface="+mn-ea"/>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Content Placeholder 2"/>
          <p:cNvPicPr>
            <a:picLocks noChangeAspect="1"/>
          </p:cNvPicPr>
          <p:nvPr>
            <p:ph idx="1"/>
          </p:nvPr>
        </p:nvPicPr>
        <p:blipFill>
          <a:blip r:embed="rId1"/>
          <a:stretch>
            <a:fillRect/>
          </a:stretch>
        </p:blipFill>
        <p:spPr>
          <a:xfrm>
            <a:off x="208915" y="2060575"/>
            <a:ext cx="8935085" cy="4467860"/>
          </a:xfrm>
          <a:prstGeom prst="rect">
            <a:avLst/>
          </a:prstGeom>
        </p:spPr>
      </p:pic>
      <p:sp>
        <p:nvSpPr>
          <p:cNvPr id="2" name="Text Box 1"/>
          <p:cNvSpPr txBox="1"/>
          <p:nvPr/>
        </p:nvSpPr>
        <p:spPr>
          <a:xfrm>
            <a:off x="1259205" y="1196975"/>
            <a:ext cx="7209790" cy="645160"/>
          </a:xfrm>
          <a:prstGeom prst="rect">
            <a:avLst/>
          </a:prstGeom>
          <a:noFill/>
        </p:spPr>
        <p:txBody>
          <a:bodyPr wrap="square" rtlCol="0">
            <a:spAutoFit/>
          </a:bodyPr>
          <a:p>
            <a:r>
              <a:rPr lang="en-US" sz="3600">
                <a:solidFill>
                  <a:schemeClr val="tx2"/>
                </a:solidFill>
              </a:rPr>
              <a:t>PDFs of Pions and Kaons</a:t>
            </a:r>
            <a:endParaRPr lang="en-US" sz="3600">
              <a:solidFill>
                <a:schemeClr val="tx2"/>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107950" y="2060575"/>
            <a:ext cx="8382635" cy="2573655"/>
          </a:xfrm>
          <a:prstGeom prst="rect">
            <a:avLst/>
          </a:prstGeom>
        </p:spPr>
      </p:pic>
      <p:sp>
        <p:nvSpPr>
          <p:cNvPr id="5" name="Text Box 4"/>
          <p:cNvSpPr txBox="1"/>
          <p:nvPr/>
        </p:nvSpPr>
        <p:spPr>
          <a:xfrm>
            <a:off x="179070" y="4869180"/>
            <a:ext cx="7616190" cy="1568450"/>
          </a:xfrm>
          <a:prstGeom prst="rect">
            <a:avLst/>
          </a:prstGeom>
          <a:noFill/>
        </p:spPr>
        <p:txBody>
          <a:bodyPr wrap="square" rtlCol="0" anchor="t">
            <a:spAutoFit/>
          </a:bodyPr>
          <a:p>
            <a:r>
              <a:rPr lang="en-US" sz="2400"/>
              <a:t>Science questions related to pion and kaon structure and the understanding of the EHM mechanism accessible at the EIC, with the key measurements and some key requirements listed.</a:t>
            </a:r>
            <a:endParaRPr lang="en-US" sz="2400"/>
          </a:p>
        </p:txBody>
      </p:sp>
      <p:sp>
        <p:nvSpPr>
          <p:cNvPr id="2" name="Text Box 1"/>
          <p:cNvSpPr txBox="1"/>
          <p:nvPr/>
        </p:nvSpPr>
        <p:spPr>
          <a:xfrm>
            <a:off x="1259205" y="1196975"/>
            <a:ext cx="7209790" cy="645160"/>
          </a:xfrm>
          <a:prstGeom prst="rect">
            <a:avLst/>
          </a:prstGeom>
          <a:noFill/>
        </p:spPr>
        <p:txBody>
          <a:bodyPr wrap="square" rtlCol="0">
            <a:spAutoFit/>
          </a:bodyPr>
          <a:p>
            <a:r>
              <a:rPr lang="en-US" sz="3600">
                <a:solidFill>
                  <a:schemeClr val="tx2"/>
                </a:solidFill>
              </a:rPr>
              <a:t>PDFs of Pions and Kaons</a:t>
            </a:r>
            <a:endParaRPr lang="en-US" sz="3600">
              <a:solidFill>
                <a:schemeClr val="tx2"/>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107315" y="692785"/>
            <a:ext cx="8912860" cy="477774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endParaRPr lang="en-US"/>
          </a:p>
        </p:txBody>
      </p:sp>
      <p:pic>
        <p:nvPicPr>
          <p:cNvPr id="4" name="Content Placeholder 3"/>
          <p:cNvPicPr>
            <a:picLocks noChangeAspect="1"/>
          </p:cNvPicPr>
          <p:nvPr>
            <p:ph sz="half" idx="1"/>
          </p:nvPr>
        </p:nvPicPr>
        <p:blipFill>
          <a:blip r:embed="rId1"/>
          <a:stretch>
            <a:fillRect/>
          </a:stretch>
        </p:blipFill>
        <p:spPr>
          <a:xfrm>
            <a:off x="107315" y="214630"/>
            <a:ext cx="8648065" cy="4270375"/>
          </a:xfrm>
          <a:prstGeom prst="rect">
            <a:avLst/>
          </a:prstGeom>
        </p:spPr>
      </p:pic>
      <p:pic>
        <p:nvPicPr>
          <p:cNvPr id="5" name="Content Placeholder 4"/>
          <p:cNvPicPr>
            <a:picLocks noChangeAspect="1"/>
          </p:cNvPicPr>
          <p:nvPr>
            <p:ph sz="half" idx="2"/>
          </p:nvPr>
        </p:nvPicPr>
        <p:blipFill>
          <a:blip r:embed="rId2"/>
          <a:stretch>
            <a:fillRect/>
          </a:stretch>
        </p:blipFill>
        <p:spPr>
          <a:xfrm>
            <a:off x="107315" y="4580890"/>
            <a:ext cx="8824595" cy="16052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Title 4"/>
          <p:cNvSpPr>
            <a:spLocks noGrp="1"/>
          </p:cNvSpPr>
          <p:nvPr>
            <p:ph type="title"/>
          </p:nvPr>
        </p:nvSpPr>
        <p:spPr/>
        <p:txBody>
          <a:bodyPr anchor="b" anchorCtr="0"/>
          <a:p>
            <a:r>
              <a:rPr lang="en-US" altLang="zh-CN"/>
              <a:t>What are GTMDs ?</a:t>
            </a:r>
            <a:endParaRPr lang="en-US" altLang="zh-CN"/>
          </a:p>
        </p:txBody>
      </p:sp>
      <p:pic>
        <p:nvPicPr>
          <p:cNvPr id="81922" name="Content Placeholder 1"/>
          <p:cNvPicPr>
            <a:picLocks noGrp="1" noChangeAspect="1"/>
          </p:cNvPicPr>
          <p:nvPr>
            <p:ph sz="half" idx="1"/>
          </p:nvPr>
        </p:nvPicPr>
        <p:blipFill>
          <a:blip r:embed="rId1"/>
          <a:stretch>
            <a:fillRect/>
          </a:stretch>
        </p:blipFill>
        <p:spPr>
          <a:xfrm>
            <a:off x="220663" y="2160588"/>
            <a:ext cx="8207375" cy="317500"/>
          </a:xfrm>
        </p:spPr>
      </p:pic>
      <p:pic>
        <p:nvPicPr>
          <p:cNvPr id="81923" name="Content Placeholder 3"/>
          <p:cNvPicPr>
            <a:picLocks noGrp="1" noChangeAspect="1"/>
          </p:cNvPicPr>
          <p:nvPr>
            <p:ph sz="half" idx="2"/>
          </p:nvPr>
        </p:nvPicPr>
        <p:blipFill>
          <a:blip r:embed="rId2"/>
          <a:stretch>
            <a:fillRect/>
          </a:stretch>
        </p:blipFill>
        <p:spPr>
          <a:xfrm>
            <a:off x="358775" y="2782888"/>
            <a:ext cx="8321675" cy="831850"/>
          </a:xfrm>
        </p:spPr>
      </p:pic>
      <p:pic>
        <p:nvPicPr>
          <p:cNvPr id="81924" name="Picture 5"/>
          <p:cNvPicPr>
            <a:picLocks noChangeAspect="1"/>
          </p:cNvPicPr>
          <p:nvPr/>
        </p:nvPicPr>
        <p:blipFill>
          <a:blip r:embed="rId3"/>
          <a:stretch>
            <a:fillRect/>
          </a:stretch>
        </p:blipFill>
        <p:spPr>
          <a:xfrm>
            <a:off x="1907223" y="3500755"/>
            <a:ext cx="4275137" cy="671513"/>
          </a:xfrm>
          <a:prstGeom prst="rect">
            <a:avLst/>
          </a:prstGeom>
          <a:noFill/>
          <a:ln w="9525">
            <a:noFill/>
          </a:ln>
        </p:spPr>
      </p:pic>
      <p:pic>
        <p:nvPicPr>
          <p:cNvPr id="81925" name="Picture 6"/>
          <p:cNvPicPr>
            <a:picLocks noChangeAspect="1"/>
          </p:cNvPicPr>
          <p:nvPr/>
        </p:nvPicPr>
        <p:blipFill>
          <a:blip r:embed="rId4"/>
          <a:stretch>
            <a:fillRect/>
          </a:stretch>
        </p:blipFill>
        <p:spPr>
          <a:xfrm>
            <a:off x="288925" y="4251325"/>
            <a:ext cx="8459788" cy="320675"/>
          </a:xfrm>
          <a:prstGeom prst="rect">
            <a:avLst/>
          </a:prstGeom>
          <a:noFill/>
          <a:ln w="9525">
            <a:noFill/>
          </a:ln>
        </p:spPr>
      </p:pic>
      <p:sp>
        <p:nvSpPr>
          <p:cNvPr id="10" name="Rectangle 9"/>
          <p:cNvSpPr/>
          <p:nvPr/>
        </p:nvSpPr>
        <p:spPr>
          <a:xfrm>
            <a:off x="1806575" y="6526213"/>
            <a:ext cx="317500" cy="133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pic>
        <p:nvPicPr>
          <p:cNvPr id="81927" name="Content Placeholder 1"/>
          <p:cNvPicPr>
            <a:picLocks noChangeAspect="1"/>
          </p:cNvPicPr>
          <p:nvPr/>
        </p:nvPicPr>
        <p:blipFill>
          <a:blip r:embed="rId5"/>
          <a:stretch>
            <a:fillRect/>
          </a:stretch>
        </p:blipFill>
        <p:spPr>
          <a:xfrm>
            <a:off x="2517775" y="5553075"/>
            <a:ext cx="3379788" cy="1106488"/>
          </a:xfrm>
          <a:prstGeom prst="rect">
            <a:avLst/>
          </a:prstGeom>
          <a:noFill/>
          <a:ln w="9525">
            <a:noFill/>
          </a:ln>
        </p:spPr>
      </p:pic>
      <p:pic>
        <p:nvPicPr>
          <p:cNvPr id="81928" name="Picture 1"/>
          <p:cNvPicPr>
            <a:picLocks noChangeAspect="1"/>
          </p:cNvPicPr>
          <p:nvPr/>
        </p:nvPicPr>
        <p:blipFill>
          <a:blip r:embed="rId6"/>
          <a:stretch>
            <a:fillRect/>
          </a:stretch>
        </p:blipFill>
        <p:spPr>
          <a:xfrm>
            <a:off x="2517775" y="4756150"/>
            <a:ext cx="3197225" cy="523875"/>
          </a:xfrm>
          <a:prstGeom prst="rect">
            <a:avLst/>
          </a:prstGeom>
          <a:noFill/>
          <a:ln w="9525">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r>
              <a:rPr lang="en-US" sz="3600"/>
              <a:t>Study of </a:t>
            </a:r>
            <a:br>
              <a:rPr lang="en-US" sz="3600"/>
            </a:br>
            <a:r>
              <a:rPr lang="en-US" sz="3600">
                <a:solidFill>
                  <a:srgbClr val="FF0000"/>
                </a:solidFill>
              </a:rPr>
              <a:t>T</a:t>
            </a:r>
            <a:r>
              <a:rPr lang="en-US" sz="3600"/>
              <a:t>raverse-</a:t>
            </a:r>
            <a:r>
              <a:rPr lang="en-US" sz="3600">
                <a:solidFill>
                  <a:srgbClr val="FF0000"/>
                </a:solidFill>
              </a:rPr>
              <a:t>M</a:t>
            </a:r>
            <a:r>
              <a:rPr lang="en-US" sz="3600"/>
              <a:t>omentum-</a:t>
            </a:r>
            <a:r>
              <a:rPr lang="en-US" sz="3600">
                <a:solidFill>
                  <a:srgbClr val="FF0000"/>
                </a:solidFill>
              </a:rPr>
              <a:t>D</a:t>
            </a:r>
            <a:r>
              <a:rPr lang="en-US" sz="3600"/>
              <a:t>ependent </a:t>
            </a:r>
            <a:r>
              <a:rPr lang="en-US" sz="3600">
                <a:solidFill>
                  <a:srgbClr val="FF0000"/>
                </a:solidFill>
              </a:rPr>
              <a:t>P</a:t>
            </a:r>
            <a:r>
              <a:rPr lang="en-US" sz="3600"/>
              <a:t>arton </a:t>
            </a:r>
            <a:r>
              <a:rPr lang="en-US" sz="3600">
                <a:solidFill>
                  <a:srgbClr val="FF0000"/>
                </a:solidFill>
              </a:rPr>
              <a:t>D</a:t>
            </a:r>
            <a:r>
              <a:rPr lang="en-US" sz="3600"/>
              <a:t>istribution </a:t>
            </a:r>
            <a:r>
              <a:rPr lang="en-US" sz="3600">
                <a:solidFill>
                  <a:srgbClr val="FF0000"/>
                </a:solidFill>
              </a:rPr>
              <a:t>F</a:t>
            </a:r>
            <a:r>
              <a:rPr lang="en-US" sz="3600"/>
              <a:t>unctions</a:t>
            </a:r>
            <a:br>
              <a:rPr lang="en-US" sz="3600"/>
            </a:br>
            <a:r>
              <a:rPr lang="en-US" sz="3600"/>
              <a:t>in </a:t>
            </a:r>
            <a:r>
              <a:rPr lang="en-US" sz="3600">
                <a:solidFill>
                  <a:srgbClr val="D60093"/>
                </a:solidFill>
              </a:rPr>
              <a:t>E</a:t>
            </a:r>
            <a:r>
              <a:rPr lang="en-US" sz="3600"/>
              <a:t>lectron-</a:t>
            </a:r>
            <a:r>
              <a:rPr lang="en-US" sz="3600">
                <a:solidFill>
                  <a:srgbClr val="D60093"/>
                </a:solidFill>
              </a:rPr>
              <a:t>I</a:t>
            </a:r>
            <a:r>
              <a:rPr lang="en-US" sz="3600"/>
              <a:t>on </a:t>
            </a:r>
            <a:r>
              <a:rPr lang="en-US" sz="3600">
                <a:solidFill>
                  <a:srgbClr val="D60093"/>
                </a:solidFill>
              </a:rPr>
              <a:t>C</a:t>
            </a:r>
            <a:r>
              <a:rPr lang="en-US" sz="3600"/>
              <a:t>olliders</a:t>
            </a:r>
            <a:r>
              <a:rPr lang="en-US"/>
              <a:t> </a:t>
            </a:r>
            <a:endParaRPr lang="en-US"/>
          </a:p>
        </p:txBody>
      </p:sp>
      <p:sp>
        <p:nvSpPr>
          <p:cNvPr id="5" name="Subtitle 4"/>
          <p:cNvSpPr>
            <a:spLocks noGrp="1"/>
          </p:cNvSpPr>
          <p:nvPr>
            <p:ph type="subTitle" idx="1"/>
          </p:nvPr>
        </p:nvSpPr>
        <p:spPr/>
        <p:txBody>
          <a:bodyPr/>
          <a:p>
            <a:endParaRPr lang="en-US"/>
          </a:p>
        </p:txBody>
      </p:sp>
      <p:pic>
        <p:nvPicPr>
          <p:cNvPr id="131074" name="Picture 1"/>
          <p:cNvPicPr>
            <a:picLocks noChangeAspect="1"/>
          </p:cNvPicPr>
          <p:nvPr/>
        </p:nvPicPr>
        <p:blipFill>
          <a:blip r:embed="rId1"/>
          <a:stretch>
            <a:fillRect/>
          </a:stretch>
        </p:blipFill>
        <p:spPr>
          <a:xfrm>
            <a:off x="420688" y="3602038"/>
            <a:ext cx="8550275" cy="2711450"/>
          </a:xfrm>
          <a:prstGeom prst="rect">
            <a:avLst/>
          </a:prstGeom>
          <a:noFill/>
          <a:ln w="9525">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7" name="Title 7"/>
          <p:cNvSpPr>
            <a:spLocks noGrp="1"/>
          </p:cNvSpPr>
          <p:nvPr>
            <p:ph type="title"/>
          </p:nvPr>
        </p:nvSpPr>
        <p:spPr/>
        <p:txBody>
          <a:bodyPr anchor="b" anchorCtr="0"/>
          <a:p>
            <a:r>
              <a:rPr lang="en-US" altLang="zh-CN" sz="2400"/>
              <a:t>Transverse-Momentum-dependent Parton distributions</a:t>
            </a:r>
            <a:endParaRPr lang="en-US" altLang="zh-CN" sz="2400"/>
          </a:p>
        </p:txBody>
      </p:sp>
      <p:pic>
        <p:nvPicPr>
          <p:cNvPr id="132098" name="Content Placeholder 2"/>
          <p:cNvPicPr>
            <a:picLocks noGrp="1" noChangeAspect="1"/>
          </p:cNvPicPr>
          <p:nvPr>
            <p:ph idx="1"/>
          </p:nvPr>
        </p:nvPicPr>
        <p:blipFill>
          <a:blip r:embed="rId1"/>
          <a:stretch>
            <a:fillRect/>
          </a:stretch>
        </p:blipFill>
        <p:spPr>
          <a:xfrm>
            <a:off x="0" y="344488"/>
            <a:ext cx="9061450" cy="5722937"/>
          </a:xfr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1" name="Title 7"/>
          <p:cNvSpPr>
            <a:spLocks noGrp="1"/>
          </p:cNvSpPr>
          <p:nvPr>
            <p:ph type="title"/>
          </p:nvPr>
        </p:nvSpPr>
        <p:spPr/>
        <p:txBody>
          <a:bodyPr anchor="b" anchorCtr="0"/>
          <a:p>
            <a:r>
              <a:rPr lang="en-US" altLang="zh-CN" sz="2400"/>
              <a:t>Transverse-Momentum-dependent Parton distributions</a:t>
            </a:r>
            <a:endParaRPr lang="en-US" altLang="zh-CN" sz="2400"/>
          </a:p>
        </p:txBody>
      </p:sp>
      <p:pic>
        <p:nvPicPr>
          <p:cNvPr id="133122" name="Content Placeholder 1"/>
          <p:cNvPicPr>
            <a:picLocks noGrp="1" noChangeAspect="1"/>
          </p:cNvPicPr>
          <p:nvPr>
            <p:ph idx="1"/>
          </p:nvPr>
        </p:nvPicPr>
        <p:blipFill>
          <a:blip r:embed="rId1"/>
          <a:stretch>
            <a:fillRect/>
          </a:stretch>
        </p:blipFill>
        <p:spPr>
          <a:xfrm>
            <a:off x="103188" y="1827213"/>
            <a:ext cx="9010650" cy="4994275"/>
          </a:xfr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5" name="Title 7"/>
          <p:cNvSpPr>
            <a:spLocks noGrp="1"/>
          </p:cNvSpPr>
          <p:nvPr>
            <p:ph type="title"/>
          </p:nvPr>
        </p:nvSpPr>
        <p:spPr/>
        <p:txBody>
          <a:bodyPr anchor="b" anchorCtr="0"/>
          <a:p>
            <a:r>
              <a:rPr lang="en-US" altLang="zh-CN" sz="2400"/>
              <a:t>Transverse-Momentum-dependent Parton distributions</a:t>
            </a:r>
            <a:endParaRPr lang="en-US" altLang="zh-CN" sz="2400"/>
          </a:p>
        </p:txBody>
      </p:sp>
      <p:pic>
        <p:nvPicPr>
          <p:cNvPr id="134146" name="Content Placeholder 1"/>
          <p:cNvPicPr>
            <a:picLocks noGrp="1" noChangeAspect="1"/>
          </p:cNvPicPr>
          <p:nvPr>
            <p:ph idx="1"/>
          </p:nvPr>
        </p:nvPicPr>
        <p:blipFill>
          <a:blip r:embed="rId1"/>
          <a:stretch>
            <a:fillRect/>
          </a:stretch>
        </p:blipFill>
        <p:spPr>
          <a:xfrm>
            <a:off x="90488" y="1858963"/>
            <a:ext cx="8777287" cy="5013325"/>
          </a:xfr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69" name="Title 7"/>
          <p:cNvSpPr>
            <a:spLocks noGrp="1"/>
          </p:cNvSpPr>
          <p:nvPr>
            <p:ph type="title"/>
          </p:nvPr>
        </p:nvSpPr>
        <p:spPr/>
        <p:txBody>
          <a:bodyPr anchor="b" anchorCtr="0"/>
          <a:p>
            <a:r>
              <a:rPr lang="en-US" altLang="zh-CN" sz="2400"/>
              <a:t>Transverse-Momentum-dependent Parton distributions</a:t>
            </a:r>
            <a:endParaRPr lang="en-US" altLang="zh-CN" sz="2400"/>
          </a:p>
        </p:txBody>
      </p:sp>
      <p:pic>
        <p:nvPicPr>
          <p:cNvPr id="135170" name="Content Placeholder 1"/>
          <p:cNvPicPr>
            <a:picLocks noGrp="1" noChangeAspect="1"/>
          </p:cNvPicPr>
          <p:nvPr>
            <p:ph idx="1"/>
          </p:nvPr>
        </p:nvPicPr>
        <p:blipFill>
          <a:blip r:embed="rId1"/>
          <a:stretch>
            <a:fillRect/>
          </a:stretch>
        </p:blipFill>
        <p:spPr>
          <a:xfrm>
            <a:off x="14288" y="-19050"/>
            <a:ext cx="9115425" cy="6070600"/>
          </a:xfrm>
        </p:spPr>
      </p:pic>
      <p:sp>
        <p:nvSpPr>
          <p:cNvPr id="2" name="Rectangle 1"/>
          <p:cNvSpPr/>
          <p:nvPr/>
        </p:nvSpPr>
        <p:spPr>
          <a:xfrm>
            <a:off x="14288" y="6021388"/>
            <a:ext cx="9115425" cy="8651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p>
            <a:pPr algn="ctr" fontAlgn="base"/>
            <a:r>
              <a:rPr lang="en-US" strike="noStrike" noProof="1"/>
              <a:t>In more general term, one can define the coorelation along with the certain arbitrary light-like vector n , n</a:t>
            </a:r>
            <a:r>
              <a:rPr lang="en-US" strike="noStrike" baseline="30000" noProof="1">
                <a:solidFill>
                  <a:schemeClr val="accent4"/>
                </a:solidFill>
                <a:uFillTx/>
              </a:rPr>
              <a:t>2</a:t>
            </a:r>
            <a:r>
              <a:rPr lang="en-US" strike="noStrike" noProof="1"/>
              <a:t>=0. Similarly one can define the gluon ones.</a:t>
            </a:r>
            <a:endParaRPr lang="en-US" strike="noStrike" noProof="1"/>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104140" y="2493010"/>
            <a:ext cx="8829675" cy="4015105"/>
          </a:xfrm>
          <a:prstGeom prst="rect">
            <a:avLst/>
          </a:prstGeom>
        </p:spPr>
      </p:pic>
      <p:sp>
        <p:nvSpPr>
          <p:cNvPr id="3" name="Text Box 2"/>
          <p:cNvSpPr txBox="1"/>
          <p:nvPr/>
        </p:nvSpPr>
        <p:spPr>
          <a:xfrm>
            <a:off x="1187450" y="980440"/>
            <a:ext cx="7452360" cy="706755"/>
          </a:xfrm>
          <a:prstGeom prst="rect">
            <a:avLst/>
          </a:prstGeom>
          <a:noFill/>
        </p:spPr>
        <p:txBody>
          <a:bodyPr wrap="square" rtlCol="0">
            <a:spAutoFit/>
          </a:bodyPr>
          <a:p>
            <a:r>
              <a:rPr lang="en-US" sz="4000">
                <a:solidFill>
                  <a:schemeClr val="tx2"/>
                </a:solidFill>
              </a:rPr>
              <a:t>Leading Twist TMDs of quark</a:t>
            </a:r>
            <a:endParaRPr lang="en-US" sz="4000">
              <a:solidFill>
                <a:schemeClr val="tx2"/>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89" name="Title 2"/>
          <p:cNvSpPr>
            <a:spLocks noGrp="1"/>
          </p:cNvSpPr>
          <p:nvPr>
            <p:ph type="title"/>
          </p:nvPr>
        </p:nvSpPr>
        <p:spPr/>
        <p:txBody>
          <a:bodyPr anchor="b" anchorCtr="0"/>
          <a:p>
            <a:endParaRPr lang="en-US" altLang="zh-CN"/>
          </a:p>
        </p:txBody>
      </p:sp>
      <p:pic>
        <p:nvPicPr>
          <p:cNvPr id="140290" name="Content Placeholder 1"/>
          <p:cNvPicPr>
            <a:picLocks noGrp="1" noChangeAspect="1"/>
          </p:cNvPicPr>
          <p:nvPr>
            <p:ph idx="1"/>
          </p:nvPr>
        </p:nvPicPr>
        <p:blipFill>
          <a:blip r:embed="rId1"/>
          <a:stretch>
            <a:fillRect/>
          </a:stretch>
        </p:blipFill>
        <p:spPr>
          <a:xfrm>
            <a:off x="-57150" y="1588"/>
            <a:ext cx="9202738" cy="6873875"/>
          </a:xfr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3" name="Title 7"/>
          <p:cNvSpPr>
            <a:spLocks noGrp="1"/>
          </p:cNvSpPr>
          <p:nvPr>
            <p:ph type="title" sz="quarter"/>
          </p:nvPr>
        </p:nvSpPr>
        <p:spPr/>
        <p:txBody>
          <a:bodyPr anchor="b" anchorCtr="0"/>
          <a:p>
            <a:r>
              <a:rPr lang="en-US" altLang="zh-CN" sz="2400"/>
              <a:t>Transverse-Momentum-dependent Parton distributions</a:t>
            </a:r>
            <a:endParaRPr lang="en-US" altLang="zh-CN" sz="2400"/>
          </a:p>
        </p:txBody>
      </p:sp>
      <p:pic>
        <p:nvPicPr>
          <p:cNvPr id="3" name="Content Placeholder 2"/>
          <p:cNvPicPr>
            <a:picLocks noChangeAspect="1"/>
          </p:cNvPicPr>
          <p:nvPr>
            <p:ph sz="quarter" idx="1"/>
          </p:nvPr>
        </p:nvPicPr>
        <p:blipFill>
          <a:blip r:embed="rId1"/>
          <a:stretch>
            <a:fillRect/>
          </a:stretch>
        </p:blipFill>
        <p:spPr>
          <a:xfrm>
            <a:off x="284480" y="4149090"/>
            <a:ext cx="8659495" cy="1456690"/>
          </a:xfrm>
          <a:prstGeom prst="rect">
            <a:avLst/>
          </a:prstGeom>
        </p:spPr>
      </p:pic>
      <p:pic>
        <p:nvPicPr>
          <p:cNvPr id="2" name="Picture 1"/>
          <p:cNvPicPr>
            <a:picLocks noChangeAspect="1"/>
          </p:cNvPicPr>
          <p:nvPr/>
        </p:nvPicPr>
        <p:blipFill>
          <a:blip r:embed="rId2"/>
          <a:stretch>
            <a:fillRect/>
          </a:stretch>
        </p:blipFill>
        <p:spPr>
          <a:xfrm>
            <a:off x="251460" y="2204720"/>
            <a:ext cx="7955915" cy="911860"/>
          </a:xfrm>
          <a:prstGeom prst="rect">
            <a:avLst/>
          </a:prstGeom>
        </p:spPr>
      </p:pic>
      <p:pic>
        <p:nvPicPr>
          <p:cNvPr id="6" name="Picture 5"/>
          <p:cNvPicPr>
            <a:picLocks noChangeAspect="1"/>
          </p:cNvPicPr>
          <p:nvPr/>
        </p:nvPicPr>
        <p:blipFill>
          <a:blip r:embed="rId3"/>
          <a:stretch>
            <a:fillRect/>
          </a:stretch>
        </p:blipFill>
        <p:spPr>
          <a:xfrm>
            <a:off x="323215" y="3116580"/>
            <a:ext cx="4853305" cy="895350"/>
          </a:xfrm>
          <a:prstGeom prst="rect">
            <a:avLst/>
          </a:prstGeom>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3" name="Title 7"/>
          <p:cNvSpPr>
            <a:spLocks noGrp="1"/>
          </p:cNvSpPr>
          <p:nvPr>
            <p:ph type="title" sz="quarter"/>
          </p:nvPr>
        </p:nvSpPr>
        <p:spPr/>
        <p:txBody>
          <a:bodyPr anchor="b" anchorCtr="0"/>
          <a:p>
            <a:r>
              <a:rPr lang="en-US" altLang="zh-CN" sz="2400"/>
              <a:t>Transverse-Momentum-dependent Parton distributions</a:t>
            </a:r>
            <a:endParaRPr lang="en-US" altLang="zh-CN" sz="2400"/>
          </a:p>
        </p:txBody>
      </p:sp>
      <p:pic>
        <p:nvPicPr>
          <p:cNvPr id="4" name="Content Placeholder 3"/>
          <p:cNvPicPr>
            <a:picLocks noChangeAspect="1"/>
          </p:cNvPicPr>
          <p:nvPr>
            <p:ph sz="quarter" idx="2"/>
          </p:nvPr>
        </p:nvPicPr>
        <p:blipFill>
          <a:blip r:embed="rId1"/>
          <a:stretch>
            <a:fillRect/>
          </a:stretch>
        </p:blipFill>
        <p:spPr>
          <a:xfrm>
            <a:off x="107315" y="2132965"/>
            <a:ext cx="2546350" cy="664845"/>
          </a:xfrm>
          <a:prstGeom prst="rect">
            <a:avLst/>
          </a:prstGeom>
        </p:spPr>
      </p:pic>
      <p:pic>
        <p:nvPicPr>
          <p:cNvPr id="5" name="Content Placeholder 4"/>
          <p:cNvPicPr>
            <a:picLocks noChangeAspect="1"/>
          </p:cNvPicPr>
          <p:nvPr>
            <p:ph sz="quarter" idx="3"/>
          </p:nvPr>
        </p:nvPicPr>
        <p:blipFill>
          <a:blip r:embed="rId2"/>
          <a:stretch>
            <a:fillRect/>
          </a:stretch>
        </p:blipFill>
        <p:spPr>
          <a:xfrm>
            <a:off x="2627630" y="2204720"/>
            <a:ext cx="3286125" cy="635000"/>
          </a:xfrm>
          <a:prstGeom prst="rect">
            <a:avLst/>
          </a:prstGeom>
        </p:spPr>
      </p:pic>
      <p:pic>
        <p:nvPicPr>
          <p:cNvPr id="7" name="Content Placeholder 6"/>
          <p:cNvPicPr>
            <a:picLocks noChangeAspect="1"/>
          </p:cNvPicPr>
          <p:nvPr>
            <p:ph sz="quarter" idx="4"/>
          </p:nvPr>
        </p:nvPicPr>
        <p:blipFill>
          <a:blip r:embed="rId3"/>
          <a:stretch>
            <a:fillRect/>
          </a:stretch>
        </p:blipFill>
        <p:spPr>
          <a:xfrm>
            <a:off x="5913755" y="2271395"/>
            <a:ext cx="2884805" cy="501015"/>
          </a:xfrm>
          <a:prstGeom prst="rect">
            <a:avLst/>
          </a:prstGeom>
        </p:spPr>
      </p:pic>
      <p:pic>
        <p:nvPicPr>
          <p:cNvPr id="8" name="Picture 7"/>
          <p:cNvPicPr>
            <a:picLocks noChangeAspect="1"/>
          </p:cNvPicPr>
          <p:nvPr/>
        </p:nvPicPr>
        <p:blipFill>
          <a:blip r:embed="rId4"/>
          <a:stretch>
            <a:fillRect/>
          </a:stretch>
        </p:blipFill>
        <p:spPr>
          <a:xfrm>
            <a:off x="7308215" y="2853055"/>
            <a:ext cx="1229995" cy="299085"/>
          </a:xfrm>
          <a:prstGeom prst="rect">
            <a:avLst/>
          </a:prstGeom>
        </p:spPr>
      </p:pic>
      <p:pic>
        <p:nvPicPr>
          <p:cNvPr id="9" name="Picture 8"/>
          <p:cNvPicPr>
            <a:picLocks noChangeAspect="1"/>
          </p:cNvPicPr>
          <p:nvPr/>
        </p:nvPicPr>
        <p:blipFill>
          <a:blip r:embed="rId5"/>
          <a:stretch>
            <a:fillRect/>
          </a:stretch>
        </p:blipFill>
        <p:spPr>
          <a:xfrm>
            <a:off x="7308215" y="3213100"/>
            <a:ext cx="1235710" cy="304800"/>
          </a:xfrm>
          <a:prstGeom prst="rect">
            <a:avLst/>
          </a:prstGeom>
        </p:spPr>
      </p:pic>
      <p:pic>
        <p:nvPicPr>
          <p:cNvPr id="10" name="Picture 9"/>
          <p:cNvPicPr>
            <a:picLocks noChangeAspect="1"/>
          </p:cNvPicPr>
          <p:nvPr/>
        </p:nvPicPr>
        <p:blipFill>
          <a:blip r:embed="rId6"/>
          <a:stretch>
            <a:fillRect/>
          </a:stretch>
        </p:blipFill>
        <p:spPr>
          <a:xfrm>
            <a:off x="179070" y="3716655"/>
            <a:ext cx="5201920" cy="762635"/>
          </a:xfrm>
          <a:prstGeom prst="rect">
            <a:avLst/>
          </a:prstGeom>
        </p:spPr>
      </p:pic>
      <p:pic>
        <p:nvPicPr>
          <p:cNvPr id="11" name="Picture 10"/>
          <p:cNvPicPr>
            <a:picLocks noChangeAspect="1"/>
          </p:cNvPicPr>
          <p:nvPr/>
        </p:nvPicPr>
        <p:blipFill>
          <a:blip r:embed="rId7"/>
          <a:stretch>
            <a:fillRect/>
          </a:stretch>
        </p:blipFill>
        <p:spPr>
          <a:xfrm>
            <a:off x="179070" y="4580890"/>
            <a:ext cx="4852670" cy="626745"/>
          </a:xfrm>
          <a:prstGeom prst="rect">
            <a:avLst/>
          </a:prstGeom>
        </p:spPr>
      </p:pic>
      <p:pic>
        <p:nvPicPr>
          <p:cNvPr id="12" name="Picture 11"/>
          <p:cNvPicPr>
            <a:picLocks noChangeAspect="1"/>
          </p:cNvPicPr>
          <p:nvPr/>
        </p:nvPicPr>
        <p:blipFill>
          <a:blip r:embed="rId8"/>
          <a:stretch>
            <a:fillRect/>
          </a:stretch>
        </p:blipFill>
        <p:spPr>
          <a:xfrm>
            <a:off x="179070" y="5445125"/>
            <a:ext cx="6298565" cy="623570"/>
          </a:xfrm>
          <a:prstGeom prst="rect">
            <a:avLst/>
          </a:prstGeom>
        </p:spPr>
      </p:pic>
      <p:pic>
        <p:nvPicPr>
          <p:cNvPr id="13" name="Picture 12"/>
          <p:cNvPicPr>
            <a:picLocks noChangeAspect="1"/>
          </p:cNvPicPr>
          <p:nvPr/>
        </p:nvPicPr>
        <p:blipFill>
          <a:blip r:embed="rId9"/>
          <a:stretch>
            <a:fillRect/>
          </a:stretch>
        </p:blipFill>
        <p:spPr>
          <a:xfrm>
            <a:off x="6443980" y="5445125"/>
            <a:ext cx="1572895" cy="598805"/>
          </a:xfrm>
          <a:prstGeom prst="rect">
            <a:avLst/>
          </a:prstGeom>
        </p:spPr>
      </p:pic>
      <p:sp>
        <p:nvSpPr>
          <p:cNvPr id="15" name="Text Box 14"/>
          <p:cNvSpPr txBox="1"/>
          <p:nvPr/>
        </p:nvSpPr>
        <p:spPr>
          <a:xfrm>
            <a:off x="251460" y="3140710"/>
            <a:ext cx="3811905" cy="368300"/>
          </a:xfrm>
          <a:prstGeom prst="rect">
            <a:avLst/>
          </a:prstGeom>
          <a:noFill/>
        </p:spPr>
        <p:txBody>
          <a:bodyPr wrap="square" rtlCol="0">
            <a:spAutoFit/>
          </a:bodyPr>
          <a:p>
            <a:r>
              <a:rPr lang="en-US"/>
              <a:t>Leading Twsit TMDs:</a:t>
            </a:r>
            <a:endParaRPr lang="en-US"/>
          </a:p>
        </p:txBody>
      </p:sp>
      <p:pic>
        <p:nvPicPr>
          <p:cNvPr id="16" name="Picture 15"/>
          <p:cNvPicPr>
            <a:picLocks noChangeAspect="1"/>
          </p:cNvPicPr>
          <p:nvPr/>
        </p:nvPicPr>
        <p:blipFill>
          <a:blip r:embed="rId10"/>
          <a:stretch>
            <a:fillRect/>
          </a:stretch>
        </p:blipFill>
        <p:spPr>
          <a:xfrm>
            <a:off x="7235825" y="3716655"/>
            <a:ext cx="1329690" cy="501015"/>
          </a:xfrm>
          <a:prstGeom prst="rect">
            <a:avLst/>
          </a:prstGeom>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4385" name="Content Placeholder 3"/>
          <p:cNvPicPr>
            <a:picLocks noGrp="1" noChangeAspect="1"/>
          </p:cNvPicPr>
          <p:nvPr>
            <p:ph sz="half" idx="1"/>
          </p:nvPr>
        </p:nvPicPr>
        <p:blipFill>
          <a:blip r:embed="rId1"/>
          <a:stretch>
            <a:fillRect/>
          </a:stretch>
        </p:blipFill>
        <p:spPr>
          <a:xfrm>
            <a:off x="147638" y="885825"/>
            <a:ext cx="8450262" cy="4778375"/>
          </a:xfrm>
        </p:spPr>
      </p:pic>
      <p:pic>
        <p:nvPicPr>
          <p:cNvPr id="144386" name="Content Placeholder 4"/>
          <p:cNvPicPr>
            <a:picLocks noGrp="1" noChangeAspect="1"/>
          </p:cNvPicPr>
          <p:nvPr>
            <p:ph sz="half" idx="2"/>
          </p:nvPr>
        </p:nvPicPr>
        <p:blipFill>
          <a:blip r:embed="rId2"/>
          <a:stretch>
            <a:fillRect/>
          </a:stretch>
        </p:blipFill>
        <p:spPr>
          <a:xfrm>
            <a:off x="527050" y="5908675"/>
            <a:ext cx="7369175" cy="595313"/>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Title 2"/>
          <p:cNvSpPr>
            <a:spLocks noGrp="1"/>
          </p:cNvSpPr>
          <p:nvPr>
            <p:ph type="title"/>
          </p:nvPr>
        </p:nvSpPr>
        <p:spPr/>
        <p:txBody>
          <a:bodyPr anchor="b" anchorCtr="0"/>
          <a:p>
            <a:r>
              <a:rPr lang="en-US" altLang="zh-CN"/>
              <a:t>Complete picture of nucleon</a:t>
            </a:r>
            <a:endParaRPr lang="en-US" altLang="zh-CN"/>
          </a:p>
        </p:txBody>
      </p:sp>
      <p:pic>
        <p:nvPicPr>
          <p:cNvPr id="82946" name="Content Placeholder 1"/>
          <p:cNvPicPr>
            <a:picLocks noGrp="1" noChangeAspect="1"/>
          </p:cNvPicPr>
          <p:nvPr>
            <p:ph idx="1"/>
          </p:nvPr>
        </p:nvPicPr>
        <p:blipFill>
          <a:blip r:embed="rId1"/>
          <a:stretch>
            <a:fillRect/>
          </a:stretch>
        </p:blipFill>
        <p:spPr>
          <a:xfrm>
            <a:off x="461963" y="1800225"/>
            <a:ext cx="7962900" cy="5075238"/>
          </a:xfrm>
        </p:spPr>
      </p:pic>
      <p:sp>
        <p:nvSpPr>
          <p:cNvPr id="4" name="Rectangle 3"/>
          <p:cNvSpPr/>
          <p:nvPr/>
        </p:nvSpPr>
        <p:spPr>
          <a:xfrm>
            <a:off x="4346575" y="2266950"/>
            <a:ext cx="863600" cy="3603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5" name="Rectangle 4"/>
          <p:cNvSpPr/>
          <p:nvPr/>
        </p:nvSpPr>
        <p:spPr>
          <a:xfrm>
            <a:off x="1014413" y="4244975"/>
            <a:ext cx="863600" cy="358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2" name="Oval 1"/>
          <p:cNvSpPr/>
          <p:nvPr/>
        </p:nvSpPr>
        <p:spPr>
          <a:xfrm>
            <a:off x="6732270" y="2015490"/>
            <a:ext cx="431800" cy="3994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Oval 2"/>
          <p:cNvSpPr/>
          <p:nvPr/>
        </p:nvSpPr>
        <p:spPr>
          <a:xfrm rot="11280000" flipV="1">
            <a:off x="7189470" y="2373630"/>
            <a:ext cx="382270" cy="39179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7697" name="Title 7"/>
          <p:cNvSpPr>
            <a:spLocks noGrp="1"/>
          </p:cNvSpPr>
          <p:nvPr>
            <p:ph type="title"/>
          </p:nvPr>
        </p:nvSpPr>
        <p:spPr/>
        <p:txBody>
          <a:bodyPr anchor="b" anchorCtr="0"/>
          <a:p>
            <a:r>
              <a:rPr lang="en-US" altLang="zh-CN" sz="2400"/>
              <a:t>Transverse-Momentum-dependent Parton distributions</a:t>
            </a:r>
            <a:endParaRPr lang="en-US" altLang="zh-CN" sz="2400"/>
          </a:p>
        </p:txBody>
      </p:sp>
      <p:pic>
        <p:nvPicPr>
          <p:cNvPr id="157698" name="Picture 1"/>
          <p:cNvPicPr>
            <a:picLocks noGrp="1" noChangeAspect="1"/>
          </p:cNvPicPr>
          <p:nvPr>
            <p:ph sz="half" idx="1"/>
          </p:nvPr>
        </p:nvPicPr>
        <p:blipFill>
          <a:blip r:embed="rId1"/>
          <a:stretch>
            <a:fillRect/>
          </a:stretch>
        </p:blipFill>
        <p:spPr>
          <a:xfrm>
            <a:off x="120650" y="2198688"/>
            <a:ext cx="2855913" cy="4641850"/>
          </a:xfrm>
        </p:spPr>
      </p:pic>
      <p:pic>
        <p:nvPicPr>
          <p:cNvPr id="157699" name="Picture 2"/>
          <p:cNvPicPr>
            <a:picLocks noGrp="1" noChangeAspect="1"/>
          </p:cNvPicPr>
          <p:nvPr>
            <p:ph sz="half" idx="2"/>
          </p:nvPr>
        </p:nvPicPr>
        <p:blipFill>
          <a:blip r:embed="rId2"/>
          <a:stretch>
            <a:fillRect/>
          </a:stretch>
        </p:blipFill>
        <p:spPr>
          <a:xfrm>
            <a:off x="3203575" y="2198688"/>
            <a:ext cx="2846388" cy="4435475"/>
          </a:xfrm>
        </p:spPr>
      </p:pic>
      <p:pic>
        <p:nvPicPr>
          <p:cNvPr id="157700" name="Picture 3"/>
          <p:cNvPicPr>
            <a:picLocks noChangeAspect="1"/>
          </p:cNvPicPr>
          <p:nvPr/>
        </p:nvPicPr>
        <p:blipFill>
          <a:blip r:embed="rId3"/>
          <a:stretch>
            <a:fillRect/>
          </a:stretch>
        </p:blipFill>
        <p:spPr>
          <a:xfrm>
            <a:off x="6119813" y="2198688"/>
            <a:ext cx="2824162" cy="4422775"/>
          </a:xfrm>
          <a:prstGeom prst="rect">
            <a:avLst/>
          </a:prstGeom>
          <a:noFill/>
          <a:ln w="9525">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8721" name="Title 1"/>
          <p:cNvSpPr>
            <a:spLocks noGrp="1"/>
          </p:cNvSpPr>
          <p:nvPr>
            <p:ph type="title"/>
          </p:nvPr>
        </p:nvSpPr>
        <p:spPr/>
        <p:txBody>
          <a:bodyPr anchor="b" anchorCtr="0"/>
          <a:p>
            <a:r>
              <a:rPr lang="en-US" altLang="zh-CN"/>
              <a:t>Extraction of TMDs</a:t>
            </a:r>
            <a:endParaRPr lang="en-US" altLang="zh-CN"/>
          </a:p>
        </p:txBody>
      </p:sp>
      <p:pic>
        <p:nvPicPr>
          <p:cNvPr id="158722" name="Content Placeholder 2"/>
          <p:cNvPicPr>
            <a:picLocks noGrp="1" noChangeAspect="1"/>
          </p:cNvPicPr>
          <p:nvPr>
            <p:ph idx="1"/>
          </p:nvPr>
        </p:nvPicPr>
        <p:blipFill>
          <a:blip r:embed="rId1"/>
          <a:stretch>
            <a:fillRect/>
          </a:stretch>
        </p:blipFill>
        <p:spPr>
          <a:xfrm>
            <a:off x="552450" y="2038350"/>
            <a:ext cx="7481888" cy="4670425"/>
          </a:xfr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3057" name="Title 2"/>
          <p:cNvSpPr>
            <a:spLocks noGrp="1"/>
          </p:cNvSpPr>
          <p:nvPr>
            <p:ph type="title"/>
          </p:nvPr>
        </p:nvSpPr>
        <p:spPr/>
        <p:txBody>
          <a:bodyPr anchor="b" anchorCtr="0"/>
          <a:p>
            <a:r>
              <a:rPr lang="en-US" altLang="zh-CN"/>
              <a:t>Fragmentation functions</a:t>
            </a:r>
            <a:endParaRPr lang="en-US" altLang="zh-CN"/>
          </a:p>
        </p:txBody>
      </p:sp>
      <p:pic>
        <p:nvPicPr>
          <p:cNvPr id="173058" name="Content Placeholder 1"/>
          <p:cNvPicPr>
            <a:picLocks noGrp="1" noChangeAspect="1"/>
          </p:cNvPicPr>
          <p:nvPr>
            <p:ph sz="half" idx="1"/>
          </p:nvPr>
        </p:nvPicPr>
        <p:blipFill>
          <a:blip r:embed="rId1"/>
          <a:stretch>
            <a:fillRect/>
          </a:stretch>
        </p:blipFill>
        <p:spPr>
          <a:xfrm>
            <a:off x="303213" y="2187575"/>
            <a:ext cx="4500562" cy="4068763"/>
          </a:xfrm>
        </p:spPr>
      </p:pic>
      <p:pic>
        <p:nvPicPr>
          <p:cNvPr id="173059" name="Content Placeholder 3"/>
          <p:cNvPicPr>
            <a:picLocks noGrp="1" noChangeAspect="1"/>
          </p:cNvPicPr>
          <p:nvPr>
            <p:ph sz="half" idx="2"/>
          </p:nvPr>
        </p:nvPicPr>
        <p:blipFill>
          <a:blip r:embed="rId2"/>
          <a:stretch>
            <a:fillRect/>
          </a:stretch>
        </p:blipFill>
        <p:spPr>
          <a:xfrm>
            <a:off x="4659313" y="1978025"/>
            <a:ext cx="4160837" cy="4673600"/>
          </a:xfr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81" name="Title 2"/>
          <p:cNvSpPr>
            <a:spLocks noGrp="1"/>
          </p:cNvSpPr>
          <p:nvPr>
            <p:ph type="title"/>
          </p:nvPr>
        </p:nvSpPr>
        <p:spPr/>
        <p:txBody>
          <a:bodyPr anchor="b" anchorCtr="0"/>
          <a:p>
            <a:r>
              <a:rPr lang="en-US" altLang="zh-CN"/>
              <a:t>Properties of TMDs and FF</a:t>
            </a:r>
            <a:endParaRPr lang="en-US" altLang="zh-CN"/>
          </a:p>
        </p:txBody>
      </p:sp>
      <p:pic>
        <p:nvPicPr>
          <p:cNvPr id="174082" name="Content Placeholder 1"/>
          <p:cNvPicPr>
            <a:picLocks noGrp="1" noChangeAspect="1"/>
          </p:cNvPicPr>
          <p:nvPr>
            <p:ph idx="1"/>
          </p:nvPr>
        </p:nvPicPr>
        <p:blipFill>
          <a:blip r:embed="rId1"/>
          <a:stretch>
            <a:fillRect/>
          </a:stretch>
        </p:blipFill>
        <p:spPr>
          <a:xfrm>
            <a:off x="-25400" y="1851025"/>
            <a:ext cx="9113838" cy="4989513"/>
          </a:xfr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5105" name="Content Placeholder 1"/>
          <p:cNvPicPr>
            <a:picLocks noGrp="1" noChangeAspect="1"/>
          </p:cNvPicPr>
          <p:nvPr>
            <p:ph idx="1"/>
          </p:nvPr>
        </p:nvPicPr>
        <p:blipFill>
          <a:blip r:embed="rId1"/>
          <a:stretch>
            <a:fillRect/>
          </a:stretch>
        </p:blipFill>
        <p:spPr>
          <a:xfrm>
            <a:off x="128588" y="407988"/>
            <a:ext cx="8888412" cy="5842000"/>
          </a:xfr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6129" name="Content Placeholder 3"/>
          <p:cNvPicPr>
            <a:picLocks noGrp="1" noChangeAspect="1"/>
          </p:cNvPicPr>
          <p:nvPr>
            <p:ph idx="1"/>
          </p:nvPr>
        </p:nvPicPr>
        <p:blipFill>
          <a:blip r:embed="rId1"/>
          <a:stretch>
            <a:fillRect/>
          </a:stretch>
        </p:blipFill>
        <p:spPr>
          <a:xfrm>
            <a:off x="125413" y="614363"/>
            <a:ext cx="8669337" cy="5681662"/>
          </a:xfr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9745" name="Title 2"/>
          <p:cNvSpPr>
            <a:spLocks noGrp="1"/>
          </p:cNvSpPr>
          <p:nvPr>
            <p:ph type="title"/>
          </p:nvPr>
        </p:nvSpPr>
        <p:spPr/>
        <p:txBody>
          <a:bodyPr anchor="b" anchorCtr="0"/>
          <a:p>
            <a:endParaRPr lang="en-US" altLang="zh-CN"/>
          </a:p>
        </p:txBody>
      </p:sp>
      <p:pic>
        <p:nvPicPr>
          <p:cNvPr id="159746" name="Content Placeholder 1"/>
          <p:cNvPicPr>
            <a:picLocks noGrp="1" noChangeAspect="1"/>
          </p:cNvPicPr>
          <p:nvPr>
            <p:ph idx="1"/>
          </p:nvPr>
        </p:nvPicPr>
        <p:blipFill>
          <a:blip r:embed="rId1"/>
          <a:stretch>
            <a:fillRect/>
          </a:stretch>
        </p:blipFill>
        <p:spPr>
          <a:xfrm>
            <a:off x="130175" y="358775"/>
            <a:ext cx="8893175" cy="5995988"/>
          </a:xfr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0769" name="Title 2"/>
          <p:cNvSpPr>
            <a:spLocks noGrp="1"/>
          </p:cNvSpPr>
          <p:nvPr>
            <p:ph type="title"/>
          </p:nvPr>
        </p:nvSpPr>
        <p:spPr/>
        <p:txBody>
          <a:bodyPr anchor="b" anchorCtr="0"/>
          <a:p>
            <a:endParaRPr lang="en-US" altLang="zh-CN"/>
          </a:p>
        </p:txBody>
      </p:sp>
      <p:pic>
        <p:nvPicPr>
          <p:cNvPr id="160770" name="Content Placeholder 4"/>
          <p:cNvPicPr>
            <a:picLocks noGrp="1" noChangeAspect="1"/>
          </p:cNvPicPr>
          <p:nvPr>
            <p:ph idx="1"/>
          </p:nvPr>
        </p:nvPicPr>
        <p:blipFill>
          <a:blip r:embed="rId1"/>
          <a:stretch>
            <a:fillRect/>
          </a:stretch>
        </p:blipFill>
        <p:spPr>
          <a:xfrm>
            <a:off x="144463" y="442913"/>
            <a:ext cx="8799512" cy="5805487"/>
          </a:xfr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1793" name="Title 1"/>
          <p:cNvSpPr>
            <a:spLocks noGrp="1"/>
          </p:cNvSpPr>
          <p:nvPr>
            <p:ph type="title"/>
          </p:nvPr>
        </p:nvSpPr>
        <p:spPr/>
        <p:txBody>
          <a:bodyPr anchor="b" anchorCtr="0"/>
          <a:p>
            <a:r>
              <a:rPr lang="en-US" altLang="zh-CN"/>
              <a:t>Semi-inclusive DIS</a:t>
            </a:r>
            <a:endParaRPr lang="en-US" altLang="zh-CN"/>
          </a:p>
        </p:txBody>
      </p:sp>
      <p:pic>
        <p:nvPicPr>
          <p:cNvPr id="161794" name="Content Placeholder 1"/>
          <p:cNvPicPr>
            <a:picLocks noGrp="1" noChangeAspect="1"/>
          </p:cNvPicPr>
          <p:nvPr>
            <p:ph idx="1"/>
          </p:nvPr>
        </p:nvPicPr>
        <p:blipFill>
          <a:blip r:embed="rId1"/>
          <a:stretch>
            <a:fillRect/>
          </a:stretch>
        </p:blipFill>
        <p:spPr>
          <a:xfrm>
            <a:off x="1030288" y="1909763"/>
            <a:ext cx="7083425" cy="4802187"/>
          </a:xfr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2817" name="Title 2"/>
          <p:cNvSpPr>
            <a:spLocks noGrp="1"/>
          </p:cNvSpPr>
          <p:nvPr>
            <p:ph type="title"/>
          </p:nvPr>
        </p:nvSpPr>
        <p:spPr/>
        <p:txBody>
          <a:bodyPr anchor="b" anchorCtr="0"/>
          <a:p>
            <a:endParaRPr lang="en-US" altLang="zh-CN"/>
          </a:p>
        </p:txBody>
      </p:sp>
      <p:pic>
        <p:nvPicPr>
          <p:cNvPr id="162818" name="Content Placeholder 1"/>
          <p:cNvPicPr>
            <a:picLocks noGrp="1" noChangeAspect="1"/>
          </p:cNvPicPr>
          <p:nvPr>
            <p:ph idx="1"/>
          </p:nvPr>
        </p:nvPicPr>
        <p:blipFill>
          <a:blip r:embed="rId1"/>
          <a:stretch>
            <a:fillRect/>
          </a:stretch>
        </p:blipFill>
        <p:spPr>
          <a:xfrm>
            <a:off x="39688" y="79375"/>
            <a:ext cx="8632825" cy="6537325"/>
          </a:xfrm>
        </p:spPr>
      </p:pic>
      <p:sp>
        <p:nvSpPr>
          <p:cNvPr id="4" name="5-Point Star 3"/>
          <p:cNvSpPr/>
          <p:nvPr/>
        </p:nvSpPr>
        <p:spPr>
          <a:xfrm>
            <a:off x="3057525" y="3735388"/>
            <a:ext cx="603250" cy="6223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Title 2"/>
          <p:cNvSpPr>
            <a:spLocks noGrp="1"/>
          </p:cNvSpPr>
          <p:nvPr>
            <p:ph type="title"/>
          </p:nvPr>
        </p:nvSpPr>
        <p:spPr/>
        <p:txBody>
          <a:bodyPr anchor="b" anchorCtr="0"/>
          <a:p>
            <a:r>
              <a:rPr lang="en-US" altLang="zh-CN"/>
              <a:t>Wigner Functions</a:t>
            </a:r>
            <a:endParaRPr lang="en-US" altLang="zh-CN"/>
          </a:p>
        </p:txBody>
      </p:sp>
      <p:pic>
        <p:nvPicPr>
          <p:cNvPr id="83970" name="Content Placeholder 1"/>
          <p:cNvPicPr>
            <a:picLocks noGrp="1" noChangeAspect="1"/>
          </p:cNvPicPr>
          <p:nvPr>
            <p:ph idx="1"/>
          </p:nvPr>
        </p:nvPicPr>
        <p:blipFill>
          <a:blip r:embed="rId1"/>
          <a:stretch>
            <a:fillRect/>
          </a:stretch>
        </p:blipFill>
        <p:spPr>
          <a:xfrm>
            <a:off x="242888" y="3943350"/>
            <a:ext cx="8008937" cy="865188"/>
          </a:xfrm>
        </p:spPr>
      </p:pic>
      <p:pic>
        <p:nvPicPr>
          <p:cNvPr id="83971" name="Content Placeholder 3"/>
          <p:cNvPicPr>
            <a:picLocks noGrp="1" noChangeAspect="1"/>
          </p:cNvPicPr>
          <p:nvPr>
            <p:ph sz="half" idx="4294967295"/>
          </p:nvPr>
        </p:nvPicPr>
        <p:blipFill>
          <a:blip r:embed="rId2"/>
          <a:stretch>
            <a:fillRect/>
          </a:stretch>
        </p:blipFill>
        <p:spPr>
          <a:xfrm>
            <a:off x="173038" y="2073275"/>
            <a:ext cx="8321675" cy="831850"/>
          </a:xfrm>
        </p:spPr>
      </p:pic>
      <p:pic>
        <p:nvPicPr>
          <p:cNvPr id="83972" name="Picture 5"/>
          <p:cNvPicPr>
            <a:picLocks noChangeAspect="1"/>
          </p:cNvPicPr>
          <p:nvPr/>
        </p:nvPicPr>
        <p:blipFill>
          <a:blip r:embed="rId3"/>
          <a:stretch>
            <a:fillRect/>
          </a:stretch>
        </p:blipFill>
        <p:spPr>
          <a:xfrm>
            <a:off x="2033588" y="2905125"/>
            <a:ext cx="4275137" cy="669925"/>
          </a:xfrm>
          <a:prstGeom prst="rect">
            <a:avLst/>
          </a:prstGeom>
          <a:noFill/>
          <a:ln w="9525">
            <a:noFill/>
          </a:ln>
        </p:spPr>
      </p:pic>
      <p:pic>
        <p:nvPicPr>
          <p:cNvPr id="83973" name="Picture 4"/>
          <p:cNvPicPr>
            <a:picLocks noChangeAspect="1"/>
          </p:cNvPicPr>
          <p:nvPr/>
        </p:nvPicPr>
        <p:blipFill>
          <a:blip r:embed="rId4"/>
          <a:stretch>
            <a:fillRect/>
          </a:stretch>
        </p:blipFill>
        <p:spPr>
          <a:xfrm>
            <a:off x="1803400" y="5124450"/>
            <a:ext cx="4600575" cy="908050"/>
          </a:xfrm>
          <a:prstGeom prst="rect">
            <a:avLst/>
          </a:prstGeom>
          <a:noFill/>
          <a:ln w="9525">
            <a:noFill/>
          </a:ln>
        </p:spPr>
      </p:pic>
      <p:pic>
        <p:nvPicPr>
          <p:cNvPr id="83974" name="Picture 6"/>
          <p:cNvPicPr>
            <a:picLocks noChangeAspect="1"/>
          </p:cNvPicPr>
          <p:nvPr/>
        </p:nvPicPr>
        <p:blipFill>
          <a:blip r:embed="rId5"/>
          <a:stretch>
            <a:fillRect/>
          </a:stretch>
        </p:blipFill>
        <p:spPr>
          <a:xfrm>
            <a:off x="363538" y="4808538"/>
            <a:ext cx="3694112" cy="315912"/>
          </a:xfrm>
          <a:prstGeom prst="rect">
            <a:avLst/>
          </a:prstGeom>
          <a:noFill/>
          <a:ln w="9525">
            <a:noFill/>
          </a:ln>
        </p:spPr>
      </p:pic>
      <p:sp>
        <p:nvSpPr>
          <p:cNvPr id="83975" name="Text Box 7"/>
          <p:cNvSpPr txBox="1"/>
          <p:nvPr/>
        </p:nvSpPr>
        <p:spPr>
          <a:xfrm>
            <a:off x="363538" y="3575050"/>
            <a:ext cx="5945187" cy="522288"/>
          </a:xfrm>
          <a:prstGeom prst="rect">
            <a:avLst/>
          </a:prstGeom>
          <a:noFill/>
          <a:ln w="9525">
            <a:noFill/>
          </a:ln>
        </p:spPr>
        <p:txBody>
          <a:bodyPr wrap="square" anchor="t" anchorCtr="0">
            <a:spAutoFit/>
          </a:bodyPr>
          <a:p>
            <a:r>
              <a:rPr lang="en-US" altLang="zh-CN" sz="2800">
                <a:latin typeface="Times New Roman" panose="02020603050405020304" charset="0"/>
                <a:ea typeface="新細明體" panose="02020500000000000000" pitchFamily="18" charset="-120"/>
              </a:rPr>
              <a:t>Example:Γ=γ</a:t>
            </a:r>
            <a:r>
              <a:rPr lang="en-US" altLang="zh-CN" sz="2800" baseline="30000">
                <a:latin typeface="Times New Roman" panose="02020603050405020304" charset="0"/>
                <a:ea typeface="新細明體" panose="02020500000000000000" pitchFamily="18" charset="-120"/>
              </a:rPr>
              <a:t>+</a:t>
            </a:r>
            <a:endParaRPr lang="en-US" altLang="zh-CN" sz="2800" baseline="30000">
              <a:latin typeface="Times New Roman" panose="02020603050405020304" charset="0"/>
              <a:ea typeface="新細明體" panose="02020500000000000000" pitchFamily="18" charset="-120"/>
            </a:endParaRPr>
          </a:p>
        </p:txBody>
      </p:sp>
      <p:pic>
        <p:nvPicPr>
          <p:cNvPr id="83976" name="Picture 12"/>
          <p:cNvPicPr>
            <a:picLocks noChangeAspect="1"/>
          </p:cNvPicPr>
          <p:nvPr/>
        </p:nvPicPr>
        <p:blipFill>
          <a:blip r:embed="rId6"/>
          <a:stretch>
            <a:fillRect/>
          </a:stretch>
        </p:blipFill>
        <p:spPr>
          <a:xfrm>
            <a:off x="295275" y="6032500"/>
            <a:ext cx="3832225" cy="254000"/>
          </a:xfrm>
          <a:prstGeom prst="rect">
            <a:avLst/>
          </a:prstGeom>
          <a:noFill/>
          <a:ln w="9525">
            <a:noFill/>
          </a:ln>
        </p:spPr>
      </p:pic>
      <p:sp>
        <p:nvSpPr>
          <p:cNvPr id="83977" name="Text Box 9"/>
          <p:cNvSpPr txBox="1"/>
          <p:nvPr/>
        </p:nvSpPr>
        <p:spPr>
          <a:xfrm>
            <a:off x="295275" y="6389688"/>
            <a:ext cx="5191125" cy="306387"/>
          </a:xfrm>
          <a:prstGeom prst="rect">
            <a:avLst/>
          </a:prstGeom>
          <a:noFill/>
          <a:ln w="9525">
            <a:noFill/>
          </a:ln>
        </p:spPr>
        <p:txBody>
          <a:bodyPr wrap="square" anchor="t" anchorCtr="0">
            <a:spAutoFit/>
          </a:bodyPr>
          <a:p>
            <a:r>
              <a:rPr lang="en-US" altLang="zh-CN" sz="1400">
                <a:latin typeface="Arial" panose="020B0604020202020204" pitchFamily="34" charset="0"/>
                <a:ea typeface="新細明體" panose="02020500000000000000" pitchFamily="18" charset="-120"/>
              </a:rPr>
              <a:t>one obtains the  Generalized  Parton Distributions GPDs</a:t>
            </a:r>
            <a:endParaRPr lang="en-US" altLang="zh-CN" sz="1400">
              <a:latin typeface="Arial" panose="020B0604020202020204" pitchFamily="34" charset="0"/>
              <a:ea typeface="新細明體" panose="02020500000000000000" pitchFamily="18" charset="-12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41" name="Title 2"/>
          <p:cNvSpPr>
            <a:spLocks noGrp="1"/>
          </p:cNvSpPr>
          <p:nvPr>
            <p:ph type="title"/>
          </p:nvPr>
        </p:nvSpPr>
        <p:spPr/>
        <p:txBody>
          <a:bodyPr anchor="b" anchorCtr="0"/>
          <a:p>
            <a:endParaRPr lang="en-US" altLang="zh-CN"/>
          </a:p>
        </p:txBody>
      </p:sp>
      <p:pic>
        <p:nvPicPr>
          <p:cNvPr id="163842" name="Content Placeholder 4"/>
          <p:cNvPicPr>
            <a:picLocks noGrp="1" noChangeAspect="1"/>
          </p:cNvPicPr>
          <p:nvPr>
            <p:ph idx="1"/>
          </p:nvPr>
        </p:nvPicPr>
        <p:blipFill>
          <a:blip r:embed="rId1"/>
          <a:stretch>
            <a:fillRect/>
          </a:stretch>
        </p:blipFill>
        <p:spPr>
          <a:xfrm>
            <a:off x="90488" y="403225"/>
            <a:ext cx="8697912" cy="6265863"/>
          </a:xfr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4865" name="Content Placeholder 1"/>
          <p:cNvPicPr>
            <a:picLocks noGrp="1" noChangeAspect="1"/>
          </p:cNvPicPr>
          <p:nvPr>
            <p:ph idx="1"/>
          </p:nvPr>
        </p:nvPicPr>
        <p:blipFill>
          <a:blip r:embed="rId1"/>
          <a:stretch>
            <a:fillRect/>
          </a:stretch>
        </p:blipFill>
        <p:spPr>
          <a:xfrm>
            <a:off x="52388" y="404813"/>
            <a:ext cx="8994775" cy="5599112"/>
          </a:xfr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7153" name="Title 5"/>
          <p:cNvSpPr>
            <a:spLocks noGrp="1"/>
          </p:cNvSpPr>
          <p:nvPr>
            <p:ph type="title"/>
          </p:nvPr>
        </p:nvSpPr>
        <p:spPr/>
        <p:txBody>
          <a:bodyPr anchor="b" anchorCtr="0"/>
          <a:p>
            <a:endParaRPr lang="en-US" altLang="zh-CN"/>
          </a:p>
        </p:txBody>
      </p:sp>
      <p:sp>
        <p:nvSpPr>
          <p:cNvPr id="177154" name="Content Placeholder 2"/>
          <p:cNvSpPr>
            <a:spLocks noGrp="1"/>
          </p:cNvSpPr>
          <p:nvPr>
            <p:ph sz="half" idx="2"/>
          </p:nvPr>
        </p:nvSpPr>
        <p:spPr/>
        <p:txBody>
          <a:bodyPr anchor="t" anchorCtr="0"/>
          <a:p>
            <a:pPr defTabSz="914400">
              <a:buClr>
                <a:schemeClr val="folHlink"/>
              </a:buClr>
              <a:buSzPct val="60000"/>
              <a:buFont typeface="Wingdings" panose="05000000000000000000" pitchFamily="2" charset="2"/>
            </a:pPr>
            <a:endParaRPr lang="en-US" altLang="zh-CN"/>
          </a:p>
        </p:txBody>
      </p:sp>
      <p:pic>
        <p:nvPicPr>
          <p:cNvPr id="177155" name="Content Placeholder 3"/>
          <p:cNvPicPr>
            <a:picLocks noGrp="1" noChangeAspect="1"/>
          </p:cNvPicPr>
          <p:nvPr>
            <p:ph sz="half" idx="1"/>
          </p:nvPr>
        </p:nvPicPr>
        <p:blipFill>
          <a:blip r:embed="rId1"/>
          <a:stretch>
            <a:fillRect/>
          </a:stretch>
        </p:blipFill>
        <p:spPr>
          <a:xfrm>
            <a:off x="1588" y="123825"/>
            <a:ext cx="9032875" cy="6572250"/>
          </a:xfr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r>
              <a:rPr lang="en-US" sz="3600"/>
              <a:t>Study of </a:t>
            </a:r>
            <a:br>
              <a:rPr lang="en-US" sz="3600"/>
            </a:br>
            <a:r>
              <a:rPr lang="en-US" sz="3600">
                <a:solidFill>
                  <a:srgbClr val="FF0000"/>
                </a:solidFill>
              </a:rPr>
              <a:t>T</a:t>
            </a:r>
            <a:r>
              <a:rPr lang="en-US" sz="3600"/>
              <a:t>raverse-</a:t>
            </a:r>
            <a:r>
              <a:rPr lang="en-US" sz="3600">
                <a:solidFill>
                  <a:srgbClr val="FF0000"/>
                </a:solidFill>
              </a:rPr>
              <a:t>M</a:t>
            </a:r>
            <a:r>
              <a:rPr lang="en-US" sz="3600"/>
              <a:t>omentum-</a:t>
            </a:r>
            <a:r>
              <a:rPr lang="en-US" sz="3600">
                <a:solidFill>
                  <a:srgbClr val="FF0000"/>
                </a:solidFill>
              </a:rPr>
              <a:t>D</a:t>
            </a:r>
            <a:r>
              <a:rPr lang="en-US" sz="3600"/>
              <a:t>ependent </a:t>
            </a:r>
            <a:r>
              <a:rPr lang="en-US" sz="3600">
                <a:solidFill>
                  <a:srgbClr val="FF0000"/>
                </a:solidFill>
              </a:rPr>
              <a:t>P</a:t>
            </a:r>
            <a:r>
              <a:rPr lang="en-US" sz="3600"/>
              <a:t>arton </a:t>
            </a:r>
            <a:r>
              <a:rPr lang="en-US" sz="3600">
                <a:solidFill>
                  <a:srgbClr val="FF0000"/>
                </a:solidFill>
              </a:rPr>
              <a:t>D</a:t>
            </a:r>
            <a:r>
              <a:rPr lang="en-US" sz="3600"/>
              <a:t>istribution </a:t>
            </a:r>
            <a:r>
              <a:rPr lang="en-US" sz="3600">
                <a:solidFill>
                  <a:srgbClr val="FF0000"/>
                </a:solidFill>
              </a:rPr>
              <a:t>F</a:t>
            </a:r>
            <a:r>
              <a:rPr lang="en-US" sz="3600"/>
              <a:t>unctions</a:t>
            </a:r>
            <a:br>
              <a:rPr lang="en-US" sz="3600"/>
            </a:br>
            <a:r>
              <a:rPr lang="en-US" sz="3600"/>
              <a:t>in </a:t>
            </a:r>
            <a:r>
              <a:rPr lang="en-US" sz="3600">
                <a:solidFill>
                  <a:srgbClr val="D60093"/>
                </a:solidFill>
              </a:rPr>
              <a:t>E</a:t>
            </a:r>
            <a:r>
              <a:rPr lang="en-US" sz="3600"/>
              <a:t>lectron-</a:t>
            </a:r>
            <a:r>
              <a:rPr lang="en-US" sz="3600">
                <a:solidFill>
                  <a:srgbClr val="D60093"/>
                </a:solidFill>
              </a:rPr>
              <a:t>I</a:t>
            </a:r>
            <a:r>
              <a:rPr lang="en-US" sz="3600"/>
              <a:t>on </a:t>
            </a:r>
            <a:r>
              <a:rPr lang="en-US" sz="3600">
                <a:solidFill>
                  <a:srgbClr val="D60093"/>
                </a:solidFill>
              </a:rPr>
              <a:t>C</a:t>
            </a:r>
            <a:r>
              <a:rPr lang="en-US" sz="3600"/>
              <a:t>olliders</a:t>
            </a:r>
            <a:r>
              <a:rPr lang="en-US"/>
              <a:t> (A)</a:t>
            </a:r>
            <a:endParaRPr lang="en-US"/>
          </a:p>
        </p:txBody>
      </p:sp>
      <p:sp>
        <p:nvSpPr>
          <p:cNvPr id="5" name="Subtitle 4"/>
          <p:cNvSpPr>
            <a:spLocks noGrp="1"/>
          </p:cNvSpPr>
          <p:nvPr>
            <p:ph type="subTitle" idx="1"/>
          </p:nvPr>
        </p:nvSpPr>
        <p:spPr>
          <a:xfrm>
            <a:off x="138430" y="3886200"/>
            <a:ext cx="8869045" cy="1752600"/>
          </a:xfrm>
        </p:spPr>
        <p:txBody>
          <a:bodyPr/>
          <a:p>
            <a:r>
              <a:rPr lang="en-US"/>
              <a:t>Unpolarized SIDIS:</a:t>
            </a:r>
            <a:endParaRPr lang="en-US"/>
          </a:p>
          <a:p>
            <a:r>
              <a:rPr lang="en-US"/>
              <a:t>Valence quark unpolarized  TMDPDF</a:t>
            </a:r>
            <a:br>
              <a:rPr lang="en-US"/>
            </a:br>
            <a:r>
              <a:rPr lang="en-US"/>
              <a:t>Unpolzaried FF</a:t>
            </a:r>
            <a:endParaRPr lang="en-US"/>
          </a:p>
          <a:p>
            <a:r>
              <a:rPr lang="en-US"/>
              <a:t>Valence quark Boer-Mulder  functions</a:t>
            </a:r>
            <a:endParaRPr lang="en-US"/>
          </a:p>
          <a:p>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8177" name="Title 2"/>
          <p:cNvSpPr>
            <a:spLocks noGrp="1"/>
          </p:cNvSpPr>
          <p:nvPr>
            <p:ph type="title"/>
          </p:nvPr>
        </p:nvSpPr>
        <p:spPr/>
        <p:txBody>
          <a:bodyPr anchor="b" anchorCtr="0"/>
          <a:p>
            <a:endParaRPr lang="en-US" altLang="zh-CN"/>
          </a:p>
        </p:txBody>
      </p:sp>
      <p:sp>
        <p:nvSpPr>
          <p:cNvPr id="178178" name="Content Placeholder 2"/>
          <p:cNvSpPr>
            <a:spLocks noGrp="1"/>
          </p:cNvSpPr>
          <p:nvPr>
            <p:ph sz="half" idx="2"/>
          </p:nvPr>
        </p:nvSpPr>
        <p:spPr/>
        <p:txBody>
          <a:bodyPr anchor="t" anchorCtr="0"/>
          <a:p>
            <a:pPr defTabSz="914400">
              <a:buClr>
                <a:schemeClr val="folHlink"/>
              </a:buClr>
              <a:buSzPct val="60000"/>
              <a:buFont typeface="Wingdings" panose="05000000000000000000" pitchFamily="2" charset="2"/>
            </a:pPr>
            <a:endParaRPr lang="en-US" altLang="zh-CN"/>
          </a:p>
        </p:txBody>
      </p:sp>
      <p:pic>
        <p:nvPicPr>
          <p:cNvPr id="178179" name="Content Placeholder 3"/>
          <p:cNvPicPr>
            <a:picLocks noGrp="1" noChangeAspect="1"/>
          </p:cNvPicPr>
          <p:nvPr>
            <p:ph sz="half" idx="1"/>
          </p:nvPr>
        </p:nvPicPr>
        <p:blipFill>
          <a:blip r:embed="rId1"/>
          <a:stretch>
            <a:fillRect/>
          </a:stretch>
        </p:blipFill>
        <p:spPr>
          <a:xfrm>
            <a:off x="11113" y="214313"/>
            <a:ext cx="8943975" cy="6511925"/>
          </a:xfr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1249" name="Title 4"/>
          <p:cNvSpPr>
            <a:spLocks noGrp="1"/>
          </p:cNvSpPr>
          <p:nvPr>
            <p:ph type="title"/>
          </p:nvPr>
        </p:nvSpPr>
        <p:spPr/>
        <p:txBody>
          <a:bodyPr anchor="b" anchorCtr="0"/>
          <a:p>
            <a:r>
              <a:rPr lang="en-US" altLang="zh-CN"/>
              <a:t>Unpolarized SIDIS</a:t>
            </a:r>
            <a:endParaRPr lang="en-US" altLang="zh-CN"/>
          </a:p>
        </p:txBody>
      </p:sp>
      <p:pic>
        <p:nvPicPr>
          <p:cNvPr id="181250" name="Content Placeholder 1"/>
          <p:cNvPicPr>
            <a:picLocks noGrp="1" noChangeAspect="1"/>
          </p:cNvPicPr>
          <p:nvPr>
            <p:ph sz="half" idx="1"/>
          </p:nvPr>
        </p:nvPicPr>
        <p:blipFill>
          <a:blip r:embed="rId1"/>
          <a:stretch>
            <a:fillRect/>
          </a:stretch>
        </p:blipFill>
        <p:spPr>
          <a:xfrm>
            <a:off x="277813" y="2163763"/>
            <a:ext cx="7824787" cy="1833562"/>
          </a:xfrm>
        </p:spPr>
      </p:pic>
      <p:pic>
        <p:nvPicPr>
          <p:cNvPr id="181251" name="Content Placeholder 3"/>
          <p:cNvPicPr>
            <a:picLocks noGrp="1" noChangeAspect="1"/>
          </p:cNvPicPr>
          <p:nvPr>
            <p:ph sz="half" idx="2"/>
          </p:nvPr>
        </p:nvPicPr>
        <p:blipFill>
          <a:blip r:embed="rId2"/>
          <a:stretch>
            <a:fillRect/>
          </a:stretch>
        </p:blipFill>
        <p:spPr>
          <a:xfrm>
            <a:off x="277813" y="3270250"/>
            <a:ext cx="1900237" cy="1111250"/>
          </a:xfrm>
        </p:spPr>
      </p:pic>
      <p:pic>
        <p:nvPicPr>
          <p:cNvPr id="181252" name="Picture 5"/>
          <p:cNvPicPr>
            <a:picLocks noChangeAspect="1"/>
          </p:cNvPicPr>
          <p:nvPr/>
        </p:nvPicPr>
        <p:blipFill>
          <a:blip r:embed="rId3"/>
          <a:stretch>
            <a:fillRect/>
          </a:stretch>
        </p:blipFill>
        <p:spPr>
          <a:xfrm>
            <a:off x="6273800" y="2063750"/>
            <a:ext cx="2482850" cy="990600"/>
          </a:xfrm>
          <a:prstGeom prst="rect">
            <a:avLst/>
          </a:prstGeom>
          <a:noFill/>
          <a:ln w="9525">
            <a:noFill/>
          </a:ln>
        </p:spPr>
      </p:pic>
      <p:pic>
        <p:nvPicPr>
          <p:cNvPr id="181253" name="Picture 6"/>
          <p:cNvPicPr>
            <a:picLocks noChangeAspect="1"/>
          </p:cNvPicPr>
          <p:nvPr/>
        </p:nvPicPr>
        <p:blipFill>
          <a:blip r:embed="rId4"/>
          <a:stretch>
            <a:fillRect/>
          </a:stretch>
        </p:blipFill>
        <p:spPr>
          <a:xfrm>
            <a:off x="187325" y="5554663"/>
            <a:ext cx="4822825" cy="1003300"/>
          </a:xfrm>
          <a:prstGeom prst="rect">
            <a:avLst/>
          </a:prstGeom>
          <a:noFill/>
          <a:ln w="9525">
            <a:noFill/>
          </a:ln>
        </p:spPr>
      </p:pic>
      <p:pic>
        <p:nvPicPr>
          <p:cNvPr id="181254" name="Picture 7"/>
          <p:cNvPicPr>
            <a:picLocks noChangeAspect="1"/>
          </p:cNvPicPr>
          <p:nvPr/>
        </p:nvPicPr>
        <p:blipFill>
          <a:blip r:embed="rId5"/>
          <a:stretch>
            <a:fillRect/>
          </a:stretch>
        </p:blipFill>
        <p:spPr>
          <a:xfrm>
            <a:off x="277813" y="4730750"/>
            <a:ext cx="2008187" cy="733425"/>
          </a:xfrm>
          <a:prstGeom prst="rect">
            <a:avLst/>
          </a:prstGeom>
          <a:noFill/>
          <a:ln w="9525">
            <a:noFill/>
          </a:ln>
        </p:spPr>
      </p:pic>
      <p:pic>
        <p:nvPicPr>
          <p:cNvPr id="181255" name="Picture 8"/>
          <p:cNvPicPr>
            <a:picLocks noChangeAspect="1"/>
          </p:cNvPicPr>
          <p:nvPr/>
        </p:nvPicPr>
        <p:blipFill>
          <a:blip r:embed="rId6"/>
          <a:stretch>
            <a:fillRect/>
          </a:stretch>
        </p:blipFill>
        <p:spPr>
          <a:xfrm>
            <a:off x="5157788" y="5864225"/>
            <a:ext cx="2944812" cy="693738"/>
          </a:xfrm>
          <a:prstGeom prst="rect">
            <a:avLst/>
          </a:prstGeom>
          <a:noFill/>
          <a:ln w="9525">
            <a:noFill/>
          </a:ln>
        </p:spPr>
      </p:pic>
      <p:pic>
        <p:nvPicPr>
          <p:cNvPr id="181256" name="Picture 9"/>
          <p:cNvPicPr>
            <a:picLocks noChangeAspect="1"/>
          </p:cNvPicPr>
          <p:nvPr/>
        </p:nvPicPr>
        <p:blipFill>
          <a:blip r:embed="rId7"/>
          <a:stretch>
            <a:fillRect/>
          </a:stretch>
        </p:blipFill>
        <p:spPr>
          <a:xfrm>
            <a:off x="2894013" y="3932238"/>
            <a:ext cx="4919662" cy="1622425"/>
          </a:xfrm>
          <a:prstGeom prst="rect">
            <a:avLst/>
          </a:prstGeom>
          <a:noFill/>
          <a:ln w="9525">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9201" name="Title 1"/>
          <p:cNvSpPr>
            <a:spLocks noGrp="1"/>
          </p:cNvSpPr>
          <p:nvPr>
            <p:ph type="title"/>
          </p:nvPr>
        </p:nvSpPr>
        <p:spPr/>
        <p:txBody>
          <a:bodyPr anchor="b" anchorCtr="0"/>
          <a:p>
            <a:endParaRPr lang="en-US" altLang="zh-CN"/>
          </a:p>
        </p:txBody>
      </p:sp>
      <p:pic>
        <p:nvPicPr>
          <p:cNvPr id="179202" name="Content Placeholder 1"/>
          <p:cNvPicPr>
            <a:picLocks noGrp="1" noChangeAspect="1"/>
          </p:cNvPicPr>
          <p:nvPr>
            <p:ph idx="1"/>
          </p:nvPr>
        </p:nvPicPr>
        <p:blipFill>
          <a:blip r:embed="rId1"/>
          <a:stretch>
            <a:fillRect/>
          </a:stretch>
        </p:blipFill>
        <p:spPr>
          <a:xfrm>
            <a:off x="22225" y="187325"/>
            <a:ext cx="9121775" cy="6889750"/>
          </a:xfr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3297" name="Title 2"/>
          <p:cNvSpPr>
            <a:spLocks noGrp="1"/>
          </p:cNvSpPr>
          <p:nvPr>
            <p:ph type="title"/>
          </p:nvPr>
        </p:nvSpPr>
        <p:spPr/>
        <p:txBody>
          <a:bodyPr anchor="b" anchorCtr="0"/>
          <a:p>
            <a:endParaRPr lang="en-US" altLang="zh-CN"/>
          </a:p>
        </p:txBody>
      </p:sp>
      <p:pic>
        <p:nvPicPr>
          <p:cNvPr id="183298" name="Content Placeholder 3"/>
          <p:cNvPicPr>
            <a:picLocks noGrp="1" noChangeAspect="1"/>
          </p:cNvPicPr>
          <p:nvPr>
            <p:ph idx="1"/>
          </p:nvPr>
        </p:nvPicPr>
        <p:blipFill>
          <a:blip r:embed="rId1"/>
          <a:stretch>
            <a:fillRect/>
          </a:stretch>
        </p:blipFill>
        <p:spPr>
          <a:xfrm>
            <a:off x="142875" y="358775"/>
            <a:ext cx="8801100" cy="6267450"/>
          </a:xfr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21" name="Title 11"/>
          <p:cNvSpPr>
            <a:spLocks noGrp="1"/>
          </p:cNvSpPr>
          <p:nvPr>
            <p:ph type="title"/>
          </p:nvPr>
        </p:nvSpPr>
        <p:spPr/>
        <p:txBody>
          <a:bodyPr anchor="b" anchorCtr="0"/>
          <a:p>
            <a:endParaRPr lang="en-US" altLang="zh-CN"/>
          </a:p>
        </p:txBody>
      </p:sp>
      <p:pic>
        <p:nvPicPr>
          <p:cNvPr id="184322" name="Content Placeholder 4"/>
          <p:cNvPicPr>
            <a:picLocks noGrp="1" noChangeAspect="1"/>
          </p:cNvPicPr>
          <p:nvPr>
            <p:ph sz="half" idx="1"/>
          </p:nvPr>
        </p:nvPicPr>
        <p:blipFill>
          <a:blip r:embed="rId1"/>
          <a:stretch>
            <a:fillRect/>
          </a:stretch>
        </p:blipFill>
        <p:spPr>
          <a:xfrm>
            <a:off x="58738" y="-166687"/>
            <a:ext cx="8288337" cy="4192587"/>
          </a:xfrm>
        </p:spPr>
      </p:pic>
      <p:pic>
        <p:nvPicPr>
          <p:cNvPr id="184323" name="Content Placeholder 10"/>
          <p:cNvPicPr>
            <a:picLocks noGrp="1" noChangeAspect="1"/>
          </p:cNvPicPr>
          <p:nvPr>
            <p:ph sz="half" idx="2"/>
          </p:nvPr>
        </p:nvPicPr>
        <p:blipFill>
          <a:blip r:embed="rId2"/>
          <a:stretch>
            <a:fillRect/>
          </a:stretch>
        </p:blipFill>
        <p:spPr>
          <a:xfrm>
            <a:off x="158750" y="4740275"/>
            <a:ext cx="5253038" cy="806450"/>
          </a:xfrm>
        </p:spPr>
      </p:pic>
      <p:pic>
        <p:nvPicPr>
          <p:cNvPr id="184324" name="Picture 12"/>
          <p:cNvPicPr>
            <a:picLocks noChangeAspect="1"/>
          </p:cNvPicPr>
          <p:nvPr/>
        </p:nvPicPr>
        <p:blipFill>
          <a:blip r:embed="rId3"/>
          <a:stretch>
            <a:fillRect/>
          </a:stretch>
        </p:blipFill>
        <p:spPr>
          <a:xfrm>
            <a:off x="6022975" y="4025900"/>
            <a:ext cx="3114675" cy="2422525"/>
          </a:xfrm>
          <a:prstGeom prst="rect">
            <a:avLst/>
          </a:prstGeom>
          <a:noFill/>
          <a:ln w="9525">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r>
              <a:rPr lang="en-US" sz="3600"/>
              <a:t>Study of </a:t>
            </a:r>
            <a:br>
              <a:rPr lang="en-US" sz="3600"/>
            </a:br>
            <a:r>
              <a:rPr lang="en-US" sz="3600">
                <a:solidFill>
                  <a:srgbClr val="FF0000"/>
                </a:solidFill>
              </a:rPr>
              <a:t>T</a:t>
            </a:r>
            <a:r>
              <a:rPr lang="en-US" sz="3600"/>
              <a:t>raverse-</a:t>
            </a:r>
            <a:r>
              <a:rPr lang="en-US" sz="3600">
                <a:solidFill>
                  <a:srgbClr val="FF0000"/>
                </a:solidFill>
              </a:rPr>
              <a:t>M</a:t>
            </a:r>
            <a:r>
              <a:rPr lang="en-US" sz="3600"/>
              <a:t>omentum-</a:t>
            </a:r>
            <a:r>
              <a:rPr lang="en-US" sz="3600">
                <a:solidFill>
                  <a:srgbClr val="FF0000"/>
                </a:solidFill>
              </a:rPr>
              <a:t>D</a:t>
            </a:r>
            <a:r>
              <a:rPr lang="en-US" sz="3600"/>
              <a:t>ependent </a:t>
            </a:r>
            <a:r>
              <a:rPr lang="en-US" sz="3600">
                <a:solidFill>
                  <a:srgbClr val="FF0000"/>
                </a:solidFill>
              </a:rPr>
              <a:t>P</a:t>
            </a:r>
            <a:r>
              <a:rPr lang="en-US" sz="3600"/>
              <a:t>arton </a:t>
            </a:r>
            <a:r>
              <a:rPr lang="en-US" sz="3600">
                <a:solidFill>
                  <a:srgbClr val="FF0000"/>
                </a:solidFill>
              </a:rPr>
              <a:t>D</a:t>
            </a:r>
            <a:r>
              <a:rPr lang="en-US" sz="3600"/>
              <a:t>istribution </a:t>
            </a:r>
            <a:r>
              <a:rPr lang="en-US" sz="3600">
                <a:solidFill>
                  <a:srgbClr val="FF0000"/>
                </a:solidFill>
              </a:rPr>
              <a:t>F</a:t>
            </a:r>
            <a:r>
              <a:rPr lang="en-US" sz="3600"/>
              <a:t>unctions</a:t>
            </a:r>
            <a:br>
              <a:rPr lang="en-US" sz="3600"/>
            </a:br>
            <a:r>
              <a:rPr lang="en-US" sz="3600"/>
              <a:t>in </a:t>
            </a:r>
            <a:r>
              <a:rPr lang="en-US" sz="3600">
                <a:solidFill>
                  <a:srgbClr val="D60093"/>
                </a:solidFill>
              </a:rPr>
              <a:t>E</a:t>
            </a:r>
            <a:r>
              <a:rPr lang="en-US" sz="3600"/>
              <a:t>lectron-</a:t>
            </a:r>
            <a:r>
              <a:rPr lang="en-US" sz="3600">
                <a:solidFill>
                  <a:srgbClr val="D60093"/>
                </a:solidFill>
              </a:rPr>
              <a:t>I</a:t>
            </a:r>
            <a:r>
              <a:rPr lang="en-US" sz="3600"/>
              <a:t>on </a:t>
            </a:r>
            <a:r>
              <a:rPr lang="en-US" sz="3600">
                <a:solidFill>
                  <a:srgbClr val="D60093"/>
                </a:solidFill>
              </a:rPr>
              <a:t>C</a:t>
            </a:r>
            <a:r>
              <a:rPr lang="en-US" sz="3600"/>
              <a:t>olliders</a:t>
            </a:r>
            <a:r>
              <a:rPr lang="en-US"/>
              <a:t> (B)</a:t>
            </a:r>
            <a:endParaRPr lang="en-US"/>
          </a:p>
        </p:txBody>
      </p:sp>
      <p:sp>
        <p:nvSpPr>
          <p:cNvPr id="5" name="Subtitle 4"/>
          <p:cNvSpPr>
            <a:spLocks noGrp="1"/>
          </p:cNvSpPr>
          <p:nvPr>
            <p:ph type="subTitle" idx="1"/>
          </p:nvPr>
        </p:nvSpPr>
        <p:spPr/>
        <p:txBody>
          <a:bodyPr/>
          <a:p>
            <a:r>
              <a:rPr lang="en-US"/>
              <a:t>Polarized SIDIS:</a:t>
            </a:r>
            <a:endParaRPr lang="en-US"/>
          </a:p>
          <a:p>
            <a:r>
              <a:rPr lang="en-US"/>
              <a:t>Valence quark Sivers TMDPDF</a:t>
            </a:r>
            <a:endParaRPr lang="en-US"/>
          </a:p>
          <a:p>
            <a:r>
              <a:rPr lang="en-US"/>
              <a:t>Collins TMDFF</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3" name="Title 2"/>
          <p:cNvSpPr>
            <a:spLocks noGrp="1"/>
          </p:cNvSpPr>
          <p:nvPr>
            <p:ph type="title"/>
          </p:nvPr>
        </p:nvSpPr>
        <p:spPr/>
        <p:txBody>
          <a:bodyPr anchor="b" anchorCtr="0"/>
          <a:p>
            <a:r>
              <a:rPr lang="en-US" altLang="zh-CN"/>
              <a:t>Wigner Functions</a:t>
            </a:r>
            <a:endParaRPr lang="en-US" altLang="zh-CN"/>
          </a:p>
        </p:txBody>
      </p:sp>
      <p:pic>
        <p:nvPicPr>
          <p:cNvPr id="84994" name="Picture 1"/>
          <p:cNvPicPr>
            <a:picLocks noChangeAspect="1"/>
          </p:cNvPicPr>
          <p:nvPr/>
        </p:nvPicPr>
        <p:blipFill>
          <a:blip r:embed="rId1"/>
          <a:stretch>
            <a:fillRect/>
          </a:stretch>
        </p:blipFill>
        <p:spPr>
          <a:xfrm>
            <a:off x="98425" y="433388"/>
            <a:ext cx="8543925" cy="6238875"/>
          </a:xfrm>
          <a:prstGeom prst="rect">
            <a:avLst/>
          </a:prstGeom>
          <a:noFill/>
          <a:ln w="9525">
            <a:noFill/>
          </a:ln>
        </p:spPr>
      </p:pic>
      <p:pic>
        <p:nvPicPr>
          <p:cNvPr id="3" name="Content Placeholder 2" descr="wigner"/>
          <p:cNvPicPr>
            <a:picLocks noChangeAspect="1"/>
          </p:cNvPicPr>
          <p:nvPr>
            <p:ph idx="1"/>
          </p:nvPr>
        </p:nvPicPr>
        <p:blipFill>
          <a:blip r:embed="rId2"/>
          <a:stretch>
            <a:fillRect/>
          </a:stretch>
        </p:blipFill>
        <p:spPr>
          <a:xfrm>
            <a:off x="7955915" y="433705"/>
            <a:ext cx="1028700" cy="1453515"/>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0225" name="Title 2"/>
          <p:cNvSpPr>
            <a:spLocks noGrp="1"/>
          </p:cNvSpPr>
          <p:nvPr>
            <p:ph type="title"/>
          </p:nvPr>
        </p:nvSpPr>
        <p:spPr/>
        <p:txBody>
          <a:bodyPr anchor="b" anchorCtr="0"/>
          <a:p>
            <a:endParaRPr lang="en-US" altLang="zh-CN"/>
          </a:p>
        </p:txBody>
      </p:sp>
      <p:pic>
        <p:nvPicPr>
          <p:cNvPr id="180226" name="Content Placeholder 1"/>
          <p:cNvPicPr>
            <a:picLocks noGrp="1" noChangeAspect="1"/>
          </p:cNvPicPr>
          <p:nvPr>
            <p:ph idx="1"/>
          </p:nvPr>
        </p:nvPicPr>
        <p:blipFill>
          <a:blip r:embed="rId1"/>
          <a:stretch>
            <a:fillRect/>
          </a:stretch>
        </p:blipFill>
        <p:spPr>
          <a:xfrm>
            <a:off x="100013" y="147638"/>
            <a:ext cx="8766175" cy="6467475"/>
          </a:xfr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5345" name="Title 2"/>
          <p:cNvSpPr>
            <a:spLocks noGrp="1"/>
          </p:cNvSpPr>
          <p:nvPr>
            <p:ph type="title"/>
          </p:nvPr>
        </p:nvSpPr>
        <p:spPr/>
        <p:txBody>
          <a:bodyPr anchor="b" anchorCtr="0"/>
          <a:p>
            <a:endParaRPr lang="en-US" altLang="zh-CN"/>
          </a:p>
        </p:txBody>
      </p:sp>
      <p:pic>
        <p:nvPicPr>
          <p:cNvPr id="185346" name="Content Placeholder 1"/>
          <p:cNvPicPr>
            <a:picLocks noGrp="1" noChangeAspect="1"/>
          </p:cNvPicPr>
          <p:nvPr>
            <p:ph idx="1"/>
          </p:nvPr>
        </p:nvPicPr>
        <p:blipFill>
          <a:blip r:embed="rId1"/>
          <a:stretch>
            <a:fillRect/>
          </a:stretch>
        </p:blipFill>
        <p:spPr>
          <a:xfrm>
            <a:off x="23813" y="42863"/>
            <a:ext cx="9096375" cy="5411787"/>
          </a:xfrm>
        </p:spPr>
      </p:pic>
      <p:sp>
        <p:nvSpPr>
          <p:cNvPr id="185347" name="Text Box 1"/>
          <p:cNvSpPr txBox="1"/>
          <p:nvPr/>
        </p:nvSpPr>
        <p:spPr>
          <a:xfrm>
            <a:off x="120650" y="5726113"/>
            <a:ext cx="8734425" cy="952500"/>
          </a:xfrm>
          <a:prstGeom prst="rect">
            <a:avLst/>
          </a:prstGeom>
          <a:noFill/>
          <a:ln w="9525">
            <a:noFill/>
          </a:ln>
        </p:spPr>
        <p:txBody>
          <a:bodyPr wrap="none" anchor="t" anchorCtr="0">
            <a:spAutoFit/>
          </a:bodyPr>
          <a:p>
            <a:r>
              <a:rPr lang="en-US" altLang="zh-CN" sz="2800">
                <a:solidFill>
                  <a:srgbClr val="FF0000"/>
                </a:solidFill>
                <a:latin typeface="Arial" panose="020B0604020202020204" pitchFamily="34" charset="0"/>
                <a:ea typeface="新細明體" panose="02020500000000000000" pitchFamily="18" charset="-120"/>
              </a:rPr>
              <a:t>Measure  the single-spin asymmetry one can separate </a:t>
            </a:r>
            <a:endParaRPr lang="en-US" altLang="zh-CN" sz="2800">
              <a:solidFill>
                <a:srgbClr val="FF0000"/>
              </a:solidFill>
              <a:latin typeface="Arial" panose="020B0604020202020204" pitchFamily="34" charset="0"/>
              <a:ea typeface="新細明體" panose="02020500000000000000" pitchFamily="18" charset="-120"/>
            </a:endParaRPr>
          </a:p>
          <a:p>
            <a:r>
              <a:rPr lang="en-US" altLang="zh-CN" sz="2800">
                <a:solidFill>
                  <a:srgbClr val="FF0000"/>
                </a:solidFill>
                <a:latin typeface="Arial" panose="020B0604020202020204" pitchFamily="34" charset="0"/>
                <a:ea typeface="新細明體" panose="02020500000000000000" pitchFamily="18" charset="-120"/>
              </a:rPr>
              <a:t>the Sivers and Collins functions.</a:t>
            </a:r>
            <a:endParaRPr lang="en-US" altLang="zh-CN" sz="2800">
              <a:solidFill>
                <a:srgbClr val="FF0000"/>
              </a:solidFill>
              <a:latin typeface="Arial" panose="020B0604020202020204" pitchFamily="34" charset="0"/>
              <a:ea typeface="新細明體" panose="02020500000000000000" pitchFamily="18" charset="-12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6369" name="Title 2"/>
          <p:cNvSpPr>
            <a:spLocks noGrp="1"/>
          </p:cNvSpPr>
          <p:nvPr>
            <p:ph type="title"/>
          </p:nvPr>
        </p:nvSpPr>
        <p:spPr/>
        <p:txBody>
          <a:bodyPr anchor="b" anchorCtr="0"/>
          <a:p>
            <a:r>
              <a:rPr lang="en-US" altLang="zh-CN"/>
              <a:t>Sivers and Collins</a:t>
            </a:r>
            <a:endParaRPr lang="en-US" altLang="zh-CN"/>
          </a:p>
        </p:txBody>
      </p:sp>
      <p:pic>
        <p:nvPicPr>
          <p:cNvPr id="186370" name="Content Placeholder 2"/>
          <p:cNvPicPr>
            <a:picLocks noGrp="1" noChangeAspect="1"/>
          </p:cNvPicPr>
          <p:nvPr>
            <p:ph idx="1"/>
          </p:nvPr>
        </p:nvPicPr>
        <p:blipFill>
          <a:blip r:embed="rId1"/>
          <a:stretch>
            <a:fillRect/>
          </a:stretch>
        </p:blipFill>
        <p:spPr>
          <a:xfrm>
            <a:off x="95250" y="285750"/>
            <a:ext cx="8953500" cy="5772150"/>
          </a:xfr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7393" name="Title 2"/>
          <p:cNvSpPr>
            <a:spLocks noGrp="1"/>
          </p:cNvSpPr>
          <p:nvPr>
            <p:ph type="title"/>
          </p:nvPr>
        </p:nvSpPr>
        <p:spPr/>
        <p:txBody>
          <a:bodyPr anchor="b" anchorCtr="0"/>
          <a:p>
            <a:r>
              <a:rPr lang="en-US" altLang="zh-CN"/>
              <a:t>Sivers and Collins</a:t>
            </a:r>
            <a:endParaRPr lang="en-US" altLang="zh-CN"/>
          </a:p>
        </p:txBody>
      </p:sp>
      <p:pic>
        <p:nvPicPr>
          <p:cNvPr id="187394" name="Content Placeholder 2"/>
          <p:cNvPicPr>
            <a:picLocks noGrp="1" noChangeAspect="1"/>
          </p:cNvPicPr>
          <p:nvPr>
            <p:ph idx="1"/>
          </p:nvPr>
        </p:nvPicPr>
        <p:blipFill>
          <a:blip r:embed="rId1"/>
          <a:stretch>
            <a:fillRect/>
          </a:stretch>
        </p:blipFill>
        <p:spPr>
          <a:xfrm>
            <a:off x="347663" y="2122488"/>
            <a:ext cx="7950200" cy="4529137"/>
          </a:xfr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8417" name="Title 2"/>
          <p:cNvSpPr>
            <a:spLocks noGrp="1"/>
          </p:cNvSpPr>
          <p:nvPr>
            <p:ph type="title"/>
          </p:nvPr>
        </p:nvSpPr>
        <p:spPr/>
        <p:txBody>
          <a:bodyPr anchor="b" anchorCtr="0"/>
          <a:p>
            <a:r>
              <a:rPr lang="en-US" altLang="zh-CN"/>
              <a:t>Sivers and Collins</a:t>
            </a:r>
            <a:endParaRPr lang="en-US" altLang="zh-CN"/>
          </a:p>
        </p:txBody>
      </p:sp>
      <p:pic>
        <p:nvPicPr>
          <p:cNvPr id="188418" name="Content Placeholder 3"/>
          <p:cNvPicPr>
            <a:picLocks noGrp="1" noChangeAspect="1"/>
          </p:cNvPicPr>
          <p:nvPr>
            <p:ph idx="1"/>
          </p:nvPr>
        </p:nvPicPr>
        <p:blipFill>
          <a:blip r:embed="rId1"/>
          <a:stretch>
            <a:fillRect/>
          </a:stretch>
        </p:blipFill>
        <p:spPr>
          <a:xfrm>
            <a:off x="388938" y="2058988"/>
            <a:ext cx="8281987" cy="4683125"/>
          </a:xfr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TMD  Evolution and EIC</a:t>
            </a:r>
            <a:endParaRPr lang="en-US" altLang="zh-CN"/>
          </a:p>
        </p:txBody>
      </p:sp>
      <p:sp>
        <p:nvSpPr>
          <p:cNvPr id="16386" name="Content Placeholder 1"/>
          <p:cNvSpPr>
            <a:spLocks noGrp="1"/>
          </p:cNvSpPr>
          <p:nvPr>
            <p:ph sz="half" idx="1"/>
          </p:nvPr>
        </p:nvSpPr>
        <p:spPr>
          <a:xfrm>
            <a:off x="212090" y="2018030"/>
            <a:ext cx="8778240" cy="4114800"/>
          </a:xfrm>
        </p:spPr>
        <p:txBody>
          <a:bodyPr anchor="t" anchorCtr="0"/>
          <a:p>
            <a:r>
              <a:rPr lang="en-US" altLang="zh-CN" sz="2000"/>
              <a:t>An essential aspect of TMDs concerns their scale-dependence (evolution) as predicted in QCD, which is considerably more involved than the evolution of the 1D PDFs. There is, therefore, substantial interest in a quantitative understanding of the </a:t>
            </a:r>
            <a:r>
              <a:rPr lang="en-US" altLang="zh-CN" sz="2000">
                <a:solidFill>
                  <a:srgbClr val="FF0000"/>
                </a:solidFill>
              </a:rPr>
              <a:t>TMD evolution</a:t>
            </a:r>
            <a:r>
              <a:rPr lang="en-US" altLang="zh-CN" sz="2000"/>
              <a:t>. The EIC will be ideal for such studies,</a:t>
            </a:r>
            <a:r>
              <a:rPr lang="en-US" altLang="zh-CN" sz="2000">
                <a:solidFill>
                  <a:srgbClr val="FF0000"/>
                </a:solidFill>
              </a:rPr>
              <a:t> complementing the high precision data becoming available from JLab at larger values of x. </a:t>
            </a:r>
            <a:r>
              <a:rPr lang="en-US" altLang="zh-CN" sz="2000"/>
              <a:t>It allows to explore SIDIS observables over an extensive range in Q</a:t>
            </a:r>
            <a:r>
              <a:rPr lang="en-US" altLang="zh-CN" sz="2000" baseline="30000">
                <a:solidFill>
                  <a:schemeClr val="tx1"/>
                </a:solidFill>
                <a:uFillTx/>
              </a:rPr>
              <a:t>2</a:t>
            </a:r>
            <a:r>
              <a:rPr lang="en-US" altLang="zh-CN" sz="2000"/>
              <a:t> while covering transverse momenta of the final-state hadrons over a wide range from low (nonperturbative) to high (perturbative) values. </a:t>
            </a:r>
            <a:endParaRPr lang="en-US" altLang="zh-CN" sz="200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1"/>
          <p:cNvPicPr>
            <a:picLocks noChangeAspect="1"/>
          </p:cNvPicPr>
          <p:nvPr>
            <p:ph sz="half" idx="1"/>
          </p:nvPr>
        </p:nvPicPr>
        <p:blipFill>
          <a:blip r:embed="rId1"/>
          <a:stretch>
            <a:fillRect/>
          </a:stretch>
        </p:blipFill>
        <p:spPr>
          <a:xfrm>
            <a:off x="107950" y="476885"/>
            <a:ext cx="8928100" cy="6060440"/>
          </a:xfrm>
          <a:prstGeom prst="rect">
            <a:avLst/>
          </a:prstGeom>
          <a:noFill/>
          <a:ln w="9525">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107315" y="332740"/>
            <a:ext cx="9041130" cy="5063490"/>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34925" y="476885"/>
            <a:ext cx="8901430" cy="5842635"/>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97790" y="116840"/>
            <a:ext cx="8213725" cy="66421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Title 3"/>
          <p:cNvSpPr>
            <a:spLocks noGrp="1"/>
          </p:cNvSpPr>
          <p:nvPr>
            <p:ph type="title"/>
          </p:nvPr>
        </p:nvSpPr>
        <p:spPr/>
        <p:txBody>
          <a:bodyPr anchor="b" anchorCtr="0"/>
          <a:p>
            <a:endParaRPr lang="en-US" altLang="zh-CN"/>
          </a:p>
        </p:txBody>
      </p:sp>
      <p:pic>
        <p:nvPicPr>
          <p:cNvPr id="86018" name="Content Placeholder 1"/>
          <p:cNvPicPr>
            <a:picLocks noGrp="1" noChangeAspect="1"/>
          </p:cNvPicPr>
          <p:nvPr>
            <p:ph sz="half" idx="1"/>
          </p:nvPr>
        </p:nvPicPr>
        <p:blipFill>
          <a:blip r:embed="rId1"/>
          <a:stretch>
            <a:fillRect/>
          </a:stretch>
        </p:blipFill>
        <p:spPr>
          <a:xfrm>
            <a:off x="565150" y="2979738"/>
            <a:ext cx="8012113" cy="3681412"/>
          </a:xfrm>
        </p:spPr>
      </p:pic>
      <p:pic>
        <p:nvPicPr>
          <p:cNvPr id="86019" name="Content Placeholder 1"/>
          <p:cNvPicPr>
            <a:picLocks noGrp="1" noChangeAspect="1"/>
          </p:cNvPicPr>
          <p:nvPr>
            <p:ph sz="half" idx="2"/>
          </p:nvPr>
        </p:nvPicPr>
        <p:blipFill>
          <a:blip r:embed="rId2"/>
          <a:stretch>
            <a:fillRect/>
          </a:stretch>
        </p:blipFill>
        <p:spPr>
          <a:xfrm>
            <a:off x="9525" y="107950"/>
            <a:ext cx="9123363" cy="2751138"/>
          </a:xfrm>
        </p:spPr>
      </p:pic>
      <p:sp>
        <p:nvSpPr>
          <p:cNvPr id="2" name="Rectangles 1"/>
          <p:cNvSpPr/>
          <p:nvPr/>
        </p:nvSpPr>
        <p:spPr>
          <a:xfrm>
            <a:off x="6732270" y="44450"/>
            <a:ext cx="2376170" cy="36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0465" name="Title 2"/>
          <p:cNvSpPr>
            <a:spLocks noGrp="1"/>
          </p:cNvSpPr>
          <p:nvPr>
            <p:ph type="title"/>
          </p:nvPr>
        </p:nvSpPr>
        <p:spPr/>
        <p:txBody>
          <a:bodyPr anchor="b" anchorCtr="0"/>
          <a:p>
            <a:r>
              <a:rPr lang="en-US" altLang="zh-CN"/>
              <a:t>Sivers in SIDIS and DY</a:t>
            </a:r>
            <a:endParaRPr lang="en-US" altLang="zh-CN"/>
          </a:p>
        </p:txBody>
      </p:sp>
      <p:pic>
        <p:nvPicPr>
          <p:cNvPr id="190466" name="Content Placeholder 2"/>
          <p:cNvPicPr>
            <a:picLocks noGrp="1" noChangeAspect="1"/>
          </p:cNvPicPr>
          <p:nvPr>
            <p:ph idx="1"/>
          </p:nvPr>
        </p:nvPicPr>
        <p:blipFill>
          <a:blip r:embed="rId1"/>
          <a:stretch>
            <a:fillRect/>
          </a:stretch>
        </p:blipFill>
        <p:spPr>
          <a:xfrm>
            <a:off x="450850" y="1901825"/>
            <a:ext cx="8242300" cy="4941888"/>
          </a:xfr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TMDs for EIC</a:t>
            </a:r>
            <a:endParaRPr lang="en-US" altLang="zh-CN"/>
          </a:p>
        </p:txBody>
      </p:sp>
      <p:sp>
        <p:nvSpPr>
          <p:cNvPr id="16386" name="Content Placeholder 1"/>
          <p:cNvSpPr>
            <a:spLocks noGrp="1"/>
          </p:cNvSpPr>
          <p:nvPr>
            <p:ph idx="1"/>
          </p:nvPr>
        </p:nvSpPr>
        <p:spPr>
          <a:xfrm>
            <a:off x="190500" y="2132965"/>
            <a:ext cx="8753475" cy="4114800"/>
          </a:xfrm>
        </p:spPr>
        <p:txBody>
          <a:bodyPr anchor="t" anchorCtr="0"/>
          <a:p>
            <a:r>
              <a:rPr lang="en-US" altLang="zh-CN" sz="2000"/>
              <a:t>Looking at the future of TMD physics, the EIC will be of paramount importance. At the EIC, the main access to TMDs will be through </a:t>
            </a:r>
            <a:r>
              <a:rPr lang="en-US" altLang="zh-CN" sz="2000">
                <a:solidFill>
                  <a:srgbClr val="FF0000"/>
                </a:solidFill>
              </a:rPr>
              <a:t>semi-inclusive DIS.</a:t>
            </a:r>
            <a:r>
              <a:rPr lang="en-US" altLang="zh-CN" sz="2000"/>
              <a:t> What will make the EIC a unique accelerator is the fact that it will be colliding </a:t>
            </a:r>
            <a:r>
              <a:rPr lang="en-US" altLang="zh-CN" sz="2000">
                <a:solidFill>
                  <a:srgbClr val="FF0000"/>
                </a:solidFill>
              </a:rPr>
              <a:t>polarized electrons (and potentially positrons) with polarized protons and light nuclei at various energies and with unprecedented luminosity for a lepton-hadron collider. </a:t>
            </a:r>
            <a:r>
              <a:rPr lang="en-US" altLang="zh-CN" sz="2000"/>
              <a:t>Together this will yield the precision and the spin degrees of freedom necessary to pursue an ambitious physics program driven by the exploration of the spin structure and the acquisition of new information on multi-dimensional tomographic images of protons and nuclei. </a:t>
            </a:r>
            <a:endParaRPr lang="en-US" altLang="zh-CN" sz="200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TMDs in EIC</a:t>
            </a:r>
            <a:endParaRPr lang="en-US" altLang="zh-CN"/>
          </a:p>
        </p:txBody>
      </p:sp>
      <p:sp>
        <p:nvSpPr>
          <p:cNvPr id="16386" name="Content Placeholder 1"/>
          <p:cNvSpPr>
            <a:spLocks noGrp="1"/>
          </p:cNvSpPr>
          <p:nvPr>
            <p:ph idx="1"/>
          </p:nvPr>
        </p:nvSpPr>
        <p:spPr>
          <a:xfrm>
            <a:off x="43180" y="2018030"/>
            <a:ext cx="9053830" cy="4114800"/>
          </a:xfrm>
        </p:spPr>
        <p:txBody>
          <a:bodyPr anchor="t" anchorCtr="0"/>
          <a:p>
            <a:pPr marL="0" indent="0">
              <a:buNone/>
            </a:pPr>
            <a:r>
              <a:rPr lang="en-US" altLang="zh-CN" sz="2000"/>
              <a:t>In the future EIC era, the possibility to produce precise theoretical predictions is going to be crucial in the study of future experimental data, especially considering the foreseen luminosity of the new accelerator, coupled with its energy variability and reach.The EIC will certainly contribute to better determine TMDs, as it will provide </a:t>
            </a:r>
            <a:r>
              <a:rPr lang="en-US" altLang="zh-CN" sz="2000">
                <a:solidFill>
                  <a:srgbClr val="FF0000"/>
                </a:solidFill>
              </a:rPr>
              <a:t>very precise measurements in</a:t>
            </a:r>
            <a:endParaRPr lang="en-US" altLang="zh-CN" sz="2000">
              <a:solidFill>
                <a:srgbClr val="FF0000"/>
              </a:solidFill>
            </a:endParaRPr>
          </a:p>
          <a:p>
            <a:pPr marL="0" indent="0">
              <a:buNone/>
            </a:pPr>
            <a:r>
              <a:rPr lang="en-US" altLang="zh-CN" sz="2000">
                <a:solidFill>
                  <a:srgbClr val="FF0000"/>
                </a:solidFill>
              </a:rPr>
              <a:t>kinematic regions where at the present moment no data are available</a:t>
            </a:r>
            <a:r>
              <a:rPr lang="en-US" altLang="zh-CN" sz="2000"/>
              <a:t>: for example, EIC data will be able to</a:t>
            </a:r>
            <a:r>
              <a:rPr lang="en-US" altLang="zh-CN" sz="2000">
                <a:solidFill>
                  <a:srgbClr val="FF0000"/>
                </a:solidFill>
              </a:rPr>
              <a:t> cover the before mentioned large gap between the low-energy fixed-target experiments and the high-energy experiments at the LHC.</a:t>
            </a:r>
            <a:endParaRPr lang="en-US" altLang="zh-CN" sz="2000">
              <a:solidFill>
                <a:srgbClr val="FF0000"/>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6" name="Content Placeholder 5"/>
          <p:cNvPicPr>
            <a:picLocks noChangeAspect="1"/>
          </p:cNvPicPr>
          <p:nvPr>
            <p:ph idx="1"/>
          </p:nvPr>
        </p:nvPicPr>
        <p:blipFill>
          <a:blip r:embed="rId1"/>
          <a:stretch>
            <a:fillRect/>
          </a:stretch>
        </p:blipFill>
        <p:spPr>
          <a:xfrm>
            <a:off x="52705" y="116840"/>
            <a:ext cx="9050655" cy="6188075"/>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r>
              <a:rPr lang="en-US" sz="3600"/>
              <a:t>Study of </a:t>
            </a:r>
            <a:br>
              <a:rPr lang="en-US" sz="3600"/>
            </a:br>
            <a:r>
              <a:rPr lang="en-US" sz="3600">
                <a:solidFill>
                  <a:srgbClr val="FF0000"/>
                </a:solidFill>
              </a:rPr>
              <a:t>T</a:t>
            </a:r>
            <a:r>
              <a:rPr lang="en-US" sz="3600"/>
              <a:t>raverse-</a:t>
            </a:r>
            <a:r>
              <a:rPr lang="en-US" sz="3600">
                <a:solidFill>
                  <a:srgbClr val="FF0000"/>
                </a:solidFill>
              </a:rPr>
              <a:t>M</a:t>
            </a:r>
            <a:r>
              <a:rPr lang="en-US" sz="3600"/>
              <a:t>omentum-</a:t>
            </a:r>
            <a:r>
              <a:rPr lang="en-US" sz="3600">
                <a:solidFill>
                  <a:srgbClr val="FF0000"/>
                </a:solidFill>
              </a:rPr>
              <a:t>D</a:t>
            </a:r>
            <a:r>
              <a:rPr lang="en-US" sz="3600"/>
              <a:t>ependent </a:t>
            </a:r>
            <a:r>
              <a:rPr lang="en-US" sz="3600">
                <a:solidFill>
                  <a:srgbClr val="FF0000"/>
                </a:solidFill>
              </a:rPr>
              <a:t>P</a:t>
            </a:r>
            <a:r>
              <a:rPr lang="en-US" sz="3600"/>
              <a:t>arton </a:t>
            </a:r>
            <a:r>
              <a:rPr lang="en-US" sz="3600">
                <a:solidFill>
                  <a:srgbClr val="FF0000"/>
                </a:solidFill>
              </a:rPr>
              <a:t>D</a:t>
            </a:r>
            <a:r>
              <a:rPr lang="en-US" sz="3600"/>
              <a:t>istribution </a:t>
            </a:r>
            <a:r>
              <a:rPr lang="en-US" sz="3600">
                <a:solidFill>
                  <a:srgbClr val="FF0000"/>
                </a:solidFill>
              </a:rPr>
              <a:t>F</a:t>
            </a:r>
            <a:r>
              <a:rPr lang="en-US" sz="3600"/>
              <a:t>unctions</a:t>
            </a:r>
            <a:br>
              <a:rPr lang="en-US" sz="3600"/>
            </a:br>
            <a:r>
              <a:rPr lang="en-US" sz="3600"/>
              <a:t>in </a:t>
            </a:r>
            <a:r>
              <a:rPr lang="en-US" sz="3600">
                <a:solidFill>
                  <a:srgbClr val="D60093"/>
                </a:solidFill>
              </a:rPr>
              <a:t>E</a:t>
            </a:r>
            <a:r>
              <a:rPr lang="en-US" sz="3600"/>
              <a:t>lectron-</a:t>
            </a:r>
            <a:r>
              <a:rPr lang="en-US" sz="3600">
                <a:solidFill>
                  <a:srgbClr val="D60093"/>
                </a:solidFill>
              </a:rPr>
              <a:t>I</a:t>
            </a:r>
            <a:r>
              <a:rPr lang="en-US" sz="3600"/>
              <a:t>on </a:t>
            </a:r>
            <a:r>
              <a:rPr lang="en-US" sz="3600">
                <a:solidFill>
                  <a:srgbClr val="D60093"/>
                </a:solidFill>
              </a:rPr>
              <a:t>C</a:t>
            </a:r>
            <a:r>
              <a:rPr lang="en-US" sz="3600"/>
              <a:t>olliders</a:t>
            </a:r>
            <a:r>
              <a:rPr lang="en-US"/>
              <a:t> (C)</a:t>
            </a:r>
            <a:endParaRPr lang="en-US"/>
          </a:p>
        </p:txBody>
      </p:sp>
      <p:sp>
        <p:nvSpPr>
          <p:cNvPr id="5" name="Subtitle 4"/>
          <p:cNvSpPr>
            <a:spLocks noGrp="1"/>
          </p:cNvSpPr>
          <p:nvPr>
            <p:ph type="subTitle" idx="1"/>
          </p:nvPr>
        </p:nvSpPr>
        <p:spPr/>
        <p:txBody>
          <a:bodyPr/>
          <a:p>
            <a:r>
              <a:rPr lang="en-US"/>
              <a:t>Polarized SIDIS:</a:t>
            </a:r>
            <a:endParaRPr lang="en-US"/>
          </a:p>
          <a:p>
            <a:r>
              <a:rPr lang="en-US"/>
              <a:t>Transversity</a:t>
            </a:r>
            <a:endParaRPr lang="en-US"/>
          </a:p>
          <a:p>
            <a:r>
              <a:rPr lang="en-US"/>
              <a:t>Collins TMDFF</a:t>
            </a:r>
            <a:endParaRPr 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5585" name="Title 2"/>
          <p:cNvSpPr>
            <a:spLocks noGrp="1"/>
          </p:cNvSpPr>
          <p:nvPr>
            <p:ph type="title"/>
          </p:nvPr>
        </p:nvSpPr>
        <p:spPr/>
        <p:txBody>
          <a:bodyPr anchor="b" anchorCtr="0"/>
          <a:p>
            <a:r>
              <a:rPr lang="en-US" altLang="zh-CN"/>
              <a:t>Collins</a:t>
            </a:r>
            <a:endParaRPr lang="en-US" altLang="zh-CN"/>
          </a:p>
        </p:txBody>
      </p:sp>
      <p:pic>
        <p:nvPicPr>
          <p:cNvPr id="195586" name="Content Placeholder 2"/>
          <p:cNvPicPr>
            <a:picLocks noGrp="1" noChangeAspect="1"/>
          </p:cNvPicPr>
          <p:nvPr>
            <p:ph idx="1"/>
          </p:nvPr>
        </p:nvPicPr>
        <p:blipFill>
          <a:blip r:embed="rId1"/>
          <a:stretch>
            <a:fillRect/>
          </a:stretch>
        </p:blipFill>
        <p:spPr>
          <a:xfrm>
            <a:off x="144463" y="315913"/>
            <a:ext cx="8799512" cy="6180137"/>
          </a:xfr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6609" name="Picture 2"/>
          <p:cNvPicPr>
            <a:picLocks noChangeAspect="1"/>
          </p:cNvPicPr>
          <p:nvPr/>
        </p:nvPicPr>
        <p:blipFill>
          <a:blip r:embed="rId1"/>
          <a:stretch>
            <a:fillRect/>
          </a:stretch>
        </p:blipFill>
        <p:spPr>
          <a:xfrm>
            <a:off x="179388" y="2205038"/>
            <a:ext cx="8181975" cy="1181100"/>
          </a:xfrm>
          <a:prstGeom prst="rect">
            <a:avLst/>
          </a:prstGeom>
          <a:noFill/>
          <a:ln w="9525">
            <a:noFill/>
          </a:ln>
        </p:spPr>
      </p:pic>
      <p:sp>
        <p:nvSpPr>
          <p:cNvPr id="196610" name="標題 4"/>
          <p:cNvSpPr>
            <a:spLocks noGrp="1"/>
          </p:cNvSpPr>
          <p:nvPr>
            <p:ph type="title" idx="4294967295"/>
          </p:nvPr>
        </p:nvSpPr>
        <p:spPr/>
        <p:txBody>
          <a:bodyPr vert="horz" wrap="square" lIns="91440" tIns="45720" rIns="91440" bIns="45720" anchor="b" anchorCtr="0"/>
          <a:p>
            <a:r>
              <a:rPr lang="en-US" altLang="zh-TW" sz="2000" dirty="0"/>
              <a:t>Transversity: least known leading twist structure function</a:t>
            </a:r>
            <a:endParaRPr lang="zh-TW" altLang="en-US" sz="2000" dirty="0"/>
          </a:p>
        </p:txBody>
      </p:sp>
      <p:pic>
        <p:nvPicPr>
          <p:cNvPr id="196611" name="Picture 7"/>
          <p:cNvPicPr>
            <a:picLocks noChangeAspect="1"/>
          </p:cNvPicPr>
          <p:nvPr/>
        </p:nvPicPr>
        <p:blipFill>
          <a:blip r:embed="rId2"/>
          <a:stretch>
            <a:fillRect/>
          </a:stretch>
        </p:blipFill>
        <p:spPr>
          <a:xfrm>
            <a:off x="468313" y="3573463"/>
            <a:ext cx="3228975" cy="962025"/>
          </a:xfrm>
          <a:prstGeom prst="rect">
            <a:avLst/>
          </a:prstGeom>
          <a:noFill/>
          <a:ln w="9525">
            <a:noFill/>
          </a:ln>
        </p:spPr>
      </p:pic>
      <p:pic>
        <p:nvPicPr>
          <p:cNvPr id="196612" name="Picture 10"/>
          <p:cNvPicPr>
            <a:picLocks noChangeAspect="1"/>
          </p:cNvPicPr>
          <p:nvPr/>
        </p:nvPicPr>
        <p:blipFill>
          <a:blip r:embed="rId3"/>
          <a:stretch>
            <a:fillRect/>
          </a:stretch>
        </p:blipFill>
        <p:spPr>
          <a:xfrm>
            <a:off x="4356100" y="3644900"/>
            <a:ext cx="3762375" cy="1133475"/>
          </a:xfrm>
          <a:prstGeom prst="rect">
            <a:avLst/>
          </a:prstGeom>
          <a:noFill/>
          <a:ln w="9525">
            <a:noFill/>
          </a:ln>
        </p:spPr>
      </p:pic>
      <p:pic>
        <p:nvPicPr>
          <p:cNvPr id="196613" name="Picture 11"/>
          <p:cNvPicPr>
            <a:picLocks noChangeAspect="1"/>
          </p:cNvPicPr>
          <p:nvPr/>
        </p:nvPicPr>
        <p:blipFill>
          <a:blip r:embed="rId4"/>
          <a:stretch>
            <a:fillRect/>
          </a:stretch>
        </p:blipFill>
        <p:spPr>
          <a:xfrm>
            <a:off x="755650" y="5300663"/>
            <a:ext cx="7429500" cy="914400"/>
          </a:xfrm>
          <a:prstGeom prst="rect">
            <a:avLst/>
          </a:prstGeom>
          <a:noFill/>
          <a:ln w="9525">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7633" name="標題 1"/>
          <p:cNvSpPr>
            <a:spLocks noGrp="1"/>
          </p:cNvSpPr>
          <p:nvPr>
            <p:ph type="title" idx="4294967295"/>
          </p:nvPr>
        </p:nvSpPr>
        <p:spPr/>
        <p:txBody>
          <a:bodyPr vert="horz" wrap="square" lIns="91440" tIns="45720" rIns="91440" bIns="45720" anchor="b" anchorCtr="0"/>
          <a:p>
            <a:r>
              <a:rPr lang="en-US" altLang="zh-TW" dirty="0"/>
              <a:t>How to measure Transversity?</a:t>
            </a:r>
            <a:endParaRPr lang="zh-TW" altLang="en-US" dirty="0"/>
          </a:p>
        </p:txBody>
      </p:sp>
      <p:pic>
        <p:nvPicPr>
          <p:cNvPr id="197634" name="Picture 2"/>
          <p:cNvPicPr>
            <a:picLocks noChangeAspect="1"/>
          </p:cNvPicPr>
          <p:nvPr/>
        </p:nvPicPr>
        <p:blipFill>
          <a:blip r:embed="rId1"/>
          <a:stretch>
            <a:fillRect/>
          </a:stretch>
        </p:blipFill>
        <p:spPr>
          <a:xfrm>
            <a:off x="539750" y="2133600"/>
            <a:ext cx="7143750" cy="1495425"/>
          </a:xfrm>
          <a:prstGeom prst="rect">
            <a:avLst/>
          </a:prstGeom>
          <a:noFill/>
          <a:ln w="9525">
            <a:noFill/>
          </a:ln>
        </p:spPr>
      </p:pic>
      <p:pic>
        <p:nvPicPr>
          <p:cNvPr id="197635" name="Picture 3"/>
          <p:cNvPicPr>
            <a:picLocks noChangeAspect="1"/>
          </p:cNvPicPr>
          <p:nvPr/>
        </p:nvPicPr>
        <p:blipFill>
          <a:blip r:embed="rId2"/>
          <a:stretch>
            <a:fillRect/>
          </a:stretch>
        </p:blipFill>
        <p:spPr>
          <a:xfrm>
            <a:off x="900113" y="3716338"/>
            <a:ext cx="7267575" cy="1914525"/>
          </a:xfrm>
          <a:prstGeom prst="rect">
            <a:avLst/>
          </a:prstGeom>
          <a:noFill/>
          <a:ln w="9525">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8657" name="Picture 4"/>
          <p:cNvPicPr>
            <a:picLocks noChangeAspect="1"/>
          </p:cNvPicPr>
          <p:nvPr/>
        </p:nvPicPr>
        <p:blipFill>
          <a:blip r:embed="rId1"/>
          <a:stretch>
            <a:fillRect/>
          </a:stretch>
        </p:blipFill>
        <p:spPr>
          <a:xfrm>
            <a:off x="0" y="260350"/>
            <a:ext cx="9144000" cy="6494463"/>
          </a:xfrm>
          <a:prstGeom prst="rect">
            <a:avLst/>
          </a:prstGeom>
          <a:noFill/>
          <a:ln w="9525">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9681" name="Rectangle 2"/>
          <p:cNvSpPr>
            <a:spLocks noGrp="1"/>
          </p:cNvSpPr>
          <p:nvPr>
            <p:ph type="title"/>
          </p:nvPr>
        </p:nvSpPr>
        <p:spPr/>
        <p:txBody>
          <a:bodyPr vert="horz" wrap="square" lIns="91440" tIns="45720" rIns="91440" bIns="45720" anchor="b" anchorCtr="0"/>
          <a:p>
            <a:r>
              <a:rPr lang="en-US" altLang="zh-TW" dirty="0"/>
              <a:t>Collins and Transversity</a:t>
            </a:r>
            <a:endParaRPr lang="en-US" altLang="zh-TW" dirty="0"/>
          </a:p>
        </p:txBody>
      </p:sp>
      <p:pic>
        <p:nvPicPr>
          <p:cNvPr id="199682" name="Picture 3"/>
          <p:cNvPicPr>
            <a:picLocks noChangeAspect="1"/>
          </p:cNvPicPr>
          <p:nvPr/>
        </p:nvPicPr>
        <p:blipFill>
          <a:blip r:embed="rId1"/>
          <a:stretch>
            <a:fillRect/>
          </a:stretch>
        </p:blipFill>
        <p:spPr>
          <a:xfrm>
            <a:off x="2411413" y="1916113"/>
            <a:ext cx="2952750" cy="1135062"/>
          </a:xfrm>
          <a:prstGeom prst="rect">
            <a:avLst/>
          </a:prstGeom>
          <a:noFill/>
          <a:ln w="9525">
            <a:noFill/>
          </a:ln>
        </p:spPr>
      </p:pic>
      <p:pic>
        <p:nvPicPr>
          <p:cNvPr id="199683" name="Picture 4"/>
          <p:cNvPicPr>
            <a:picLocks noChangeAspect="1"/>
          </p:cNvPicPr>
          <p:nvPr/>
        </p:nvPicPr>
        <p:blipFill>
          <a:blip r:embed="rId2"/>
          <a:stretch>
            <a:fillRect/>
          </a:stretch>
        </p:blipFill>
        <p:spPr>
          <a:xfrm>
            <a:off x="323850" y="3284538"/>
            <a:ext cx="6626225" cy="636587"/>
          </a:xfrm>
          <a:prstGeom prst="rect">
            <a:avLst/>
          </a:prstGeom>
          <a:noFill/>
          <a:ln w="9525">
            <a:noFill/>
          </a:ln>
        </p:spPr>
      </p:pic>
      <p:pic>
        <p:nvPicPr>
          <p:cNvPr id="199684" name="Picture 5"/>
          <p:cNvPicPr>
            <a:picLocks noChangeAspect="1"/>
          </p:cNvPicPr>
          <p:nvPr/>
        </p:nvPicPr>
        <p:blipFill>
          <a:blip r:embed="rId3"/>
          <a:stretch>
            <a:fillRect/>
          </a:stretch>
        </p:blipFill>
        <p:spPr>
          <a:xfrm>
            <a:off x="971550" y="4797425"/>
            <a:ext cx="6192838" cy="1828800"/>
          </a:xfrm>
          <a:prstGeom prst="rect">
            <a:avLst/>
          </a:prstGeom>
          <a:noFill/>
          <a:ln w="9525">
            <a:noFill/>
          </a:ln>
        </p:spPr>
      </p:pic>
      <p:pic>
        <p:nvPicPr>
          <p:cNvPr id="199685" name="Picture 6"/>
          <p:cNvPicPr>
            <a:picLocks noChangeAspect="1"/>
          </p:cNvPicPr>
          <p:nvPr/>
        </p:nvPicPr>
        <p:blipFill>
          <a:blip r:embed="rId4"/>
          <a:stretch>
            <a:fillRect/>
          </a:stretch>
        </p:blipFill>
        <p:spPr>
          <a:xfrm>
            <a:off x="539750" y="4221163"/>
            <a:ext cx="5422900" cy="419100"/>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Title 8"/>
          <p:cNvSpPr>
            <a:spLocks noGrp="1"/>
          </p:cNvSpPr>
          <p:nvPr>
            <p:ph type="title"/>
          </p:nvPr>
        </p:nvSpPr>
        <p:spPr/>
        <p:txBody>
          <a:bodyPr anchor="b" anchorCtr="0"/>
          <a:p>
            <a:r>
              <a:rPr lang="en-US" altLang="zh-CN"/>
              <a:t>Multi-Scalar Structure </a:t>
            </a:r>
            <a:endParaRPr lang="en-US" altLang="zh-CN"/>
          </a:p>
        </p:txBody>
      </p:sp>
      <p:sp>
        <p:nvSpPr>
          <p:cNvPr id="4" name="Rectangle 3"/>
          <p:cNvSpPr/>
          <p:nvPr/>
        </p:nvSpPr>
        <p:spPr>
          <a:xfrm>
            <a:off x="6562725" y="3433763"/>
            <a:ext cx="2552700" cy="215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pic>
        <p:nvPicPr>
          <p:cNvPr id="87043" name="Content Placeholder 7"/>
          <p:cNvPicPr>
            <a:picLocks noGrp="1" noChangeAspect="1"/>
          </p:cNvPicPr>
          <p:nvPr>
            <p:ph sz="half" idx="2"/>
          </p:nvPr>
        </p:nvPicPr>
        <p:blipFill>
          <a:blip r:embed="rId1"/>
          <a:stretch>
            <a:fillRect/>
          </a:stretch>
        </p:blipFill>
        <p:spPr>
          <a:xfrm>
            <a:off x="285750" y="2393950"/>
            <a:ext cx="8658225" cy="2589213"/>
          </a:xfrm>
        </p:spPr>
      </p:pic>
      <p:sp>
        <p:nvSpPr>
          <p:cNvPr id="87044" name="Text Box 1"/>
          <p:cNvSpPr txBox="1"/>
          <p:nvPr/>
        </p:nvSpPr>
        <p:spPr>
          <a:xfrm>
            <a:off x="36513" y="5568950"/>
            <a:ext cx="8933180" cy="922020"/>
          </a:xfrm>
          <a:prstGeom prst="rect">
            <a:avLst/>
          </a:prstGeom>
          <a:noFill/>
          <a:ln w="9525">
            <a:noFill/>
          </a:ln>
        </p:spPr>
        <p:txBody>
          <a:bodyPr wrap="none" anchor="t" anchorCtr="0">
            <a:spAutoFit/>
          </a:bodyPr>
          <a:p>
            <a:r>
              <a:rPr lang="en-US" altLang="zh-CN">
                <a:latin typeface="Arial" panose="020B0604020202020204" pitchFamily="34" charset="0"/>
                <a:ea typeface="新細明體" panose="02020500000000000000" pitchFamily="18" charset="-120"/>
              </a:rPr>
              <a:t>The transverse information of the nucleon structure is difficult to obtain is due to</a:t>
            </a:r>
            <a:endParaRPr lang="en-US" altLang="zh-CN">
              <a:latin typeface="Arial" panose="020B0604020202020204" pitchFamily="34" charset="0"/>
              <a:ea typeface="新細明體" panose="02020500000000000000" pitchFamily="18" charset="-120"/>
            </a:endParaRPr>
          </a:p>
          <a:p>
            <a:r>
              <a:rPr lang="en-US" altLang="zh-CN">
                <a:latin typeface="Arial" panose="020B0604020202020204" pitchFamily="34" charset="0"/>
                <a:ea typeface="新細明體" panose="02020500000000000000" pitchFamily="18" charset="-120"/>
              </a:rPr>
              <a:t>the emergence of the multi-scalar hierachy  which makes the factorization ambiguous</a:t>
            </a:r>
            <a:endParaRPr lang="en-US" altLang="zh-CN">
              <a:latin typeface="Arial" panose="020B0604020202020204" pitchFamily="34" charset="0"/>
              <a:ea typeface="新細明體" panose="02020500000000000000" pitchFamily="18" charset="-120"/>
            </a:endParaRPr>
          </a:p>
          <a:p>
            <a:r>
              <a:rPr lang="en-US" altLang="zh-CN">
                <a:latin typeface="Arial" panose="020B0604020202020204" pitchFamily="34" charset="0"/>
                <a:ea typeface="新細明體" panose="02020500000000000000" pitchFamily="18" charset="-120"/>
              </a:rPr>
              <a:t>Another complication is due to the corelation between </a:t>
            </a:r>
            <a:r>
              <a:rPr lang="en-US" altLang="zh-CN">
                <a:solidFill>
                  <a:srgbClr val="FF0000"/>
                </a:solidFill>
                <a:latin typeface="Arial" panose="020B0604020202020204" pitchFamily="34" charset="0"/>
                <a:ea typeface="新細明體" panose="02020500000000000000" pitchFamily="18" charset="-120"/>
              </a:rPr>
              <a:t>transverse momentum</a:t>
            </a:r>
            <a:r>
              <a:rPr lang="en-US" altLang="zh-CN">
                <a:latin typeface="Arial" panose="020B0604020202020204" pitchFamily="34" charset="0"/>
                <a:ea typeface="新細明體" panose="02020500000000000000" pitchFamily="18" charset="-120"/>
              </a:rPr>
              <a:t> and </a:t>
            </a:r>
            <a:r>
              <a:rPr lang="en-US" altLang="zh-CN">
                <a:solidFill>
                  <a:srgbClr val="FF0000"/>
                </a:solidFill>
                <a:latin typeface="Arial" panose="020B0604020202020204" pitchFamily="34" charset="0"/>
                <a:ea typeface="新細明體" panose="02020500000000000000" pitchFamily="18" charset="-120"/>
              </a:rPr>
              <a:t>spin</a:t>
            </a:r>
            <a:r>
              <a:rPr lang="en-US" altLang="zh-CN">
                <a:latin typeface="Arial" panose="020B0604020202020204" pitchFamily="34" charset="0"/>
                <a:ea typeface="新細明體" panose="02020500000000000000" pitchFamily="18" charset="-120"/>
              </a:rPr>
              <a:t>.</a:t>
            </a:r>
            <a:endParaRPr lang="en-US" altLang="zh-CN">
              <a:latin typeface="Arial" panose="020B0604020202020204" pitchFamily="34" charset="0"/>
              <a:ea typeface="新細明體" panose="02020500000000000000" pitchFamily="18" charset="-12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0705" name="Picture 2"/>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1729" name="Rectangle 2"/>
          <p:cNvSpPr>
            <a:spLocks noGrp="1"/>
          </p:cNvSpPr>
          <p:nvPr>
            <p:ph type="title"/>
          </p:nvPr>
        </p:nvSpPr>
        <p:spPr/>
        <p:txBody>
          <a:bodyPr vert="horz" wrap="square" lIns="91440" tIns="45720" rIns="91440" bIns="45720" anchor="b" anchorCtr="0"/>
          <a:p>
            <a:r>
              <a:rPr lang="en-US" altLang="zh-TW" sz="3200" dirty="0"/>
              <a:t>Extended dihadron fragmentation function</a:t>
            </a:r>
            <a:endParaRPr lang="en-US" altLang="zh-TW" sz="3200" dirty="0"/>
          </a:p>
        </p:txBody>
      </p:sp>
      <p:pic>
        <p:nvPicPr>
          <p:cNvPr id="201730" name="Picture 5"/>
          <p:cNvPicPr>
            <a:picLocks noChangeAspect="1"/>
          </p:cNvPicPr>
          <p:nvPr/>
        </p:nvPicPr>
        <p:blipFill>
          <a:blip r:embed="rId1"/>
          <a:stretch>
            <a:fillRect/>
          </a:stretch>
        </p:blipFill>
        <p:spPr>
          <a:xfrm>
            <a:off x="1116013" y="1844675"/>
            <a:ext cx="6264275" cy="730250"/>
          </a:xfrm>
          <a:prstGeom prst="rect">
            <a:avLst/>
          </a:prstGeom>
          <a:noFill/>
          <a:ln w="9525">
            <a:noFill/>
          </a:ln>
        </p:spPr>
      </p:pic>
      <p:pic>
        <p:nvPicPr>
          <p:cNvPr id="201731" name="Picture 6"/>
          <p:cNvPicPr>
            <a:picLocks noChangeAspect="1"/>
          </p:cNvPicPr>
          <p:nvPr/>
        </p:nvPicPr>
        <p:blipFill>
          <a:blip r:embed="rId2"/>
          <a:stretch>
            <a:fillRect/>
          </a:stretch>
        </p:blipFill>
        <p:spPr>
          <a:xfrm>
            <a:off x="5072063" y="2500313"/>
            <a:ext cx="1800225" cy="417512"/>
          </a:xfrm>
          <a:prstGeom prst="rect">
            <a:avLst/>
          </a:prstGeom>
          <a:noFill/>
          <a:ln w="9525">
            <a:noFill/>
          </a:ln>
        </p:spPr>
      </p:pic>
      <p:pic>
        <p:nvPicPr>
          <p:cNvPr id="201732" name="Picture 7"/>
          <p:cNvPicPr>
            <a:picLocks noChangeAspect="1"/>
          </p:cNvPicPr>
          <p:nvPr/>
        </p:nvPicPr>
        <p:blipFill>
          <a:blip r:embed="rId3"/>
          <a:stretch>
            <a:fillRect/>
          </a:stretch>
        </p:blipFill>
        <p:spPr>
          <a:xfrm>
            <a:off x="7143750" y="2571750"/>
            <a:ext cx="1166813" cy="338138"/>
          </a:xfrm>
          <a:prstGeom prst="rect">
            <a:avLst/>
          </a:prstGeom>
          <a:noFill/>
          <a:ln w="9525">
            <a:noFill/>
          </a:ln>
        </p:spPr>
      </p:pic>
      <p:pic>
        <p:nvPicPr>
          <p:cNvPr id="201733" name="Picture 8"/>
          <p:cNvPicPr>
            <a:picLocks noChangeAspect="1"/>
          </p:cNvPicPr>
          <p:nvPr/>
        </p:nvPicPr>
        <p:blipFill>
          <a:blip r:embed="rId4"/>
          <a:stretch>
            <a:fillRect/>
          </a:stretch>
        </p:blipFill>
        <p:spPr>
          <a:xfrm>
            <a:off x="5000625" y="2928938"/>
            <a:ext cx="2478088" cy="495300"/>
          </a:xfrm>
          <a:prstGeom prst="rect">
            <a:avLst/>
          </a:prstGeom>
          <a:noFill/>
          <a:ln w="9525">
            <a:noFill/>
          </a:ln>
        </p:spPr>
      </p:pic>
      <p:pic>
        <p:nvPicPr>
          <p:cNvPr id="201734" name="Picture 9"/>
          <p:cNvPicPr>
            <a:picLocks noChangeAspect="1"/>
          </p:cNvPicPr>
          <p:nvPr/>
        </p:nvPicPr>
        <p:blipFill>
          <a:blip r:embed="rId5"/>
          <a:stretch>
            <a:fillRect/>
          </a:stretch>
        </p:blipFill>
        <p:spPr>
          <a:xfrm>
            <a:off x="539750" y="2492375"/>
            <a:ext cx="4537075" cy="2293938"/>
          </a:xfrm>
          <a:prstGeom prst="rect">
            <a:avLst/>
          </a:prstGeom>
          <a:noFill/>
          <a:ln w="9525">
            <a:noFill/>
          </a:ln>
        </p:spPr>
      </p:pic>
      <p:pic>
        <p:nvPicPr>
          <p:cNvPr id="201735" name="Picture 10"/>
          <p:cNvPicPr>
            <a:picLocks noChangeAspect="1"/>
          </p:cNvPicPr>
          <p:nvPr/>
        </p:nvPicPr>
        <p:blipFill>
          <a:blip r:embed="rId6"/>
          <a:stretch>
            <a:fillRect/>
          </a:stretch>
        </p:blipFill>
        <p:spPr>
          <a:xfrm>
            <a:off x="501650" y="4797425"/>
            <a:ext cx="8642350" cy="1857375"/>
          </a:xfrm>
          <a:prstGeom prst="rect">
            <a:avLst/>
          </a:prstGeom>
          <a:noFill/>
          <a:ln w="9525">
            <a:noFill/>
          </a:ln>
        </p:spPr>
      </p:pic>
      <p:pic>
        <p:nvPicPr>
          <p:cNvPr id="201736" name="Picture 10"/>
          <p:cNvPicPr>
            <a:picLocks noChangeAspect="1"/>
          </p:cNvPicPr>
          <p:nvPr/>
        </p:nvPicPr>
        <p:blipFill>
          <a:blip r:embed="rId7"/>
          <a:stretch>
            <a:fillRect/>
          </a:stretch>
        </p:blipFill>
        <p:spPr>
          <a:xfrm>
            <a:off x="4929188" y="3500438"/>
            <a:ext cx="3851275" cy="1357312"/>
          </a:xfrm>
          <a:prstGeom prst="rect">
            <a:avLst/>
          </a:prstGeom>
          <a:noFill/>
          <a:ln w="9525">
            <a:noFill/>
          </a:ln>
        </p:spPr>
      </p:pic>
      <p:sp>
        <p:nvSpPr>
          <p:cNvPr id="201737" name="向下箭號 9"/>
          <p:cNvSpPr/>
          <p:nvPr/>
        </p:nvSpPr>
        <p:spPr>
          <a:xfrm>
            <a:off x="4429125" y="5500688"/>
            <a:ext cx="285750" cy="428625"/>
          </a:xfrm>
          <a:prstGeom prst="downArrow">
            <a:avLst>
              <a:gd name="adj1" fmla="val 50000"/>
              <a:gd name="adj2" fmla="val 50000"/>
            </a:avLst>
          </a:prstGeom>
          <a:solidFill>
            <a:schemeClr val="accent1"/>
          </a:solidFill>
          <a:ln w="9525" cap="flat" cmpd="sng">
            <a:solidFill>
              <a:schemeClr val="tx1"/>
            </a:solidFill>
            <a:prstDash val="solid"/>
            <a:round/>
            <a:headEnd type="none" w="med" len="med"/>
            <a:tailEnd type="none" w="med" len="med"/>
          </a:ln>
        </p:spPr>
        <p:txBody>
          <a:bodyPr anchor="t" anchorCtr="0"/>
          <a:p>
            <a:pPr eaLnBrk="0" hangingPunct="0"/>
            <a:endParaRPr lang="zh-TW" altLang="en-US" dirty="0">
              <a:latin typeface="Arial" panose="020B0604020202020204" pitchFamily="34" charset="0"/>
              <a:ea typeface="新細明體" panose="02020500000000000000" pitchFamily="18" charset="-120"/>
            </a:endParaRPr>
          </a:p>
        </p:txBody>
      </p:sp>
      <p:sp>
        <p:nvSpPr>
          <p:cNvPr id="201738" name="向下箭號 10"/>
          <p:cNvSpPr/>
          <p:nvPr/>
        </p:nvSpPr>
        <p:spPr>
          <a:xfrm>
            <a:off x="7286625" y="5429250"/>
            <a:ext cx="285750" cy="428625"/>
          </a:xfrm>
          <a:prstGeom prst="downArrow">
            <a:avLst>
              <a:gd name="adj1" fmla="val 50000"/>
              <a:gd name="adj2" fmla="val 50000"/>
            </a:avLst>
          </a:prstGeom>
          <a:solidFill>
            <a:schemeClr val="accent1"/>
          </a:solidFill>
          <a:ln w="9525" cap="flat" cmpd="sng">
            <a:solidFill>
              <a:schemeClr val="tx1"/>
            </a:solidFill>
            <a:prstDash val="solid"/>
            <a:round/>
            <a:headEnd type="none" w="med" len="med"/>
            <a:tailEnd type="none" w="med" len="med"/>
          </a:ln>
        </p:spPr>
        <p:txBody>
          <a:bodyPr anchor="t" anchorCtr="0"/>
          <a:p>
            <a:pPr eaLnBrk="0" hangingPunct="0"/>
            <a:endParaRPr lang="zh-TW" altLang="en-US" dirty="0">
              <a:latin typeface="Arial" panose="020B0604020202020204" pitchFamily="34" charset="0"/>
              <a:ea typeface="新細明體" panose="02020500000000000000" pitchFamily="18" charset="-12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2753" name="Rectangle 2"/>
          <p:cNvSpPr>
            <a:spLocks noGrp="1"/>
          </p:cNvSpPr>
          <p:nvPr>
            <p:ph type="title"/>
          </p:nvPr>
        </p:nvSpPr>
        <p:spPr>
          <a:xfrm>
            <a:off x="1143000" y="357188"/>
            <a:ext cx="7793038" cy="1462087"/>
          </a:xfrm>
        </p:spPr>
        <p:txBody>
          <a:bodyPr vert="horz" wrap="square" lIns="91440" tIns="45720" rIns="91440" bIns="45720" anchor="b" anchorCtr="0"/>
          <a:p>
            <a:r>
              <a:rPr lang="en-US" altLang="zh-TW" sz="3200" dirty="0"/>
              <a:t>Extended dihadron fragmentation function</a:t>
            </a:r>
            <a:endParaRPr lang="zh-TW" altLang="en-US" sz="3200" dirty="0"/>
          </a:p>
        </p:txBody>
      </p:sp>
      <p:pic>
        <p:nvPicPr>
          <p:cNvPr id="202754" name="Picture 6"/>
          <p:cNvPicPr>
            <a:picLocks noChangeAspect="1"/>
          </p:cNvPicPr>
          <p:nvPr/>
        </p:nvPicPr>
        <p:blipFill>
          <a:blip r:embed="rId1"/>
          <a:stretch>
            <a:fillRect/>
          </a:stretch>
        </p:blipFill>
        <p:spPr>
          <a:xfrm>
            <a:off x="179388" y="2276475"/>
            <a:ext cx="4464050" cy="2566988"/>
          </a:xfrm>
          <a:prstGeom prst="rect">
            <a:avLst/>
          </a:prstGeom>
          <a:noFill/>
          <a:ln w="9525">
            <a:noFill/>
          </a:ln>
        </p:spPr>
      </p:pic>
      <p:pic>
        <p:nvPicPr>
          <p:cNvPr id="202755" name="Picture 7"/>
          <p:cNvPicPr>
            <a:picLocks noChangeAspect="1"/>
          </p:cNvPicPr>
          <p:nvPr/>
        </p:nvPicPr>
        <p:blipFill>
          <a:blip r:embed="rId2"/>
          <a:stretch>
            <a:fillRect/>
          </a:stretch>
        </p:blipFill>
        <p:spPr>
          <a:xfrm>
            <a:off x="395288" y="5084763"/>
            <a:ext cx="4537075" cy="717550"/>
          </a:xfrm>
          <a:prstGeom prst="rect">
            <a:avLst/>
          </a:prstGeom>
          <a:noFill/>
          <a:ln w="9525">
            <a:noFill/>
          </a:ln>
        </p:spPr>
      </p:pic>
      <p:pic>
        <p:nvPicPr>
          <p:cNvPr id="202756" name="Picture 8"/>
          <p:cNvPicPr>
            <a:picLocks noChangeAspect="1"/>
          </p:cNvPicPr>
          <p:nvPr/>
        </p:nvPicPr>
        <p:blipFill>
          <a:blip r:embed="rId3"/>
          <a:stretch>
            <a:fillRect/>
          </a:stretch>
        </p:blipFill>
        <p:spPr>
          <a:xfrm>
            <a:off x="179388" y="6021388"/>
            <a:ext cx="6461125" cy="681037"/>
          </a:xfrm>
          <a:prstGeom prst="rect">
            <a:avLst/>
          </a:prstGeom>
          <a:noFill/>
          <a:ln w="9525">
            <a:noFill/>
          </a:ln>
        </p:spPr>
      </p:pic>
      <p:pic>
        <p:nvPicPr>
          <p:cNvPr id="202757" name="Picture 9"/>
          <p:cNvPicPr>
            <a:picLocks noChangeAspect="1"/>
          </p:cNvPicPr>
          <p:nvPr/>
        </p:nvPicPr>
        <p:blipFill>
          <a:blip r:embed="rId4"/>
          <a:stretch>
            <a:fillRect/>
          </a:stretch>
        </p:blipFill>
        <p:spPr>
          <a:xfrm>
            <a:off x="4140200" y="4005263"/>
            <a:ext cx="4608513" cy="925512"/>
          </a:xfrm>
          <a:prstGeom prst="rect">
            <a:avLst/>
          </a:prstGeom>
          <a:noFill/>
          <a:ln w="9525">
            <a:noFill/>
          </a:ln>
        </p:spPr>
      </p:pic>
      <p:pic>
        <p:nvPicPr>
          <p:cNvPr id="202758" name="Picture 10"/>
          <p:cNvPicPr>
            <a:picLocks noChangeAspect="1"/>
          </p:cNvPicPr>
          <p:nvPr/>
        </p:nvPicPr>
        <p:blipFill>
          <a:blip r:embed="rId5"/>
          <a:stretch>
            <a:fillRect/>
          </a:stretch>
        </p:blipFill>
        <p:spPr>
          <a:xfrm>
            <a:off x="5003800" y="2276475"/>
            <a:ext cx="3586163" cy="1263650"/>
          </a:xfrm>
          <a:prstGeom prst="rect">
            <a:avLst/>
          </a:prstGeom>
          <a:noFill/>
          <a:ln w="9525">
            <a:noFill/>
          </a:ln>
        </p:spPr>
      </p:pic>
      <p:pic>
        <p:nvPicPr>
          <p:cNvPr id="202759" name="Picture 11"/>
          <p:cNvPicPr>
            <a:picLocks noChangeAspect="1"/>
          </p:cNvPicPr>
          <p:nvPr/>
        </p:nvPicPr>
        <p:blipFill>
          <a:blip r:embed="rId6"/>
          <a:stretch>
            <a:fillRect/>
          </a:stretch>
        </p:blipFill>
        <p:spPr>
          <a:xfrm>
            <a:off x="6877050" y="5300663"/>
            <a:ext cx="1511300" cy="546100"/>
          </a:xfrm>
          <a:prstGeom prst="rect">
            <a:avLst/>
          </a:prstGeom>
          <a:noFill/>
          <a:ln w="9525">
            <a:noFill/>
          </a:ln>
        </p:spPr>
      </p:pic>
      <p:sp>
        <p:nvSpPr>
          <p:cNvPr id="202760" name="向下箭號 8"/>
          <p:cNvSpPr/>
          <p:nvPr/>
        </p:nvSpPr>
        <p:spPr>
          <a:xfrm>
            <a:off x="2786063" y="4857750"/>
            <a:ext cx="214312" cy="357188"/>
          </a:xfrm>
          <a:prstGeom prst="downArrow">
            <a:avLst>
              <a:gd name="adj1" fmla="val 50000"/>
              <a:gd name="adj2" fmla="val 49838"/>
            </a:avLst>
          </a:prstGeom>
          <a:solidFill>
            <a:schemeClr val="accent1"/>
          </a:solidFill>
          <a:ln w="9525" cap="flat" cmpd="sng">
            <a:solidFill>
              <a:schemeClr val="tx1"/>
            </a:solidFill>
            <a:prstDash val="solid"/>
            <a:round/>
            <a:headEnd type="none" w="med" len="med"/>
            <a:tailEnd type="none" w="med" len="med"/>
          </a:ln>
        </p:spPr>
        <p:txBody>
          <a:bodyPr anchor="t" anchorCtr="0"/>
          <a:p>
            <a:pPr eaLnBrk="0" hangingPunct="0"/>
            <a:endParaRPr lang="zh-TW" altLang="en-US" dirty="0">
              <a:latin typeface="Arial" panose="020B0604020202020204" pitchFamily="34" charset="0"/>
              <a:ea typeface="新細明體" panose="02020500000000000000" pitchFamily="18" charset="-120"/>
            </a:endParaRPr>
          </a:p>
        </p:txBody>
      </p:sp>
      <p:sp>
        <p:nvSpPr>
          <p:cNvPr id="202761" name="向下箭號 9"/>
          <p:cNvSpPr/>
          <p:nvPr/>
        </p:nvSpPr>
        <p:spPr>
          <a:xfrm>
            <a:off x="4429125" y="5786438"/>
            <a:ext cx="214313" cy="285750"/>
          </a:xfrm>
          <a:prstGeom prst="downArrow">
            <a:avLst>
              <a:gd name="adj1" fmla="val 50000"/>
              <a:gd name="adj2" fmla="val 49870"/>
            </a:avLst>
          </a:prstGeom>
          <a:solidFill>
            <a:schemeClr val="accent1"/>
          </a:solidFill>
          <a:ln w="9525" cap="flat" cmpd="sng">
            <a:solidFill>
              <a:schemeClr val="tx1"/>
            </a:solidFill>
            <a:prstDash val="solid"/>
            <a:round/>
            <a:headEnd type="none" w="med" len="med"/>
            <a:tailEnd type="none" w="med" len="med"/>
          </a:ln>
        </p:spPr>
        <p:txBody>
          <a:bodyPr anchor="t" anchorCtr="0"/>
          <a:p>
            <a:pPr eaLnBrk="0" hangingPunct="0"/>
            <a:endParaRPr lang="zh-TW" altLang="en-US" dirty="0">
              <a:latin typeface="Arial" panose="020B0604020202020204" pitchFamily="34" charset="0"/>
              <a:ea typeface="新細明體" panose="02020500000000000000" pitchFamily="18" charset="-120"/>
            </a:endParaRPr>
          </a:p>
        </p:txBody>
      </p:sp>
      <p:sp>
        <p:nvSpPr>
          <p:cNvPr id="202762" name="AutoShape 9"/>
          <p:cNvSpPr/>
          <p:nvPr/>
        </p:nvSpPr>
        <p:spPr>
          <a:xfrm>
            <a:off x="3357563" y="6072188"/>
            <a:ext cx="928687" cy="428625"/>
          </a:xfrm>
          <a:prstGeom prst="flowChartProcess">
            <a:avLst/>
          </a:prstGeom>
          <a:noFill/>
          <a:ln w="38100" cap="flat" cmpd="sng">
            <a:solidFill>
              <a:srgbClr val="FF0000"/>
            </a:solidFill>
            <a:prstDash val="solid"/>
            <a:miter/>
            <a:headEnd type="none" w="med" len="med"/>
            <a:tailEnd type="none" w="med" len="med"/>
          </a:ln>
        </p:spPr>
        <p:txBody>
          <a:bodyPr wrap="none" anchor="ctr" anchorCtr="0"/>
          <a:p>
            <a:endParaRPr lang="zh-TW" altLang="en-US" dirty="0">
              <a:latin typeface="Arial" panose="020B0604020202020204" pitchFamily="34" charset="0"/>
              <a:ea typeface="新細明體" panose="02020500000000000000" pitchFamily="18" charset="-12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3777" name="Rectangle 2"/>
          <p:cNvSpPr>
            <a:spLocks noGrp="1"/>
          </p:cNvSpPr>
          <p:nvPr>
            <p:ph type="title"/>
          </p:nvPr>
        </p:nvSpPr>
        <p:spPr/>
        <p:txBody>
          <a:bodyPr vert="horz" wrap="square" lIns="91440" tIns="45720" rIns="91440" bIns="45720" anchor="b" anchorCtr="0"/>
          <a:p>
            <a:r>
              <a:rPr lang="en-US" altLang="zh-TW" sz="3200" dirty="0"/>
              <a:t>Extended dihadron fragmentation function</a:t>
            </a:r>
            <a:endParaRPr lang="zh-TW" altLang="en-US" sz="3200" dirty="0"/>
          </a:p>
        </p:txBody>
      </p:sp>
      <p:pic>
        <p:nvPicPr>
          <p:cNvPr id="203778" name="Picture 4"/>
          <p:cNvPicPr>
            <a:picLocks noChangeAspect="1"/>
          </p:cNvPicPr>
          <p:nvPr/>
        </p:nvPicPr>
        <p:blipFill>
          <a:blip r:embed="rId1"/>
          <a:stretch>
            <a:fillRect/>
          </a:stretch>
        </p:blipFill>
        <p:spPr>
          <a:xfrm>
            <a:off x="755650" y="2205038"/>
            <a:ext cx="7558088" cy="1511300"/>
          </a:xfrm>
          <a:prstGeom prst="rect">
            <a:avLst/>
          </a:prstGeom>
          <a:noFill/>
          <a:ln w="9525">
            <a:noFill/>
          </a:ln>
        </p:spPr>
      </p:pic>
      <p:pic>
        <p:nvPicPr>
          <p:cNvPr id="203779" name="Picture 5"/>
          <p:cNvPicPr>
            <a:picLocks noChangeAspect="1"/>
          </p:cNvPicPr>
          <p:nvPr/>
        </p:nvPicPr>
        <p:blipFill>
          <a:blip r:embed="rId2"/>
          <a:stretch>
            <a:fillRect/>
          </a:stretch>
        </p:blipFill>
        <p:spPr>
          <a:xfrm>
            <a:off x="250825" y="4221163"/>
            <a:ext cx="8353425" cy="2052637"/>
          </a:xfrm>
          <a:prstGeom prst="rect">
            <a:avLst/>
          </a:prstGeom>
          <a:noFill/>
          <a:ln w="9525">
            <a:noFill/>
          </a:ln>
        </p:spPr>
      </p:pic>
      <p:sp>
        <p:nvSpPr>
          <p:cNvPr id="203780" name="向左箭號 4"/>
          <p:cNvSpPr/>
          <p:nvPr/>
        </p:nvSpPr>
        <p:spPr>
          <a:xfrm>
            <a:off x="5357813" y="5500688"/>
            <a:ext cx="642937" cy="285750"/>
          </a:xfrm>
          <a:prstGeom prst="leftArrow">
            <a:avLst>
              <a:gd name="adj1" fmla="val 50000"/>
              <a:gd name="adj2" fmla="val 49781"/>
            </a:avLst>
          </a:prstGeom>
          <a:solidFill>
            <a:schemeClr val="accent1"/>
          </a:solidFill>
          <a:ln w="9525" cap="flat" cmpd="sng">
            <a:solidFill>
              <a:schemeClr val="tx1"/>
            </a:solidFill>
            <a:prstDash val="solid"/>
            <a:round/>
            <a:headEnd type="none" w="med" len="med"/>
            <a:tailEnd type="none" w="med" len="med"/>
          </a:ln>
        </p:spPr>
        <p:txBody>
          <a:bodyPr anchor="t" anchorCtr="0"/>
          <a:p>
            <a:pPr eaLnBrk="0" hangingPunct="0"/>
            <a:endParaRPr lang="zh-TW" altLang="en-US" dirty="0">
              <a:latin typeface="Arial" panose="020B0604020202020204" pitchFamily="34" charset="0"/>
              <a:ea typeface="新細明體" panose="02020500000000000000" pitchFamily="18" charset="-120"/>
            </a:endParaRPr>
          </a:p>
        </p:txBody>
      </p:sp>
      <p:sp>
        <p:nvSpPr>
          <p:cNvPr id="203781" name="向左箭號 5"/>
          <p:cNvSpPr/>
          <p:nvPr/>
        </p:nvSpPr>
        <p:spPr>
          <a:xfrm>
            <a:off x="5286375" y="5857875"/>
            <a:ext cx="642938" cy="285750"/>
          </a:xfrm>
          <a:prstGeom prst="leftArrow">
            <a:avLst>
              <a:gd name="adj1" fmla="val 50000"/>
              <a:gd name="adj2" fmla="val 49781"/>
            </a:avLst>
          </a:prstGeom>
          <a:solidFill>
            <a:schemeClr val="accent1"/>
          </a:solidFill>
          <a:ln w="9525" cap="flat" cmpd="sng">
            <a:solidFill>
              <a:schemeClr val="tx1"/>
            </a:solidFill>
            <a:prstDash val="solid"/>
            <a:round/>
            <a:headEnd type="none" w="med" len="med"/>
            <a:tailEnd type="none" w="med" len="med"/>
          </a:ln>
        </p:spPr>
        <p:txBody>
          <a:bodyPr anchor="t" anchorCtr="0"/>
          <a:p>
            <a:pPr eaLnBrk="0" hangingPunct="0"/>
            <a:endParaRPr lang="zh-TW" altLang="en-US" dirty="0">
              <a:latin typeface="Arial" panose="020B0604020202020204" pitchFamily="34" charset="0"/>
              <a:ea typeface="新細明體" panose="02020500000000000000" pitchFamily="18" charset="-12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01" name="Picture 4"/>
          <p:cNvPicPr>
            <a:picLocks noGrp="1" noChangeAspect="1"/>
          </p:cNvPicPr>
          <p:nvPr>
            <p:ph idx="1"/>
          </p:nvPr>
        </p:nvPicPr>
        <p:blipFill>
          <a:blip r:embed="rId1"/>
          <a:stretch>
            <a:fillRect/>
          </a:stretch>
        </p:blipFill>
        <p:spPr>
          <a:xfrm>
            <a:off x="0" y="260350"/>
            <a:ext cx="8459788" cy="1884363"/>
          </a:xfrm>
        </p:spPr>
      </p:pic>
      <p:pic>
        <p:nvPicPr>
          <p:cNvPr id="204802" name="Picture 6"/>
          <p:cNvPicPr>
            <a:picLocks noChangeAspect="1"/>
          </p:cNvPicPr>
          <p:nvPr/>
        </p:nvPicPr>
        <p:blipFill>
          <a:blip r:embed="rId2"/>
          <a:stretch>
            <a:fillRect/>
          </a:stretch>
        </p:blipFill>
        <p:spPr>
          <a:xfrm>
            <a:off x="15875" y="2565400"/>
            <a:ext cx="9128125" cy="1724025"/>
          </a:xfrm>
          <a:prstGeom prst="rect">
            <a:avLst/>
          </a:prstGeom>
          <a:noFill/>
          <a:ln w="9525">
            <a:noFill/>
          </a:ln>
        </p:spPr>
      </p:pic>
      <p:pic>
        <p:nvPicPr>
          <p:cNvPr id="204803" name="Picture 7"/>
          <p:cNvPicPr>
            <a:picLocks noChangeAspect="1"/>
          </p:cNvPicPr>
          <p:nvPr/>
        </p:nvPicPr>
        <p:blipFill>
          <a:blip r:embed="rId3"/>
          <a:stretch>
            <a:fillRect/>
          </a:stretch>
        </p:blipFill>
        <p:spPr>
          <a:xfrm>
            <a:off x="250825" y="4508500"/>
            <a:ext cx="6696075" cy="1912938"/>
          </a:xfrm>
          <a:prstGeom prst="rect">
            <a:avLst/>
          </a:prstGeom>
          <a:noFill/>
          <a:ln w="9525">
            <a:noFill/>
          </a:ln>
        </p:spPr>
      </p:pic>
      <p:sp>
        <p:nvSpPr>
          <p:cNvPr id="204804" name="AutoShape 9"/>
          <p:cNvSpPr/>
          <p:nvPr/>
        </p:nvSpPr>
        <p:spPr>
          <a:xfrm>
            <a:off x="179388" y="333375"/>
            <a:ext cx="4464050" cy="431800"/>
          </a:xfrm>
          <a:prstGeom prst="flowChartProcess">
            <a:avLst/>
          </a:prstGeom>
          <a:noFill/>
          <a:ln w="38100" cap="flat" cmpd="sng">
            <a:solidFill>
              <a:srgbClr val="FF0000"/>
            </a:solidFill>
            <a:prstDash val="solid"/>
            <a:miter/>
            <a:headEnd type="none" w="med" len="med"/>
            <a:tailEnd type="none" w="med" len="med"/>
          </a:ln>
        </p:spPr>
        <p:txBody>
          <a:bodyPr wrap="none" anchor="ctr" anchorCtr="0"/>
          <a:p>
            <a:endParaRPr lang="zh-TW" altLang="en-US" dirty="0">
              <a:latin typeface="Arial" panose="020B0604020202020204" pitchFamily="34" charset="0"/>
              <a:ea typeface="新細明體" panose="02020500000000000000" pitchFamily="18" charset="-120"/>
            </a:endParaRPr>
          </a:p>
        </p:txBody>
      </p:sp>
      <p:sp>
        <p:nvSpPr>
          <p:cNvPr id="204805" name="AutoShape 10"/>
          <p:cNvSpPr/>
          <p:nvPr/>
        </p:nvSpPr>
        <p:spPr>
          <a:xfrm>
            <a:off x="179388" y="2492375"/>
            <a:ext cx="4464050" cy="431800"/>
          </a:xfrm>
          <a:prstGeom prst="flowChartProcess">
            <a:avLst/>
          </a:prstGeom>
          <a:noFill/>
          <a:ln w="38100" cap="flat" cmpd="sng">
            <a:solidFill>
              <a:srgbClr val="FF0000"/>
            </a:solidFill>
            <a:prstDash val="solid"/>
            <a:miter/>
            <a:headEnd type="none" w="med" len="med"/>
            <a:tailEnd type="none" w="med" len="med"/>
          </a:ln>
        </p:spPr>
        <p:txBody>
          <a:bodyPr wrap="none" anchor="ctr" anchorCtr="0"/>
          <a:p>
            <a:endParaRPr lang="zh-TW" altLang="en-US" dirty="0">
              <a:latin typeface="Arial" panose="020B0604020202020204" pitchFamily="34" charset="0"/>
              <a:ea typeface="新細明體" panose="02020500000000000000" pitchFamily="18" charset="-12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5825" name="Picture 4"/>
          <p:cNvPicPr>
            <a:picLocks noGrp="1" noChangeAspect="1"/>
          </p:cNvPicPr>
          <p:nvPr>
            <p:ph type="title"/>
          </p:nvPr>
        </p:nvPicPr>
        <p:blipFill>
          <a:blip r:embed="rId1"/>
          <a:stretch>
            <a:fillRect/>
          </a:stretch>
        </p:blipFill>
        <p:spPr>
          <a:xfrm>
            <a:off x="1403350" y="620713"/>
            <a:ext cx="7416800" cy="1027112"/>
          </a:xfrm>
        </p:spPr>
      </p:pic>
      <p:pic>
        <p:nvPicPr>
          <p:cNvPr id="205826" name="Picture 5"/>
          <p:cNvPicPr>
            <a:picLocks noGrp="1" noChangeAspect="1"/>
          </p:cNvPicPr>
          <p:nvPr>
            <p:ph idx="1"/>
          </p:nvPr>
        </p:nvPicPr>
        <p:blipFill>
          <a:blip r:embed="rId2"/>
          <a:stretch>
            <a:fillRect/>
          </a:stretch>
        </p:blipFill>
        <p:spPr>
          <a:xfrm>
            <a:off x="87313" y="3284538"/>
            <a:ext cx="4737100" cy="1644650"/>
          </a:xfrm>
        </p:spPr>
      </p:pic>
      <p:pic>
        <p:nvPicPr>
          <p:cNvPr id="205827" name="Picture 6"/>
          <p:cNvPicPr>
            <a:picLocks noChangeAspect="1"/>
          </p:cNvPicPr>
          <p:nvPr/>
        </p:nvPicPr>
        <p:blipFill>
          <a:blip r:embed="rId3"/>
          <a:stretch>
            <a:fillRect/>
          </a:stretch>
        </p:blipFill>
        <p:spPr>
          <a:xfrm>
            <a:off x="1258888" y="2349500"/>
            <a:ext cx="2881312" cy="276225"/>
          </a:xfrm>
          <a:prstGeom prst="rect">
            <a:avLst/>
          </a:prstGeom>
          <a:noFill/>
          <a:ln w="9525">
            <a:noFill/>
          </a:ln>
        </p:spPr>
      </p:pic>
      <p:pic>
        <p:nvPicPr>
          <p:cNvPr id="205828" name="Picture 7"/>
          <p:cNvPicPr>
            <a:picLocks noChangeAspect="1"/>
          </p:cNvPicPr>
          <p:nvPr/>
        </p:nvPicPr>
        <p:blipFill>
          <a:blip r:embed="rId4"/>
          <a:stretch>
            <a:fillRect/>
          </a:stretch>
        </p:blipFill>
        <p:spPr>
          <a:xfrm>
            <a:off x="5000625" y="2000250"/>
            <a:ext cx="3957638" cy="4724400"/>
          </a:xfrm>
          <a:prstGeom prst="rect">
            <a:avLst/>
          </a:prstGeom>
          <a:noFill/>
          <a:ln w="9525">
            <a:noFill/>
          </a:ln>
        </p:spPr>
      </p:pic>
      <p:sp>
        <p:nvSpPr>
          <p:cNvPr id="205829" name="Rectangle 1"/>
          <p:cNvSpPr/>
          <p:nvPr/>
        </p:nvSpPr>
        <p:spPr>
          <a:xfrm>
            <a:off x="142875" y="5357813"/>
            <a:ext cx="4857750" cy="584200"/>
          </a:xfrm>
          <a:prstGeom prst="rect">
            <a:avLst/>
          </a:prstGeom>
          <a:noFill/>
          <a:ln w="9525">
            <a:noFill/>
          </a:ln>
        </p:spPr>
        <p:txBody>
          <a:bodyPr anchor="ctr" anchorCtr="0">
            <a:spAutoFit/>
          </a:bodyPr>
          <a:p>
            <a:pPr eaLnBrk="0" hangingPunct="0"/>
            <a:r>
              <a:rPr lang="zh-TW" altLang="zh-TW" sz="1600" dirty="0">
                <a:solidFill>
                  <a:srgbClr val="FF0000"/>
                </a:solidFill>
                <a:latin typeface="Arial Unicode MS" pitchFamily="34" charset="-120"/>
                <a:ea typeface="新細明體" panose="02020500000000000000" pitchFamily="18" charset="-120"/>
              </a:rPr>
              <a:t>A.</a:t>
            </a:r>
            <a:r>
              <a:rPr lang="en-US" altLang="zh-TW" sz="1600" dirty="0">
                <a:solidFill>
                  <a:srgbClr val="FF0000"/>
                </a:solidFill>
                <a:latin typeface="Arial Unicode MS" pitchFamily="34" charset="-120"/>
                <a:ea typeface="新細明體" panose="02020500000000000000" pitchFamily="18" charset="-120"/>
              </a:rPr>
              <a:t> </a:t>
            </a:r>
            <a:r>
              <a:rPr lang="zh-TW" altLang="zh-TW" sz="1600" dirty="0">
                <a:solidFill>
                  <a:srgbClr val="FF0000"/>
                </a:solidFill>
                <a:latin typeface="Arial Unicode MS" pitchFamily="34" charset="-120"/>
                <a:ea typeface="新細明體" panose="02020500000000000000" pitchFamily="18" charset="-120"/>
              </a:rPr>
              <a:t>Courtoy, A.Bacchetta, M.Radici and A.Bianconi, </a:t>
            </a:r>
            <a:endParaRPr lang="en-US" altLang="zh-TW" sz="1600" dirty="0">
              <a:solidFill>
                <a:srgbClr val="FF0000"/>
              </a:solidFill>
              <a:latin typeface="Arial" panose="020B0604020202020204" pitchFamily="34" charset="0"/>
              <a:ea typeface="新細明體" panose="02020500000000000000" pitchFamily="18" charset="-120"/>
            </a:endParaRPr>
          </a:p>
          <a:p>
            <a:pPr eaLnBrk="0" hangingPunct="0"/>
            <a:r>
              <a:rPr lang="zh-TW" altLang="zh-TW" sz="1600" dirty="0">
                <a:solidFill>
                  <a:srgbClr val="FF0000"/>
                </a:solidFill>
                <a:latin typeface="Arial Unicode MS" pitchFamily="34" charset="-120"/>
                <a:ea typeface="新細明體" panose="02020500000000000000" pitchFamily="18" charset="-120"/>
              </a:rPr>
              <a:t> </a:t>
            </a:r>
            <a:r>
              <a:rPr lang="en-US" altLang="zh-TW" sz="1600" dirty="0">
                <a:solidFill>
                  <a:srgbClr val="FF0000"/>
                </a:solidFill>
                <a:latin typeface="Arial Unicode MS" pitchFamily="34" charset="-120"/>
                <a:ea typeface="新細明體" panose="02020500000000000000" pitchFamily="18" charset="-120"/>
              </a:rPr>
              <a:t>PR</a:t>
            </a:r>
            <a:r>
              <a:rPr lang="zh-TW" altLang="zh-TW" sz="1600" dirty="0">
                <a:solidFill>
                  <a:srgbClr val="FF0000"/>
                </a:solidFill>
                <a:latin typeface="Arial Unicode MS" pitchFamily="34" charset="-120"/>
                <a:ea typeface="新細明體" panose="02020500000000000000" pitchFamily="18" charset="-120"/>
              </a:rPr>
              <a:t>D 85, 114023 (2012)</a:t>
            </a:r>
            <a:r>
              <a:rPr lang="zh-TW" altLang="zh-TW" sz="1600" dirty="0">
                <a:solidFill>
                  <a:srgbClr val="FF0000"/>
                </a:solidFill>
                <a:latin typeface="Arial" panose="020B0604020202020204" pitchFamily="34" charset="0"/>
                <a:ea typeface="新細明體" panose="02020500000000000000" pitchFamily="18" charset="-120"/>
              </a:rPr>
              <a:t> </a:t>
            </a:r>
            <a:endParaRPr lang="zh-TW" altLang="zh-TW" sz="1600" dirty="0">
              <a:solidFill>
                <a:srgbClr val="FF0000"/>
              </a:solidFill>
              <a:latin typeface="Arial" panose="020B0604020202020204" pitchFamily="34" charset="0"/>
              <a:ea typeface="新細明體" panose="02020500000000000000" pitchFamily="18" charset="-12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34925" y="0"/>
            <a:ext cx="7886700" cy="6840220"/>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107315" y="102235"/>
            <a:ext cx="7031990" cy="6755765"/>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r>
              <a:rPr lang="en-US" sz="3600"/>
              <a:t>Study of </a:t>
            </a:r>
            <a:br>
              <a:rPr lang="en-US" sz="3600"/>
            </a:br>
            <a:r>
              <a:rPr lang="en-US" sz="3600">
                <a:solidFill>
                  <a:srgbClr val="FF0000"/>
                </a:solidFill>
              </a:rPr>
              <a:t>T</a:t>
            </a:r>
            <a:r>
              <a:rPr lang="en-US" sz="3600"/>
              <a:t>raverse-</a:t>
            </a:r>
            <a:r>
              <a:rPr lang="en-US" sz="3600">
                <a:solidFill>
                  <a:srgbClr val="FF0000"/>
                </a:solidFill>
              </a:rPr>
              <a:t>M</a:t>
            </a:r>
            <a:r>
              <a:rPr lang="en-US" sz="3600"/>
              <a:t>omentum-</a:t>
            </a:r>
            <a:r>
              <a:rPr lang="en-US" sz="3600">
                <a:solidFill>
                  <a:srgbClr val="FF0000"/>
                </a:solidFill>
              </a:rPr>
              <a:t>D</a:t>
            </a:r>
            <a:r>
              <a:rPr lang="en-US" sz="3600"/>
              <a:t>ependent </a:t>
            </a:r>
            <a:r>
              <a:rPr lang="en-US" sz="3600">
                <a:solidFill>
                  <a:srgbClr val="FF0000"/>
                </a:solidFill>
              </a:rPr>
              <a:t>P</a:t>
            </a:r>
            <a:r>
              <a:rPr lang="en-US" sz="3600"/>
              <a:t>arton </a:t>
            </a:r>
            <a:r>
              <a:rPr lang="en-US" sz="3600">
                <a:solidFill>
                  <a:srgbClr val="FF0000"/>
                </a:solidFill>
              </a:rPr>
              <a:t>D</a:t>
            </a:r>
            <a:r>
              <a:rPr lang="en-US" sz="3600"/>
              <a:t>istribution </a:t>
            </a:r>
            <a:r>
              <a:rPr lang="en-US" sz="3600">
                <a:solidFill>
                  <a:srgbClr val="FF0000"/>
                </a:solidFill>
              </a:rPr>
              <a:t>F</a:t>
            </a:r>
            <a:r>
              <a:rPr lang="en-US" sz="3600"/>
              <a:t>unctions</a:t>
            </a:r>
            <a:br>
              <a:rPr lang="en-US" sz="3600"/>
            </a:br>
            <a:r>
              <a:rPr lang="en-US" sz="3600"/>
              <a:t>in </a:t>
            </a:r>
            <a:r>
              <a:rPr lang="en-US" sz="3600">
                <a:solidFill>
                  <a:srgbClr val="D60093"/>
                </a:solidFill>
              </a:rPr>
              <a:t>E</a:t>
            </a:r>
            <a:r>
              <a:rPr lang="en-US" sz="3600"/>
              <a:t>lectron-</a:t>
            </a:r>
            <a:r>
              <a:rPr lang="en-US" sz="3600">
                <a:solidFill>
                  <a:srgbClr val="D60093"/>
                </a:solidFill>
              </a:rPr>
              <a:t>I</a:t>
            </a:r>
            <a:r>
              <a:rPr lang="en-US" sz="3600"/>
              <a:t>on </a:t>
            </a:r>
            <a:r>
              <a:rPr lang="en-US" sz="3600">
                <a:solidFill>
                  <a:srgbClr val="D60093"/>
                </a:solidFill>
              </a:rPr>
              <a:t>C</a:t>
            </a:r>
            <a:r>
              <a:rPr lang="en-US" sz="3600"/>
              <a:t>olliders</a:t>
            </a:r>
            <a:r>
              <a:rPr lang="en-US"/>
              <a:t> (D)</a:t>
            </a:r>
            <a:endParaRPr lang="en-US"/>
          </a:p>
        </p:txBody>
      </p:sp>
      <p:sp>
        <p:nvSpPr>
          <p:cNvPr id="5" name="Subtitle 4"/>
          <p:cNvSpPr>
            <a:spLocks noGrp="1"/>
          </p:cNvSpPr>
          <p:nvPr>
            <p:ph type="subTitle" idx="1"/>
          </p:nvPr>
        </p:nvSpPr>
        <p:spPr/>
        <p:txBody>
          <a:bodyPr/>
          <a:p>
            <a:r>
              <a:rPr lang="en-US"/>
              <a:t>Polarized SIDIS:</a:t>
            </a:r>
            <a:endParaRPr lang="en-US"/>
          </a:p>
          <a:p>
            <a:r>
              <a:rPr lang="en-US"/>
              <a:t>Gluon Sivers TMDPDF</a:t>
            </a:r>
            <a:endParaRPr lang="en-US"/>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4017" name="Title 2"/>
          <p:cNvSpPr>
            <a:spLocks noGrp="1"/>
          </p:cNvSpPr>
          <p:nvPr>
            <p:ph type="title"/>
          </p:nvPr>
        </p:nvSpPr>
        <p:spPr/>
        <p:txBody>
          <a:bodyPr anchor="b" anchorCtr="0"/>
          <a:p>
            <a:endParaRPr lang="en-US" altLang="zh-CN"/>
          </a:p>
        </p:txBody>
      </p:sp>
      <p:pic>
        <p:nvPicPr>
          <p:cNvPr id="214018" name="Content Placeholder 1"/>
          <p:cNvPicPr>
            <a:picLocks noGrp="1" noChangeAspect="1"/>
          </p:cNvPicPr>
          <p:nvPr>
            <p:ph idx="1"/>
          </p:nvPr>
        </p:nvPicPr>
        <p:blipFill>
          <a:blip r:embed="rId1"/>
          <a:stretch>
            <a:fillRect/>
          </a:stretch>
        </p:blipFill>
        <p:spPr>
          <a:xfrm>
            <a:off x="96838" y="214313"/>
            <a:ext cx="8847137" cy="6645275"/>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Title 2"/>
          <p:cNvSpPr>
            <a:spLocks noGrp="1"/>
          </p:cNvSpPr>
          <p:nvPr>
            <p:ph type="title"/>
          </p:nvPr>
        </p:nvSpPr>
        <p:spPr/>
        <p:txBody>
          <a:bodyPr anchor="b" anchorCtr="0"/>
          <a:p>
            <a:r>
              <a:rPr lang="en-US" altLang="zh-CN"/>
              <a:t>Two pictures: GPDs and TMDs</a:t>
            </a:r>
            <a:endParaRPr lang="en-US" altLang="zh-CN"/>
          </a:p>
        </p:txBody>
      </p:sp>
      <p:pic>
        <p:nvPicPr>
          <p:cNvPr id="88066" name="Content Placeholder 1"/>
          <p:cNvPicPr>
            <a:picLocks noGrp="1" noChangeAspect="1"/>
          </p:cNvPicPr>
          <p:nvPr>
            <p:ph idx="1"/>
          </p:nvPr>
        </p:nvPicPr>
        <p:blipFill>
          <a:blip r:embed="rId1"/>
          <a:stretch>
            <a:fillRect/>
          </a:stretch>
        </p:blipFill>
        <p:spPr>
          <a:xfrm>
            <a:off x="701675" y="1827213"/>
            <a:ext cx="7564438" cy="4965700"/>
          </a:xfr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41" name="Title 2"/>
          <p:cNvSpPr>
            <a:spLocks noGrp="1"/>
          </p:cNvSpPr>
          <p:nvPr>
            <p:ph type="title"/>
          </p:nvPr>
        </p:nvSpPr>
        <p:spPr/>
        <p:txBody>
          <a:bodyPr anchor="b" anchorCtr="0"/>
          <a:p>
            <a:endParaRPr lang="en-US" altLang="zh-CN"/>
          </a:p>
        </p:txBody>
      </p:sp>
      <p:pic>
        <p:nvPicPr>
          <p:cNvPr id="215042" name="Content Placeholder 1"/>
          <p:cNvPicPr>
            <a:picLocks noGrp="1" noChangeAspect="1"/>
          </p:cNvPicPr>
          <p:nvPr>
            <p:ph idx="1"/>
          </p:nvPr>
        </p:nvPicPr>
        <p:blipFill>
          <a:blip r:embed="rId1"/>
          <a:stretch>
            <a:fillRect/>
          </a:stretch>
        </p:blipFill>
        <p:spPr>
          <a:xfrm>
            <a:off x="123825" y="214313"/>
            <a:ext cx="8820150" cy="6569075"/>
          </a:xfr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6065" name="Title 2"/>
          <p:cNvSpPr>
            <a:spLocks noGrp="1"/>
          </p:cNvSpPr>
          <p:nvPr>
            <p:ph type="title"/>
          </p:nvPr>
        </p:nvSpPr>
        <p:spPr/>
        <p:txBody>
          <a:bodyPr anchor="b" anchorCtr="0"/>
          <a:p>
            <a:endParaRPr lang="en-US" altLang="zh-CN"/>
          </a:p>
        </p:txBody>
      </p:sp>
      <p:pic>
        <p:nvPicPr>
          <p:cNvPr id="216066" name="Content Placeholder 1"/>
          <p:cNvPicPr>
            <a:picLocks noGrp="1" noChangeAspect="1"/>
          </p:cNvPicPr>
          <p:nvPr>
            <p:ph idx="1"/>
          </p:nvPr>
        </p:nvPicPr>
        <p:blipFill>
          <a:blip r:embed="rId1"/>
          <a:stretch>
            <a:fillRect/>
          </a:stretch>
        </p:blipFill>
        <p:spPr>
          <a:xfrm>
            <a:off x="123825" y="214313"/>
            <a:ext cx="8820150" cy="6569075"/>
          </a:xfr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7089" name="Title 2"/>
          <p:cNvSpPr>
            <a:spLocks noGrp="1"/>
          </p:cNvSpPr>
          <p:nvPr>
            <p:ph type="title"/>
          </p:nvPr>
        </p:nvSpPr>
        <p:spPr/>
        <p:txBody>
          <a:bodyPr anchor="b" anchorCtr="0"/>
          <a:p>
            <a:endParaRPr lang="en-US" altLang="zh-CN"/>
          </a:p>
        </p:txBody>
      </p:sp>
      <p:pic>
        <p:nvPicPr>
          <p:cNvPr id="217090" name="Content Placeholder 1"/>
          <p:cNvPicPr>
            <a:picLocks noGrp="1" noChangeAspect="1"/>
          </p:cNvPicPr>
          <p:nvPr>
            <p:ph idx="1"/>
          </p:nvPr>
        </p:nvPicPr>
        <p:blipFill>
          <a:blip r:embed="rId1"/>
          <a:stretch>
            <a:fillRect/>
          </a:stretch>
        </p:blipFill>
        <p:spPr>
          <a:xfrm>
            <a:off x="120650" y="131763"/>
            <a:ext cx="8902700" cy="6596062"/>
          </a:xfr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8113" name="Title 2"/>
          <p:cNvSpPr>
            <a:spLocks noGrp="1"/>
          </p:cNvSpPr>
          <p:nvPr>
            <p:ph type="title"/>
          </p:nvPr>
        </p:nvSpPr>
        <p:spPr/>
        <p:txBody>
          <a:bodyPr anchor="b" anchorCtr="0"/>
          <a:p>
            <a:endParaRPr lang="en-US" altLang="zh-CN"/>
          </a:p>
        </p:txBody>
      </p:sp>
      <p:pic>
        <p:nvPicPr>
          <p:cNvPr id="218114" name="Content Placeholder 1"/>
          <p:cNvPicPr>
            <a:picLocks noGrp="1" noChangeAspect="1"/>
          </p:cNvPicPr>
          <p:nvPr>
            <p:ph idx="1"/>
          </p:nvPr>
        </p:nvPicPr>
        <p:blipFill>
          <a:blip r:embed="rId1"/>
          <a:stretch>
            <a:fillRect/>
          </a:stretch>
        </p:blipFill>
        <p:spPr>
          <a:xfrm>
            <a:off x="133350" y="214313"/>
            <a:ext cx="8810625" cy="6538912"/>
          </a:xfr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9137" name="Title 4"/>
          <p:cNvSpPr>
            <a:spLocks noGrp="1"/>
          </p:cNvSpPr>
          <p:nvPr>
            <p:ph type="title"/>
          </p:nvPr>
        </p:nvSpPr>
        <p:spPr/>
        <p:txBody>
          <a:bodyPr anchor="b" anchorCtr="0"/>
          <a:p>
            <a:endParaRPr lang="en-US" altLang="zh-CN"/>
          </a:p>
        </p:txBody>
      </p:sp>
      <p:sp>
        <p:nvSpPr>
          <p:cNvPr id="219138" name="Content Placeholder 7"/>
          <p:cNvSpPr>
            <a:spLocks noGrp="1"/>
          </p:cNvSpPr>
          <p:nvPr>
            <p:ph sz="half" idx="2"/>
          </p:nvPr>
        </p:nvSpPr>
        <p:spPr/>
        <p:txBody>
          <a:bodyPr anchor="t" anchorCtr="0"/>
          <a:p>
            <a:pPr defTabSz="914400">
              <a:buClr>
                <a:schemeClr val="folHlink"/>
              </a:buClr>
              <a:buSzPct val="60000"/>
              <a:buFont typeface="Wingdings" panose="05000000000000000000" pitchFamily="2" charset="2"/>
            </a:pPr>
            <a:endParaRPr lang="en-US" altLang="zh-CN"/>
          </a:p>
        </p:txBody>
      </p:sp>
      <p:pic>
        <p:nvPicPr>
          <p:cNvPr id="219139" name="Content Placeholder 8"/>
          <p:cNvPicPr>
            <a:picLocks noGrp="1" noChangeAspect="1"/>
          </p:cNvPicPr>
          <p:nvPr>
            <p:ph sz="half" idx="1"/>
          </p:nvPr>
        </p:nvPicPr>
        <p:blipFill>
          <a:blip r:embed="rId1"/>
          <a:stretch>
            <a:fillRect/>
          </a:stretch>
        </p:blipFill>
        <p:spPr>
          <a:xfrm>
            <a:off x="119063" y="314325"/>
            <a:ext cx="8836025" cy="6418263"/>
          </a:xfr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0161" name="Title 1"/>
          <p:cNvSpPr>
            <a:spLocks noGrp="1"/>
          </p:cNvSpPr>
          <p:nvPr>
            <p:ph type="title"/>
          </p:nvPr>
        </p:nvSpPr>
        <p:spPr/>
        <p:txBody>
          <a:bodyPr anchor="b" anchorCtr="0"/>
          <a:p>
            <a:endParaRPr lang="en-US" altLang="zh-CN"/>
          </a:p>
        </p:txBody>
      </p:sp>
      <p:sp>
        <p:nvSpPr>
          <p:cNvPr id="220162" name="Content Placeholder 3"/>
          <p:cNvSpPr>
            <a:spLocks noGrp="1"/>
          </p:cNvSpPr>
          <p:nvPr>
            <p:ph sz="half" idx="2"/>
          </p:nvPr>
        </p:nvSpPr>
        <p:spPr/>
        <p:txBody>
          <a:bodyPr anchor="t" anchorCtr="0"/>
          <a:p>
            <a:pPr defTabSz="914400">
              <a:buClr>
                <a:schemeClr val="folHlink"/>
              </a:buClr>
              <a:buSzPct val="60000"/>
              <a:buFont typeface="Wingdings" panose="05000000000000000000" pitchFamily="2" charset="2"/>
            </a:pPr>
            <a:endParaRPr lang="en-US" altLang="zh-CN"/>
          </a:p>
        </p:txBody>
      </p:sp>
      <p:pic>
        <p:nvPicPr>
          <p:cNvPr id="220163" name="Content Placeholder 1"/>
          <p:cNvPicPr>
            <a:picLocks noGrp="1" noChangeAspect="1"/>
          </p:cNvPicPr>
          <p:nvPr>
            <p:ph sz="half" idx="1"/>
          </p:nvPr>
        </p:nvPicPr>
        <p:blipFill>
          <a:blip r:embed="rId1"/>
          <a:stretch>
            <a:fillRect/>
          </a:stretch>
        </p:blipFill>
        <p:spPr>
          <a:xfrm>
            <a:off x="85725" y="312738"/>
            <a:ext cx="8788400" cy="6440487"/>
          </a:xfr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1185" name="Content Placeholder 1"/>
          <p:cNvPicPr>
            <a:picLocks noGrp="1" noChangeAspect="1"/>
          </p:cNvPicPr>
          <p:nvPr>
            <p:ph idx="1"/>
          </p:nvPr>
        </p:nvPicPr>
        <p:blipFill>
          <a:blip r:embed="rId1"/>
          <a:stretch>
            <a:fillRect/>
          </a:stretch>
        </p:blipFill>
        <p:spPr>
          <a:xfrm>
            <a:off x="85725" y="828675"/>
            <a:ext cx="8791575" cy="5646738"/>
          </a:xfr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2209" name="Title 1"/>
          <p:cNvSpPr>
            <a:spLocks noGrp="1"/>
          </p:cNvSpPr>
          <p:nvPr>
            <p:ph type="title"/>
          </p:nvPr>
        </p:nvSpPr>
        <p:spPr/>
        <p:txBody>
          <a:bodyPr anchor="b" anchorCtr="0"/>
          <a:p>
            <a:endParaRPr lang="en-US" altLang="zh-CN"/>
          </a:p>
        </p:txBody>
      </p:sp>
      <p:pic>
        <p:nvPicPr>
          <p:cNvPr id="222210" name="Content Placeholder 1"/>
          <p:cNvPicPr>
            <a:picLocks noGrp="1" noChangeAspect="1"/>
          </p:cNvPicPr>
          <p:nvPr>
            <p:ph idx="1"/>
          </p:nvPr>
        </p:nvPicPr>
        <p:blipFill>
          <a:blip r:embed="rId1"/>
          <a:stretch>
            <a:fillRect/>
          </a:stretch>
        </p:blipFill>
        <p:spPr>
          <a:xfrm>
            <a:off x="77788" y="214313"/>
            <a:ext cx="8586787" cy="6507162"/>
          </a:xfr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TMDs in EIC</a:t>
            </a:r>
            <a:endParaRPr lang="en-US" altLang="zh-CN"/>
          </a:p>
        </p:txBody>
      </p:sp>
      <p:sp>
        <p:nvSpPr>
          <p:cNvPr id="16386" name="Content Placeholder 1"/>
          <p:cNvSpPr>
            <a:spLocks noGrp="1"/>
          </p:cNvSpPr>
          <p:nvPr>
            <p:ph idx="1"/>
          </p:nvPr>
        </p:nvSpPr>
        <p:spPr>
          <a:xfrm>
            <a:off x="-36830" y="2204720"/>
            <a:ext cx="9089390" cy="4114800"/>
          </a:xfrm>
        </p:spPr>
        <p:txBody>
          <a:bodyPr anchor="t" anchorCtr="0"/>
          <a:p>
            <a:pPr marL="0" indent="0">
              <a:buNone/>
            </a:pPr>
            <a:r>
              <a:rPr lang="en-US" altLang="zh-CN" sz="2000">
                <a:sym typeface="+mn-ea"/>
              </a:rPr>
              <a:t>While the current knowledge about the Sivers function in the valence region still has considerable uncertainties, the situation is even worse for sea quarks and gluons where hardly any experimental information exists. </a:t>
            </a:r>
            <a:r>
              <a:rPr lang="en-US" altLang="zh-CN" sz="2000">
                <a:solidFill>
                  <a:srgbClr val="FF0000"/>
                </a:solidFill>
                <a:sym typeface="+mn-ea"/>
              </a:rPr>
              <a:t>At the EIC, the gluon Sivers function can be addressed through transverse single-spin asymmetries for the production of nearly back-to-back pairs of jets or heavy-flavor hadrons.</a:t>
            </a:r>
            <a:r>
              <a:rPr lang="en-US" altLang="zh-CN" sz="2000">
                <a:sym typeface="+mn-ea"/>
              </a:rPr>
              <a:t> We note that, qualitatively, the above discussion of the Sivers function applies also to the other TMDs. Generally, the EIC has transformative potential in the field of the nucleon’s 3D structure in momentum space.</a:t>
            </a:r>
            <a:endParaRPr lang="en-US" altLang="zh-CN" sz="200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107315" y="332740"/>
            <a:ext cx="8014970" cy="63576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Content Placeholder 6"/>
          <p:cNvPicPr>
            <a:picLocks noChangeAspect="1"/>
          </p:cNvPicPr>
          <p:nvPr>
            <p:ph idx="1"/>
          </p:nvPr>
        </p:nvPicPr>
        <p:blipFill>
          <a:blip r:embed="rId1"/>
          <a:stretch>
            <a:fillRect/>
          </a:stretch>
        </p:blipFill>
        <p:spPr>
          <a:xfrm>
            <a:off x="0" y="-27305"/>
            <a:ext cx="6485890" cy="6910705"/>
          </a:xfrm>
          <a:prstGeom prst="rect">
            <a:avLst/>
          </a:prstGeom>
        </p:spPr>
      </p:pic>
      <p:sp>
        <p:nvSpPr>
          <p:cNvPr id="2" name="Text Box 1"/>
          <p:cNvSpPr txBox="1"/>
          <p:nvPr/>
        </p:nvSpPr>
        <p:spPr>
          <a:xfrm>
            <a:off x="6588125" y="476885"/>
            <a:ext cx="2540000" cy="5077460"/>
          </a:xfrm>
          <a:prstGeom prst="rect">
            <a:avLst/>
          </a:prstGeom>
          <a:noFill/>
        </p:spPr>
        <p:txBody>
          <a:bodyPr wrap="square" rtlCol="0" anchor="t">
            <a:spAutoFit/>
          </a:bodyPr>
          <a:p>
            <a:r>
              <a:rPr lang="en-US"/>
              <a:t>How are the sea quarks and gluons, and their spins, distributed in space</a:t>
            </a:r>
            <a:endParaRPr lang="en-US"/>
          </a:p>
          <a:p>
            <a:r>
              <a:rPr lang="en-US"/>
              <a:t>and momentum inside the nucleon? </a:t>
            </a:r>
            <a:endParaRPr lang="en-US"/>
          </a:p>
          <a:p>
            <a:endParaRPr lang="en-US"/>
          </a:p>
          <a:p>
            <a:r>
              <a:rPr lang="en-US">
                <a:solidFill>
                  <a:srgbClr val="D60093"/>
                </a:solidFill>
              </a:rPr>
              <a:t>How are these quark and gluon distributions</a:t>
            </a:r>
            <a:endParaRPr lang="en-US">
              <a:solidFill>
                <a:srgbClr val="D60093"/>
              </a:solidFill>
            </a:endParaRPr>
          </a:p>
          <a:p>
            <a:r>
              <a:rPr lang="en-US">
                <a:solidFill>
                  <a:srgbClr val="D60093"/>
                </a:solidFill>
              </a:rPr>
              <a:t>correlated with overall nucleon properties, such as spin direction?</a:t>
            </a:r>
            <a:endParaRPr lang="en-US">
              <a:solidFill>
                <a:srgbClr val="D60093"/>
              </a:solidFill>
            </a:endParaRPr>
          </a:p>
          <a:p>
            <a:r>
              <a:rPr lang="en-US"/>
              <a:t> </a:t>
            </a:r>
            <a:endParaRPr lang="en-US"/>
          </a:p>
          <a:p>
            <a:r>
              <a:rPr lang="en-US">
                <a:solidFill>
                  <a:srgbClr val="0070C0"/>
                </a:solidFill>
              </a:rPr>
              <a:t>What is the role of</a:t>
            </a:r>
            <a:endParaRPr lang="en-US">
              <a:solidFill>
                <a:srgbClr val="0070C0"/>
              </a:solidFill>
            </a:endParaRPr>
          </a:p>
          <a:p>
            <a:r>
              <a:rPr lang="en-US">
                <a:solidFill>
                  <a:srgbClr val="0070C0"/>
                </a:solidFill>
              </a:rPr>
              <a:t>the orbital motion of sea quarks and gluons in building the nucleon spin?</a:t>
            </a:r>
            <a:endParaRPr lang="en-US">
              <a:solidFill>
                <a:srgbClr val="0070C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sz="half" idx="1"/>
          </p:nvPr>
        </p:nvPicPr>
        <p:blipFill>
          <a:blip r:embed="rId1"/>
          <a:stretch>
            <a:fillRect/>
          </a:stretch>
        </p:blipFill>
        <p:spPr>
          <a:xfrm>
            <a:off x="34925" y="260350"/>
            <a:ext cx="9095740" cy="5250815"/>
          </a:xfrm>
          <a:prstGeom prst="rect">
            <a:avLst/>
          </a:prstGeom>
        </p:spPr>
      </p:pic>
      <p:sp>
        <p:nvSpPr>
          <p:cNvPr id="4" name="Text Box 3"/>
          <p:cNvSpPr txBox="1"/>
          <p:nvPr/>
        </p:nvSpPr>
        <p:spPr>
          <a:xfrm>
            <a:off x="467360" y="5589270"/>
            <a:ext cx="7491730" cy="829945"/>
          </a:xfrm>
          <a:prstGeom prst="rect">
            <a:avLst/>
          </a:prstGeom>
          <a:noFill/>
        </p:spPr>
        <p:txBody>
          <a:bodyPr wrap="none" rtlCol="0">
            <a:spAutoFit/>
          </a:bodyPr>
          <a:p>
            <a:r>
              <a:rPr lang="en-US" sz="2400">
                <a:solidFill>
                  <a:srgbClr val="FF0000"/>
                </a:solidFill>
              </a:rPr>
              <a:t>Extraction of </a:t>
            </a:r>
            <a:r>
              <a:rPr lang="en-US" sz="2400">
                <a:solidFill>
                  <a:srgbClr val="00B050"/>
                </a:solidFill>
              </a:rPr>
              <a:t>PDFs</a:t>
            </a:r>
            <a:r>
              <a:rPr lang="en-US" sz="2400">
                <a:solidFill>
                  <a:srgbClr val="FF0000"/>
                </a:solidFill>
              </a:rPr>
              <a:t>, </a:t>
            </a:r>
            <a:r>
              <a:rPr lang="en-US" sz="2400">
                <a:solidFill>
                  <a:schemeClr val="tx2"/>
                </a:solidFill>
              </a:rPr>
              <a:t>GPDs</a:t>
            </a:r>
            <a:r>
              <a:rPr lang="en-US" sz="2400">
                <a:solidFill>
                  <a:srgbClr val="FF0000"/>
                </a:solidFill>
              </a:rPr>
              <a:t> and </a:t>
            </a:r>
            <a:r>
              <a:rPr lang="en-US" sz="2400">
                <a:solidFill>
                  <a:srgbClr val="7030A0"/>
                </a:solidFill>
              </a:rPr>
              <a:t>TMDs</a:t>
            </a:r>
            <a:r>
              <a:rPr lang="en-US" sz="2400">
                <a:solidFill>
                  <a:srgbClr val="FF0000"/>
                </a:solidFill>
              </a:rPr>
              <a:t> from the data of </a:t>
            </a:r>
            <a:endParaRPr lang="en-US" sz="2400">
              <a:solidFill>
                <a:srgbClr val="FF0000"/>
              </a:solidFill>
            </a:endParaRPr>
          </a:p>
          <a:p>
            <a:r>
              <a:rPr lang="en-US" sz="2400">
                <a:solidFill>
                  <a:srgbClr val="FF0000"/>
                </a:solidFill>
              </a:rPr>
              <a:t>various processes is an huge industry! </a:t>
            </a:r>
            <a:endParaRPr lang="en-US" sz="2400">
              <a:solidFill>
                <a:srgbClr val="FF0000"/>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a:xfrm>
            <a:off x="990600" y="1676400"/>
            <a:ext cx="8153400" cy="1462405"/>
          </a:xfrm>
        </p:spPr>
        <p:txBody>
          <a:bodyPr/>
          <a:p>
            <a:r>
              <a:rPr lang="en-US" sz="3600"/>
              <a:t>Study of </a:t>
            </a:r>
            <a:br>
              <a:rPr lang="en-US" sz="3600"/>
            </a:br>
            <a:r>
              <a:rPr lang="en-US" sz="3600">
                <a:solidFill>
                  <a:srgbClr val="FF0000"/>
                </a:solidFill>
              </a:rPr>
              <a:t>G</a:t>
            </a:r>
            <a:r>
              <a:rPr lang="en-US" sz="3600"/>
              <a:t>eneralized  </a:t>
            </a:r>
            <a:r>
              <a:rPr lang="en-US" sz="3600">
                <a:solidFill>
                  <a:srgbClr val="FF0000"/>
                </a:solidFill>
              </a:rPr>
              <a:t>P</a:t>
            </a:r>
            <a:r>
              <a:rPr lang="en-US" sz="3600"/>
              <a:t>arton </a:t>
            </a:r>
            <a:r>
              <a:rPr lang="en-US" sz="3600">
                <a:solidFill>
                  <a:srgbClr val="FF0000"/>
                </a:solidFill>
              </a:rPr>
              <a:t>D</a:t>
            </a:r>
            <a:r>
              <a:rPr lang="en-US" sz="3600"/>
              <a:t>istribution Functions in </a:t>
            </a:r>
            <a:r>
              <a:rPr lang="en-US" sz="3600">
                <a:solidFill>
                  <a:srgbClr val="D60093"/>
                </a:solidFill>
              </a:rPr>
              <a:t>E</a:t>
            </a:r>
            <a:r>
              <a:rPr lang="en-US" sz="3600"/>
              <a:t>lectron-</a:t>
            </a:r>
            <a:r>
              <a:rPr lang="en-US" sz="3600">
                <a:solidFill>
                  <a:srgbClr val="D60093"/>
                </a:solidFill>
              </a:rPr>
              <a:t>I</a:t>
            </a:r>
            <a:r>
              <a:rPr lang="en-US" sz="3600"/>
              <a:t>on </a:t>
            </a:r>
            <a:r>
              <a:rPr lang="en-US" sz="3600">
                <a:solidFill>
                  <a:srgbClr val="D60093"/>
                </a:solidFill>
              </a:rPr>
              <a:t>C</a:t>
            </a:r>
            <a:r>
              <a:rPr lang="en-US" sz="3600"/>
              <a:t>olliders</a:t>
            </a:r>
            <a:r>
              <a:rPr lang="en-US"/>
              <a:t> </a:t>
            </a:r>
            <a:endParaRPr lang="en-US"/>
          </a:p>
        </p:txBody>
      </p:sp>
      <p:sp>
        <p:nvSpPr>
          <p:cNvPr id="5" name="Subtitle 4"/>
          <p:cNvSpPr>
            <a:spLocks noGrp="1"/>
          </p:cNvSpPr>
          <p:nvPr>
            <p:ph type="subTitle" idx="1"/>
          </p:nvPr>
        </p:nvSpPr>
        <p:spPr/>
        <p:txBody>
          <a:bodyPr/>
          <a:p>
            <a:endParaRPr lang="en-US"/>
          </a:p>
        </p:txBody>
      </p:sp>
      <p:pic>
        <p:nvPicPr>
          <p:cNvPr id="90114" name="Picture 1" descr="1-s2.0-S0370157305002644-gr17"/>
          <p:cNvPicPr>
            <a:picLocks noChangeAspect="1"/>
          </p:cNvPicPr>
          <p:nvPr/>
        </p:nvPicPr>
        <p:blipFill>
          <a:blip r:embed="rId1"/>
          <a:stretch>
            <a:fillRect/>
          </a:stretch>
        </p:blipFill>
        <p:spPr>
          <a:xfrm>
            <a:off x="847725" y="3502025"/>
            <a:ext cx="6823075" cy="3044825"/>
          </a:xfrm>
          <a:prstGeom prst="rect">
            <a:avLst/>
          </a:prstGeom>
          <a:noFill/>
          <a:ln w="9525">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Title 208900"/>
          <p:cNvSpPr>
            <a:spLocks noGrp="1"/>
          </p:cNvSpPr>
          <p:nvPr>
            <p:ph type="title"/>
          </p:nvPr>
        </p:nvSpPr>
        <p:spPr/>
        <p:txBody>
          <a:bodyPr vert="horz" wrap="square" lIns="91440" tIns="45720" rIns="91440" bIns="45720" anchor="b" anchorCtr="0"/>
          <a:p>
            <a:endParaRPr lang="en-US" altLang="zh-TW"/>
          </a:p>
        </p:txBody>
      </p:sp>
      <p:pic>
        <p:nvPicPr>
          <p:cNvPr id="95234" name="Content Placeholder 3"/>
          <p:cNvPicPr>
            <a:picLocks noGrp="1" noChangeAspect="1"/>
          </p:cNvPicPr>
          <p:nvPr>
            <p:ph sz="half" idx="4294967295"/>
          </p:nvPr>
        </p:nvPicPr>
        <p:blipFill>
          <a:blip r:embed="rId1"/>
          <a:stretch>
            <a:fillRect/>
          </a:stretch>
        </p:blipFill>
        <p:spPr>
          <a:xfrm>
            <a:off x="117475" y="214313"/>
            <a:ext cx="8959850" cy="6469062"/>
          </a:xfr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Title 7"/>
          <p:cNvSpPr>
            <a:spLocks noGrp="1"/>
          </p:cNvSpPr>
          <p:nvPr>
            <p:ph type="title"/>
          </p:nvPr>
        </p:nvSpPr>
        <p:spPr/>
        <p:txBody>
          <a:bodyPr anchor="b" anchorCtr="0"/>
          <a:p>
            <a:r>
              <a:rPr lang="en-US" altLang="zh-CN" sz="4000"/>
              <a:t>Generalized Parton Distributions</a:t>
            </a:r>
            <a:endParaRPr lang="en-US" altLang="zh-CN" sz="4000"/>
          </a:p>
        </p:txBody>
      </p:sp>
      <p:pic>
        <p:nvPicPr>
          <p:cNvPr id="92162" name="Content Placeholder 1"/>
          <p:cNvPicPr>
            <a:picLocks noGrp="1" noChangeAspect="1"/>
          </p:cNvPicPr>
          <p:nvPr>
            <p:ph idx="1"/>
          </p:nvPr>
        </p:nvPicPr>
        <p:blipFill>
          <a:blip r:embed="rId1"/>
          <a:stretch>
            <a:fillRect/>
          </a:stretch>
        </p:blipFill>
        <p:spPr>
          <a:xfrm>
            <a:off x="4763" y="-9525"/>
            <a:ext cx="9113837" cy="6851650"/>
          </a:xfr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81" name="Content Placeholder 1"/>
          <p:cNvPicPr>
            <a:picLocks noGrp="1" noChangeAspect="1"/>
          </p:cNvPicPr>
          <p:nvPr>
            <p:ph sz="half" idx="1"/>
          </p:nvPr>
        </p:nvPicPr>
        <p:blipFill>
          <a:blip r:embed="rId1"/>
          <a:stretch>
            <a:fillRect/>
          </a:stretch>
        </p:blipFill>
        <p:spPr>
          <a:xfrm>
            <a:off x="17463" y="382588"/>
            <a:ext cx="9172575" cy="2711450"/>
          </a:xfrm>
        </p:spPr>
      </p:pic>
      <p:pic>
        <p:nvPicPr>
          <p:cNvPr id="122882" name="Content Placeholder 3"/>
          <p:cNvPicPr>
            <a:picLocks noGrp="1" noChangeAspect="1"/>
          </p:cNvPicPr>
          <p:nvPr>
            <p:ph sz="half" idx="2"/>
          </p:nvPr>
        </p:nvPicPr>
        <p:blipFill>
          <a:blip r:embed="rId2"/>
          <a:stretch>
            <a:fillRect/>
          </a:stretch>
        </p:blipFill>
        <p:spPr>
          <a:xfrm>
            <a:off x="217488" y="3325813"/>
            <a:ext cx="6148387" cy="1824037"/>
          </a:xfrm>
        </p:spPr>
      </p:pic>
      <p:pic>
        <p:nvPicPr>
          <p:cNvPr id="122883" name="Picture 5"/>
          <p:cNvPicPr>
            <a:picLocks noChangeAspect="1"/>
          </p:cNvPicPr>
          <p:nvPr/>
        </p:nvPicPr>
        <p:blipFill>
          <a:blip r:embed="rId3"/>
          <a:stretch>
            <a:fillRect/>
          </a:stretch>
        </p:blipFill>
        <p:spPr>
          <a:xfrm>
            <a:off x="2268538" y="4910138"/>
            <a:ext cx="6723062" cy="1225550"/>
          </a:xfrm>
          <a:prstGeom prst="rect">
            <a:avLst/>
          </a:prstGeom>
          <a:noFill/>
          <a:ln w="9525">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Title 4"/>
          <p:cNvSpPr>
            <a:spLocks noGrp="1"/>
          </p:cNvSpPr>
          <p:nvPr>
            <p:ph type="title"/>
          </p:nvPr>
        </p:nvSpPr>
        <p:spPr/>
        <p:txBody>
          <a:bodyPr anchor="b" anchorCtr="0"/>
          <a:p>
            <a:r>
              <a:rPr lang="en-US" altLang="zh-CN"/>
              <a:t>DGLAP and ERBL region </a:t>
            </a:r>
            <a:endParaRPr lang="en-US" altLang="zh-CN"/>
          </a:p>
        </p:txBody>
      </p:sp>
      <p:pic>
        <p:nvPicPr>
          <p:cNvPr id="98306" name="Content Placeholder 2"/>
          <p:cNvPicPr>
            <a:picLocks noGrp="1" noChangeAspect="1"/>
          </p:cNvPicPr>
          <p:nvPr>
            <p:ph sz="half" idx="1"/>
          </p:nvPr>
        </p:nvPicPr>
        <p:blipFill>
          <a:blip r:embed="rId1"/>
          <a:stretch>
            <a:fillRect/>
          </a:stretch>
        </p:blipFill>
        <p:spPr>
          <a:xfrm>
            <a:off x="47625" y="1958975"/>
            <a:ext cx="7921625" cy="1808163"/>
          </a:xfrm>
        </p:spPr>
      </p:pic>
      <p:pic>
        <p:nvPicPr>
          <p:cNvPr id="98307" name="Content Placeholder 3"/>
          <p:cNvPicPr>
            <a:picLocks noGrp="1" noChangeAspect="1"/>
          </p:cNvPicPr>
          <p:nvPr>
            <p:ph sz="half" idx="2"/>
          </p:nvPr>
        </p:nvPicPr>
        <p:blipFill>
          <a:blip r:embed="rId2"/>
          <a:stretch>
            <a:fillRect/>
          </a:stretch>
        </p:blipFill>
        <p:spPr>
          <a:xfrm>
            <a:off x="200025" y="3767138"/>
            <a:ext cx="8329613" cy="1462087"/>
          </a:xfrm>
        </p:spPr>
      </p:pic>
      <p:pic>
        <p:nvPicPr>
          <p:cNvPr id="98308" name="Picture 5"/>
          <p:cNvPicPr>
            <a:picLocks noChangeAspect="1"/>
          </p:cNvPicPr>
          <p:nvPr/>
        </p:nvPicPr>
        <p:blipFill>
          <a:blip r:embed="rId3"/>
          <a:stretch>
            <a:fillRect/>
          </a:stretch>
        </p:blipFill>
        <p:spPr>
          <a:xfrm>
            <a:off x="173038" y="5105400"/>
            <a:ext cx="8535987" cy="687388"/>
          </a:xfrm>
          <a:prstGeom prst="rect">
            <a:avLst/>
          </a:prstGeom>
          <a:noFill/>
          <a:ln w="9525">
            <a:noFill/>
          </a:ln>
        </p:spPr>
      </p:pic>
      <p:pic>
        <p:nvPicPr>
          <p:cNvPr id="98309" name="Picture 6"/>
          <p:cNvPicPr>
            <a:picLocks noChangeAspect="1"/>
          </p:cNvPicPr>
          <p:nvPr/>
        </p:nvPicPr>
        <p:blipFill>
          <a:blip r:embed="rId4"/>
          <a:stretch>
            <a:fillRect/>
          </a:stretch>
        </p:blipFill>
        <p:spPr>
          <a:xfrm>
            <a:off x="228600" y="5792788"/>
            <a:ext cx="8480425" cy="261937"/>
          </a:xfrm>
          <a:prstGeom prst="rect">
            <a:avLst/>
          </a:prstGeom>
          <a:noFill/>
          <a:ln w="9525">
            <a:noFill/>
          </a:ln>
        </p:spPr>
      </p:pic>
      <p:pic>
        <p:nvPicPr>
          <p:cNvPr id="98310" name="Picture 7"/>
          <p:cNvPicPr>
            <a:picLocks noChangeAspect="1"/>
          </p:cNvPicPr>
          <p:nvPr/>
        </p:nvPicPr>
        <p:blipFill>
          <a:blip r:embed="rId5"/>
          <a:stretch>
            <a:fillRect/>
          </a:stretch>
        </p:blipFill>
        <p:spPr>
          <a:xfrm>
            <a:off x="357188" y="6218238"/>
            <a:ext cx="5616575" cy="252412"/>
          </a:xfrm>
          <a:prstGeom prst="rect">
            <a:avLst/>
          </a:prstGeom>
          <a:noFill/>
          <a:ln w="9525">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Title 7"/>
          <p:cNvSpPr>
            <a:spLocks noGrp="1"/>
          </p:cNvSpPr>
          <p:nvPr>
            <p:ph type="title"/>
          </p:nvPr>
        </p:nvSpPr>
        <p:spPr/>
        <p:txBody>
          <a:bodyPr anchor="b" anchorCtr="0"/>
          <a:p>
            <a:r>
              <a:rPr lang="en-US" altLang="zh-CN" sz="4000"/>
              <a:t>Generalized Parton Distributions</a:t>
            </a:r>
            <a:endParaRPr lang="en-US" altLang="zh-CN" sz="4000"/>
          </a:p>
        </p:txBody>
      </p:sp>
      <p:pic>
        <p:nvPicPr>
          <p:cNvPr id="96258" name="Content Placeholder 1"/>
          <p:cNvPicPr>
            <a:picLocks noGrp="1" noChangeAspect="1"/>
          </p:cNvPicPr>
          <p:nvPr>
            <p:ph sz="half" idx="1"/>
          </p:nvPr>
        </p:nvPicPr>
        <p:blipFill>
          <a:blip r:embed="rId1"/>
          <a:stretch>
            <a:fillRect/>
          </a:stretch>
        </p:blipFill>
        <p:spPr>
          <a:xfrm>
            <a:off x="1052513" y="4918075"/>
            <a:ext cx="6686550" cy="1447800"/>
          </a:xfrm>
        </p:spPr>
      </p:pic>
      <p:pic>
        <p:nvPicPr>
          <p:cNvPr id="96259" name="Content Placeholder 2"/>
          <p:cNvPicPr>
            <a:picLocks noGrp="1" noChangeAspect="1"/>
          </p:cNvPicPr>
          <p:nvPr>
            <p:ph sz="half" idx="2"/>
          </p:nvPr>
        </p:nvPicPr>
        <p:blipFill>
          <a:blip r:embed="rId2"/>
          <a:stretch>
            <a:fillRect/>
          </a:stretch>
        </p:blipFill>
        <p:spPr>
          <a:xfrm>
            <a:off x="242888" y="2749550"/>
            <a:ext cx="7496175" cy="725488"/>
          </a:xfrm>
        </p:spPr>
      </p:pic>
      <p:pic>
        <p:nvPicPr>
          <p:cNvPr id="96260" name="Picture 3"/>
          <p:cNvPicPr>
            <a:picLocks noChangeAspect="1"/>
          </p:cNvPicPr>
          <p:nvPr/>
        </p:nvPicPr>
        <p:blipFill>
          <a:blip r:embed="rId3"/>
          <a:stretch>
            <a:fillRect/>
          </a:stretch>
        </p:blipFill>
        <p:spPr>
          <a:xfrm>
            <a:off x="361950" y="3475038"/>
            <a:ext cx="7377113" cy="766762"/>
          </a:xfrm>
          <a:prstGeom prst="rect">
            <a:avLst/>
          </a:prstGeom>
          <a:noFill/>
          <a:ln w="9525">
            <a:noFill/>
          </a:ln>
        </p:spPr>
      </p:pic>
      <p:sp>
        <p:nvSpPr>
          <p:cNvPr id="96261" name="Text Box 4"/>
          <p:cNvSpPr txBox="1"/>
          <p:nvPr/>
        </p:nvSpPr>
        <p:spPr>
          <a:xfrm>
            <a:off x="361950" y="2116138"/>
            <a:ext cx="6244590" cy="398780"/>
          </a:xfrm>
          <a:prstGeom prst="rect">
            <a:avLst/>
          </a:prstGeom>
          <a:noFill/>
          <a:ln w="9525">
            <a:noFill/>
          </a:ln>
        </p:spPr>
        <p:txBody>
          <a:bodyPr wrap="none" anchor="t" anchorCtr="0">
            <a:spAutoFit/>
          </a:bodyPr>
          <a:p>
            <a:r>
              <a:rPr lang="en-US" altLang="zh-CN" sz="2000">
                <a:solidFill>
                  <a:srgbClr val="FF0000"/>
                </a:solidFill>
                <a:latin typeface="Arial" panose="020B0604020202020204" pitchFamily="34" charset="0"/>
                <a:ea typeface="新細明體" panose="02020500000000000000" pitchFamily="18" charset="-120"/>
              </a:rPr>
              <a:t>Form factors: matrix elements of the current operators</a:t>
            </a:r>
            <a:endParaRPr lang="en-US" altLang="zh-CN" sz="2000">
              <a:solidFill>
                <a:srgbClr val="FF0000"/>
              </a:solidFill>
              <a:latin typeface="Arial" panose="020B0604020202020204" pitchFamily="34" charset="0"/>
              <a:ea typeface="新細明體" panose="02020500000000000000" pitchFamily="18" charset="-120"/>
            </a:endParaRPr>
          </a:p>
        </p:txBody>
      </p:sp>
      <p:sp>
        <p:nvSpPr>
          <p:cNvPr id="96262" name="Text Box 5"/>
          <p:cNvSpPr txBox="1"/>
          <p:nvPr/>
        </p:nvSpPr>
        <p:spPr>
          <a:xfrm>
            <a:off x="361950" y="4545013"/>
            <a:ext cx="4013200" cy="368300"/>
          </a:xfrm>
          <a:prstGeom prst="rect">
            <a:avLst/>
          </a:prstGeom>
          <a:noFill/>
          <a:ln w="9525">
            <a:noFill/>
          </a:ln>
        </p:spPr>
        <p:txBody>
          <a:bodyPr wrap="square" anchor="t" anchorCtr="0">
            <a:spAutoFit/>
          </a:bodyPr>
          <a:p>
            <a:r>
              <a:rPr lang="en-US" altLang="zh-CN">
                <a:solidFill>
                  <a:srgbClr val="FF0000"/>
                </a:solidFill>
                <a:latin typeface="Arial" panose="020B0604020202020204" pitchFamily="34" charset="0"/>
                <a:ea typeface="新細明體" panose="02020500000000000000" pitchFamily="18" charset="-120"/>
              </a:rPr>
              <a:t>Integrate over the bjorken variable x:</a:t>
            </a:r>
            <a:endParaRPr lang="en-US" altLang="zh-CN">
              <a:solidFill>
                <a:srgbClr val="FF0000"/>
              </a:solidFill>
              <a:latin typeface="Arial" panose="020B0604020202020204" pitchFamily="34" charset="0"/>
              <a:ea typeface="新細明體" panose="02020500000000000000" pitchFamily="18" charset="-12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Title 4"/>
          <p:cNvSpPr>
            <a:spLocks noGrp="1"/>
          </p:cNvSpPr>
          <p:nvPr>
            <p:ph type="title"/>
          </p:nvPr>
        </p:nvSpPr>
        <p:spPr/>
        <p:txBody>
          <a:bodyPr anchor="b" anchorCtr="0"/>
          <a:p>
            <a:r>
              <a:rPr lang="en-US" altLang="zh-CN"/>
              <a:t>Higher moment of GPDs</a:t>
            </a:r>
            <a:endParaRPr lang="en-US" altLang="zh-CN"/>
          </a:p>
        </p:txBody>
      </p:sp>
      <p:pic>
        <p:nvPicPr>
          <p:cNvPr id="99330" name="Content Placeholder 1"/>
          <p:cNvPicPr>
            <a:picLocks noGrp="1" noChangeAspect="1"/>
          </p:cNvPicPr>
          <p:nvPr>
            <p:ph sz="half" idx="1"/>
          </p:nvPr>
        </p:nvPicPr>
        <p:blipFill>
          <a:blip r:embed="rId1"/>
          <a:stretch>
            <a:fillRect/>
          </a:stretch>
        </p:blipFill>
        <p:spPr>
          <a:xfrm>
            <a:off x="49213" y="1885950"/>
            <a:ext cx="5907087" cy="1177925"/>
          </a:xfrm>
        </p:spPr>
      </p:pic>
      <p:pic>
        <p:nvPicPr>
          <p:cNvPr id="99331" name="Content Placeholder 3"/>
          <p:cNvPicPr>
            <a:picLocks noGrp="1" noChangeAspect="1"/>
          </p:cNvPicPr>
          <p:nvPr>
            <p:ph sz="half" idx="2"/>
          </p:nvPr>
        </p:nvPicPr>
        <p:blipFill>
          <a:blip r:embed="rId2"/>
          <a:stretch>
            <a:fillRect/>
          </a:stretch>
        </p:blipFill>
        <p:spPr>
          <a:xfrm>
            <a:off x="49213" y="3213100"/>
            <a:ext cx="3460750" cy="431800"/>
          </a:xfrm>
        </p:spPr>
      </p:pic>
      <p:pic>
        <p:nvPicPr>
          <p:cNvPr id="99332" name="Picture 5"/>
          <p:cNvPicPr>
            <a:picLocks noChangeAspect="1"/>
          </p:cNvPicPr>
          <p:nvPr/>
        </p:nvPicPr>
        <p:blipFill>
          <a:blip r:embed="rId3"/>
          <a:stretch>
            <a:fillRect/>
          </a:stretch>
        </p:blipFill>
        <p:spPr>
          <a:xfrm>
            <a:off x="49213" y="3644900"/>
            <a:ext cx="7240587" cy="2038350"/>
          </a:xfrm>
          <a:prstGeom prst="rect">
            <a:avLst/>
          </a:prstGeom>
          <a:noFill/>
          <a:ln w="9525">
            <a:noFill/>
          </a:ln>
        </p:spPr>
      </p:pic>
      <p:pic>
        <p:nvPicPr>
          <p:cNvPr id="99333" name="Picture 6"/>
          <p:cNvPicPr>
            <a:picLocks noChangeAspect="1"/>
          </p:cNvPicPr>
          <p:nvPr/>
        </p:nvPicPr>
        <p:blipFill>
          <a:blip r:embed="rId4"/>
          <a:stretch>
            <a:fillRect/>
          </a:stretch>
        </p:blipFill>
        <p:spPr>
          <a:xfrm>
            <a:off x="6200775" y="5137150"/>
            <a:ext cx="1601788" cy="371475"/>
          </a:xfrm>
          <a:prstGeom prst="rect">
            <a:avLst/>
          </a:prstGeom>
          <a:noFill/>
          <a:ln w="9525">
            <a:noFill/>
          </a:ln>
        </p:spPr>
      </p:pic>
      <p:pic>
        <p:nvPicPr>
          <p:cNvPr id="99334" name="Picture 7"/>
          <p:cNvPicPr>
            <a:picLocks noChangeAspect="1"/>
          </p:cNvPicPr>
          <p:nvPr/>
        </p:nvPicPr>
        <p:blipFill>
          <a:blip r:embed="rId5"/>
          <a:stretch>
            <a:fillRect/>
          </a:stretch>
        </p:blipFill>
        <p:spPr>
          <a:xfrm>
            <a:off x="436563" y="5895975"/>
            <a:ext cx="6954837" cy="793750"/>
          </a:xfrm>
          <a:prstGeom prst="rect">
            <a:avLst/>
          </a:prstGeom>
          <a:noFill/>
          <a:ln w="9525">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Title 7"/>
          <p:cNvSpPr>
            <a:spLocks noGrp="1"/>
          </p:cNvSpPr>
          <p:nvPr>
            <p:ph type="title"/>
          </p:nvPr>
        </p:nvSpPr>
        <p:spPr/>
        <p:txBody>
          <a:bodyPr anchor="b" anchorCtr="0"/>
          <a:p>
            <a:r>
              <a:rPr lang="en-US" altLang="zh-CN" sz="4000"/>
              <a:t>Generalized Parton Distributions</a:t>
            </a:r>
            <a:endParaRPr lang="en-US" altLang="zh-CN" sz="4000"/>
          </a:p>
        </p:txBody>
      </p:sp>
      <p:pic>
        <p:nvPicPr>
          <p:cNvPr id="100354" name="Content Placeholder 1"/>
          <p:cNvPicPr>
            <a:picLocks noGrp="1" noChangeAspect="1"/>
          </p:cNvPicPr>
          <p:nvPr>
            <p:ph sz="half" idx="1"/>
          </p:nvPr>
        </p:nvPicPr>
        <p:blipFill>
          <a:blip r:embed="rId1"/>
          <a:stretch>
            <a:fillRect/>
          </a:stretch>
        </p:blipFill>
        <p:spPr>
          <a:xfrm>
            <a:off x="374650" y="2184400"/>
            <a:ext cx="1701800" cy="635000"/>
          </a:xfrm>
        </p:spPr>
      </p:pic>
      <p:pic>
        <p:nvPicPr>
          <p:cNvPr id="100355" name="Content Placeholder 2"/>
          <p:cNvPicPr>
            <a:picLocks noGrp="1" noChangeAspect="1"/>
          </p:cNvPicPr>
          <p:nvPr>
            <p:ph sz="half" idx="2"/>
          </p:nvPr>
        </p:nvPicPr>
        <p:blipFill>
          <a:blip r:embed="rId2"/>
          <a:stretch>
            <a:fillRect/>
          </a:stretch>
        </p:blipFill>
        <p:spPr>
          <a:xfrm>
            <a:off x="2263775" y="2262188"/>
            <a:ext cx="1868488" cy="411162"/>
          </a:xfrm>
        </p:spPr>
      </p:pic>
      <p:pic>
        <p:nvPicPr>
          <p:cNvPr id="100356" name="Picture 3"/>
          <p:cNvPicPr>
            <a:picLocks noChangeAspect="1"/>
          </p:cNvPicPr>
          <p:nvPr/>
        </p:nvPicPr>
        <p:blipFill>
          <a:blip r:embed="rId3"/>
          <a:stretch>
            <a:fillRect/>
          </a:stretch>
        </p:blipFill>
        <p:spPr>
          <a:xfrm>
            <a:off x="4252913" y="2228850"/>
            <a:ext cx="3041650" cy="407988"/>
          </a:xfrm>
          <a:prstGeom prst="rect">
            <a:avLst/>
          </a:prstGeom>
          <a:noFill/>
          <a:ln w="9525">
            <a:noFill/>
          </a:ln>
        </p:spPr>
      </p:pic>
      <p:pic>
        <p:nvPicPr>
          <p:cNvPr id="100357" name="Picture 4"/>
          <p:cNvPicPr>
            <a:picLocks noChangeAspect="1"/>
          </p:cNvPicPr>
          <p:nvPr/>
        </p:nvPicPr>
        <p:blipFill>
          <a:blip r:embed="rId4"/>
          <a:stretch>
            <a:fillRect/>
          </a:stretch>
        </p:blipFill>
        <p:spPr>
          <a:xfrm>
            <a:off x="276225" y="3028950"/>
            <a:ext cx="2532063" cy="369888"/>
          </a:xfrm>
          <a:prstGeom prst="rect">
            <a:avLst/>
          </a:prstGeom>
          <a:noFill/>
          <a:ln w="9525">
            <a:noFill/>
          </a:ln>
        </p:spPr>
      </p:pic>
      <p:pic>
        <p:nvPicPr>
          <p:cNvPr id="100358" name="Picture 5"/>
          <p:cNvPicPr>
            <a:picLocks noChangeAspect="1"/>
          </p:cNvPicPr>
          <p:nvPr/>
        </p:nvPicPr>
        <p:blipFill>
          <a:blip r:embed="rId5"/>
          <a:stretch>
            <a:fillRect/>
          </a:stretch>
        </p:blipFill>
        <p:spPr>
          <a:xfrm>
            <a:off x="2960688" y="2994025"/>
            <a:ext cx="2441575" cy="439738"/>
          </a:xfrm>
          <a:prstGeom prst="rect">
            <a:avLst/>
          </a:prstGeom>
          <a:noFill/>
          <a:ln w="9525">
            <a:noFill/>
          </a:ln>
        </p:spPr>
      </p:pic>
      <p:pic>
        <p:nvPicPr>
          <p:cNvPr id="100359" name="Picture 6"/>
          <p:cNvPicPr>
            <a:picLocks noChangeAspect="1"/>
          </p:cNvPicPr>
          <p:nvPr/>
        </p:nvPicPr>
        <p:blipFill>
          <a:blip r:embed="rId6"/>
          <a:stretch>
            <a:fillRect/>
          </a:stretch>
        </p:blipFill>
        <p:spPr>
          <a:xfrm>
            <a:off x="404813" y="3657600"/>
            <a:ext cx="5170487" cy="573088"/>
          </a:xfrm>
          <a:prstGeom prst="rect">
            <a:avLst/>
          </a:prstGeom>
          <a:noFill/>
          <a:ln w="9525">
            <a:noFill/>
          </a:ln>
        </p:spPr>
      </p:pic>
      <p:pic>
        <p:nvPicPr>
          <p:cNvPr id="100360" name="Picture 7"/>
          <p:cNvPicPr>
            <a:picLocks noChangeAspect="1"/>
          </p:cNvPicPr>
          <p:nvPr/>
        </p:nvPicPr>
        <p:blipFill>
          <a:blip r:embed="rId7"/>
          <a:stretch>
            <a:fillRect/>
          </a:stretch>
        </p:blipFill>
        <p:spPr>
          <a:xfrm>
            <a:off x="1577975" y="4316413"/>
            <a:ext cx="4216400" cy="561975"/>
          </a:xfrm>
          <a:prstGeom prst="rect">
            <a:avLst/>
          </a:prstGeom>
          <a:noFill/>
          <a:ln w="9525">
            <a:noFill/>
          </a:ln>
        </p:spPr>
      </p:pic>
      <p:pic>
        <p:nvPicPr>
          <p:cNvPr id="100361" name="Picture 8"/>
          <p:cNvPicPr>
            <a:picLocks noChangeAspect="1"/>
          </p:cNvPicPr>
          <p:nvPr/>
        </p:nvPicPr>
        <p:blipFill>
          <a:blip r:embed="rId8"/>
          <a:stretch>
            <a:fillRect/>
          </a:stretch>
        </p:blipFill>
        <p:spPr>
          <a:xfrm>
            <a:off x="276225" y="5359400"/>
            <a:ext cx="5721350" cy="534988"/>
          </a:xfrm>
          <a:prstGeom prst="rect">
            <a:avLst/>
          </a:prstGeom>
          <a:noFill/>
          <a:ln w="9525">
            <a:noFill/>
          </a:ln>
        </p:spPr>
      </p:pic>
      <p:pic>
        <p:nvPicPr>
          <p:cNvPr id="100362" name="Picture 9"/>
          <p:cNvPicPr>
            <a:picLocks noChangeAspect="1"/>
          </p:cNvPicPr>
          <p:nvPr/>
        </p:nvPicPr>
        <p:blipFill>
          <a:blip r:embed="rId9"/>
          <a:stretch>
            <a:fillRect/>
          </a:stretch>
        </p:blipFill>
        <p:spPr>
          <a:xfrm>
            <a:off x="4686300" y="6038850"/>
            <a:ext cx="4132263" cy="498475"/>
          </a:xfrm>
          <a:prstGeom prst="rect">
            <a:avLst/>
          </a:prstGeom>
          <a:noFill/>
          <a:ln w="9525">
            <a:noFill/>
          </a:ln>
        </p:spPr>
      </p:pic>
      <p:pic>
        <p:nvPicPr>
          <p:cNvPr id="100363" name="Picture 10"/>
          <p:cNvPicPr>
            <a:picLocks noChangeAspect="1"/>
          </p:cNvPicPr>
          <p:nvPr/>
        </p:nvPicPr>
        <p:blipFill>
          <a:blip r:embed="rId10"/>
          <a:stretch>
            <a:fillRect/>
          </a:stretch>
        </p:blipFill>
        <p:spPr>
          <a:xfrm>
            <a:off x="404813" y="6038850"/>
            <a:ext cx="4197350" cy="498475"/>
          </a:xfrm>
          <a:prstGeom prst="rect">
            <a:avLst/>
          </a:prstGeom>
          <a:noFill/>
          <a:ln w="9525">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sz="half" idx="1"/>
          </p:nvPr>
        </p:nvPicPr>
        <p:blipFill>
          <a:blip r:embed="rId1"/>
          <a:stretch>
            <a:fillRect/>
          </a:stretch>
        </p:blipFill>
        <p:spPr>
          <a:xfrm>
            <a:off x="-89535" y="757555"/>
            <a:ext cx="9270365" cy="5017135"/>
          </a:xfrm>
          <a:prstGeom prst="rect">
            <a:avLst/>
          </a:prstGeom>
        </p:spPr>
      </p:pic>
      <p:pic>
        <p:nvPicPr>
          <p:cNvPr id="4" name="Content Placeholder 3"/>
          <p:cNvPicPr>
            <a:picLocks noChangeAspect="1"/>
          </p:cNvPicPr>
          <p:nvPr>
            <p:ph sz="half" idx="2"/>
          </p:nvPr>
        </p:nvPicPr>
        <p:blipFill>
          <a:blip r:embed="rId2"/>
          <a:stretch>
            <a:fillRect/>
          </a:stretch>
        </p:blipFill>
        <p:spPr>
          <a:xfrm>
            <a:off x="539115" y="5757545"/>
            <a:ext cx="7407275" cy="979170"/>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Title 7"/>
          <p:cNvSpPr>
            <a:spLocks noGrp="1"/>
          </p:cNvSpPr>
          <p:nvPr>
            <p:ph type="title"/>
          </p:nvPr>
        </p:nvSpPr>
        <p:spPr/>
        <p:txBody>
          <a:bodyPr anchor="b" anchorCtr="0"/>
          <a:p>
            <a:endParaRPr lang="en-US" altLang="zh-CN" sz="4000"/>
          </a:p>
        </p:txBody>
      </p:sp>
      <p:pic>
        <p:nvPicPr>
          <p:cNvPr id="93186" name="Content Placeholder 1"/>
          <p:cNvPicPr>
            <a:picLocks noGrp="1" noChangeAspect="1"/>
          </p:cNvPicPr>
          <p:nvPr>
            <p:ph idx="1"/>
          </p:nvPr>
        </p:nvPicPr>
        <p:blipFill>
          <a:blip r:embed="rId1"/>
          <a:stretch>
            <a:fillRect/>
          </a:stretch>
        </p:blipFill>
        <p:spPr>
          <a:xfrm>
            <a:off x="93663" y="214313"/>
            <a:ext cx="8763000" cy="6399212"/>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89" name="Title 2"/>
          <p:cNvSpPr>
            <a:spLocks noGrp="1"/>
          </p:cNvSpPr>
          <p:nvPr>
            <p:ph type="title"/>
          </p:nvPr>
        </p:nvSpPr>
        <p:spPr>
          <a:xfrm>
            <a:off x="1159510" y="214630"/>
            <a:ext cx="7784465" cy="1461770"/>
          </a:xfrm>
        </p:spPr>
        <p:txBody>
          <a:bodyPr anchor="b" anchorCtr="0"/>
          <a:p>
            <a:r>
              <a:rPr lang="en-US" altLang="zh-CN" sz="4000"/>
              <a:t>Rich physics of GPDs and TMDs</a:t>
            </a:r>
            <a:endParaRPr lang="en-US" altLang="zh-CN" sz="4000"/>
          </a:p>
        </p:txBody>
      </p:sp>
      <p:pic>
        <p:nvPicPr>
          <p:cNvPr id="89090" name="Content Placeholder 1"/>
          <p:cNvPicPr>
            <a:picLocks noGrp="1" noChangeAspect="1"/>
          </p:cNvPicPr>
          <p:nvPr>
            <p:ph idx="1"/>
          </p:nvPr>
        </p:nvPicPr>
        <p:blipFill>
          <a:blip r:embed="rId1"/>
          <a:stretch>
            <a:fillRect/>
          </a:stretch>
        </p:blipFill>
        <p:spPr>
          <a:xfrm>
            <a:off x="2028825" y="2251075"/>
            <a:ext cx="5487988" cy="4144963"/>
          </a:xfrm>
        </p:spPr>
      </p:pic>
      <p:sp>
        <p:nvSpPr>
          <p:cNvPr id="5" name="Snip Diagonal Corner Rectangle 4"/>
          <p:cNvSpPr/>
          <p:nvPr/>
        </p:nvSpPr>
        <p:spPr>
          <a:xfrm>
            <a:off x="2028825" y="2746375"/>
            <a:ext cx="111125" cy="1079500"/>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3" name="Rectangle 2"/>
          <p:cNvSpPr/>
          <p:nvPr/>
        </p:nvSpPr>
        <p:spPr>
          <a:xfrm>
            <a:off x="2230438" y="3286125"/>
            <a:ext cx="890588" cy="452438"/>
          </a:xfrm>
          <a:prstGeom prst="rect">
            <a:avLst/>
          </a:prstGeom>
          <a:solidFill>
            <a:srgbClr val="CF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2" name="Text Box 1"/>
          <p:cNvSpPr txBox="1"/>
          <p:nvPr/>
        </p:nvSpPr>
        <p:spPr>
          <a:xfrm>
            <a:off x="210820" y="2204720"/>
            <a:ext cx="2020570" cy="2861310"/>
          </a:xfrm>
          <a:prstGeom prst="rect">
            <a:avLst/>
          </a:prstGeom>
          <a:noFill/>
        </p:spPr>
        <p:txBody>
          <a:bodyPr wrap="square" rtlCol="0">
            <a:spAutoFit/>
          </a:bodyPr>
          <a:p>
            <a:r>
              <a:rPr lang="en-US">
                <a:solidFill>
                  <a:schemeClr val="tx2"/>
                </a:solidFill>
              </a:rPr>
              <a:t>The experiment data can hardly completely  determine the many-variable objects. Phenomology</a:t>
            </a:r>
            <a:endParaRPr lang="en-US">
              <a:solidFill>
                <a:schemeClr val="tx2"/>
              </a:solidFill>
            </a:endParaRPr>
          </a:p>
          <a:p>
            <a:r>
              <a:rPr lang="en-US">
                <a:solidFill>
                  <a:schemeClr val="tx2"/>
                </a:solidFill>
              </a:rPr>
              <a:t>is definely required.</a:t>
            </a:r>
            <a:endParaRPr lang="en-US">
              <a:solidFill>
                <a:schemeClr val="tx2"/>
              </a:solidFill>
            </a:endParaRPr>
          </a:p>
          <a:p>
            <a:endParaRPr lang="en-US">
              <a:solidFill>
                <a:schemeClr val="tx2"/>
              </a:solidFill>
            </a:endParaRPr>
          </a:p>
        </p:txBody>
      </p:sp>
      <p:sp>
        <p:nvSpPr>
          <p:cNvPr id="4" name="Text Box 3"/>
          <p:cNvSpPr txBox="1"/>
          <p:nvPr/>
        </p:nvSpPr>
        <p:spPr>
          <a:xfrm>
            <a:off x="7379970" y="4364990"/>
            <a:ext cx="1689735" cy="2306955"/>
          </a:xfrm>
          <a:prstGeom prst="rect">
            <a:avLst/>
          </a:prstGeom>
          <a:noFill/>
        </p:spPr>
        <p:txBody>
          <a:bodyPr wrap="square" rtlCol="0" anchor="t">
            <a:spAutoFit/>
          </a:bodyPr>
          <a:p>
            <a:r>
              <a:rPr lang="en-US">
                <a:solidFill>
                  <a:srgbClr val="FF0000"/>
                </a:solidFill>
                <a:sym typeface="+mn-ea"/>
              </a:rPr>
              <a:t>Furthermore, the data taken at different kinematic conditions are not be integrated trivially.</a:t>
            </a:r>
            <a:endParaRPr lang="en-US">
              <a:solidFill>
                <a:srgbClr val="FF0000"/>
              </a:solidFill>
              <a:sym typeface="+mn-ea"/>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Title 7"/>
          <p:cNvSpPr>
            <a:spLocks noGrp="1"/>
          </p:cNvSpPr>
          <p:nvPr>
            <p:ph type="title"/>
          </p:nvPr>
        </p:nvSpPr>
        <p:spPr/>
        <p:txBody>
          <a:bodyPr anchor="b" anchorCtr="0"/>
          <a:p>
            <a:r>
              <a:rPr lang="en-US" altLang="zh-CN" sz="4000">
                <a:solidFill>
                  <a:srgbClr val="FF0000"/>
                </a:solidFill>
              </a:rPr>
              <a:t>I</a:t>
            </a:r>
            <a:r>
              <a:rPr lang="en-US" altLang="zh-CN" sz="4000"/>
              <a:t>mpact </a:t>
            </a:r>
            <a:r>
              <a:rPr lang="en-US" altLang="zh-CN" sz="4000">
                <a:solidFill>
                  <a:srgbClr val="FF0000"/>
                </a:solidFill>
              </a:rPr>
              <a:t>P</a:t>
            </a:r>
            <a:r>
              <a:rPr lang="en-US" altLang="zh-CN" sz="4000"/>
              <a:t>arameters </a:t>
            </a:r>
            <a:r>
              <a:rPr lang="en-US" altLang="zh-CN" sz="4000">
                <a:solidFill>
                  <a:srgbClr val="FF0000"/>
                </a:solidFill>
              </a:rPr>
              <a:t>D</a:t>
            </a:r>
            <a:r>
              <a:rPr lang="en-US" altLang="zh-CN" sz="4000"/>
              <a:t>istributions</a:t>
            </a:r>
            <a:endParaRPr lang="en-US" altLang="zh-CN" sz="4000"/>
          </a:p>
        </p:txBody>
      </p:sp>
      <p:pic>
        <p:nvPicPr>
          <p:cNvPr id="94210" name="Content Placeholder 1"/>
          <p:cNvPicPr>
            <a:picLocks noGrp="1" noChangeAspect="1"/>
          </p:cNvPicPr>
          <p:nvPr>
            <p:ph sz="half" idx="1"/>
          </p:nvPr>
        </p:nvPicPr>
        <p:blipFill>
          <a:blip r:embed="rId1"/>
          <a:stretch>
            <a:fillRect/>
          </a:stretch>
        </p:blipFill>
        <p:spPr>
          <a:xfrm>
            <a:off x="2493963" y="1828800"/>
            <a:ext cx="6513512" cy="4213225"/>
          </a:xfrm>
        </p:spPr>
      </p:pic>
      <p:pic>
        <p:nvPicPr>
          <p:cNvPr id="94211" name="Content Placeholder 1"/>
          <p:cNvPicPr>
            <a:picLocks noGrp="1" noChangeAspect="1"/>
          </p:cNvPicPr>
          <p:nvPr>
            <p:ph sz="half" idx="2"/>
          </p:nvPr>
        </p:nvPicPr>
        <p:blipFill>
          <a:blip r:embed="rId2"/>
          <a:stretch>
            <a:fillRect/>
          </a:stretch>
        </p:blipFill>
        <p:spPr>
          <a:xfrm>
            <a:off x="-7937" y="2300288"/>
            <a:ext cx="2501900" cy="3400425"/>
          </a:xfrm>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Title 7"/>
          <p:cNvSpPr>
            <a:spLocks noGrp="1"/>
          </p:cNvSpPr>
          <p:nvPr>
            <p:ph type="title"/>
          </p:nvPr>
        </p:nvSpPr>
        <p:spPr/>
        <p:txBody>
          <a:bodyPr anchor="b" anchorCtr="0"/>
          <a:p>
            <a:endParaRPr lang="en-US" altLang="zh-CN" sz="4000"/>
          </a:p>
        </p:txBody>
      </p:sp>
      <p:pic>
        <p:nvPicPr>
          <p:cNvPr id="97282" name="Content Placeholder 2"/>
          <p:cNvPicPr>
            <a:picLocks noGrp="1" noChangeAspect="1"/>
          </p:cNvPicPr>
          <p:nvPr>
            <p:ph idx="1"/>
          </p:nvPr>
        </p:nvPicPr>
        <p:blipFill>
          <a:blip r:embed="rId1"/>
          <a:stretch>
            <a:fillRect/>
          </a:stretch>
        </p:blipFill>
        <p:spPr>
          <a:xfrm>
            <a:off x="36513" y="17463"/>
            <a:ext cx="9047162" cy="6794500"/>
          </a:xfr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1" name="Title 7"/>
          <p:cNvSpPr>
            <a:spLocks noGrp="1"/>
          </p:cNvSpPr>
          <p:nvPr>
            <p:ph type="title"/>
          </p:nvPr>
        </p:nvSpPr>
        <p:spPr/>
        <p:txBody>
          <a:bodyPr anchor="b" anchorCtr="0"/>
          <a:p>
            <a:r>
              <a:rPr lang="en-US" altLang="zh-CN" sz="4000"/>
              <a:t>Generalized Parton Distributions</a:t>
            </a:r>
            <a:endParaRPr lang="en-US" altLang="zh-CN" sz="4000"/>
          </a:p>
        </p:txBody>
      </p:sp>
      <p:pic>
        <p:nvPicPr>
          <p:cNvPr id="102402" name="Content Placeholder 1"/>
          <p:cNvPicPr>
            <a:picLocks noGrp="1" noChangeAspect="1"/>
          </p:cNvPicPr>
          <p:nvPr>
            <p:ph idx="1"/>
          </p:nvPr>
        </p:nvPicPr>
        <p:blipFill>
          <a:blip r:embed="rId1"/>
          <a:stretch>
            <a:fillRect/>
          </a:stretch>
        </p:blipFill>
        <p:spPr>
          <a:xfrm>
            <a:off x="22225" y="17463"/>
            <a:ext cx="9118600" cy="6838950"/>
          </a:xfr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5" name="Title 2"/>
          <p:cNvSpPr>
            <a:spLocks noGrp="1"/>
          </p:cNvSpPr>
          <p:nvPr>
            <p:ph type="title"/>
          </p:nvPr>
        </p:nvSpPr>
        <p:spPr/>
        <p:txBody>
          <a:bodyPr anchor="b" anchorCtr="0"/>
          <a:p>
            <a:endParaRPr lang="en-US" altLang="zh-CN"/>
          </a:p>
        </p:txBody>
      </p:sp>
      <p:pic>
        <p:nvPicPr>
          <p:cNvPr id="103426" name="Content Placeholder 1"/>
          <p:cNvPicPr>
            <a:picLocks noGrp="1" noChangeAspect="1"/>
          </p:cNvPicPr>
          <p:nvPr>
            <p:ph idx="1"/>
          </p:nvPr>
        </p:nvPicPr>
        <p:blipFill>
          <a:blip r:embed="rId1"/>
          <a:stretch>
            <a:fillRect/>
          </a:stretch>
        </p:blipFill>
        <p:spPr>
          <a:xfrm>
            <a:off x="136525" y="153988"/>
            <a:ext cx="8807450" cy="6615112"/>
          </a:xfr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Title 2"/>
          <p:cNvSpPr>
            <a:spLocks noGrp="1"/>
          </p:cNvSpPr>
          <p:nvPr>
            <p:ph type="title"/>
          </p:nvPr>
        </p:nvSpPr>
        <p:spPr/>
        <p:txBody>
          <a:bodyPr anchor="b" anchorCtr="0"/>
          <a:p>
            <a:endParaRPr lang="en-US" altLang="zh-CN"/>
          </a:p>
        </p:txBody>
      </p:sp>
      <p:pic>
        <p:nvPicPr>
          <p:cNvPr id="104450" name="Content Placeholder 1"/>
          <p:cNvPicPr>
            <a:picLocks noGrp="1" noChangeAspect="1"/>
          </p:cNvPicPr>
          <p:nvPr>
            <p:ph idx="1"/>
          </p:nvPr>
        </p:nvPicPr>
        <p:blipFill>
          <a:blip r:embed="rId1"/>
          <a:stretch>
            <a:fillRect/>
          </a:stretch>
        </p:blipFill>
        <p:spPr>
          <a:xfrm>
            <a:off x="55563" y="-31750"/>
            <a:ext cx="9028112" cy="6872288"/>
          </a:xfr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3" name="Title 2"/>
          <p:cNvSpPr>
            <a:spLocks noGrp="1"/>
          </p:cNvSpPr>
          <p:nvPr>
            <p:ph type="title"/>
          </p:nvPr>
        </p:nvSpPr>
        <p:spPr/>
        <p:txBody>
          <a:bodyPr anchor="b" anchorCtr="0"/>
          <a:p>
            <a:endParaRPr lang="en-US" altLang="zh-CN"/>
          </a:p>
        </p:txBody>
      </p:sp>
      <p:pic>
        <p:nvPicPr>
          <p:cNvPr id="105474" name="Content Placeholder 1"/>
          <p:cNvPicPr>
            <a:picLocks noGrp="1" noChangeAspect="1"/>
          </p:cNvPicPr>
          <p:nvPr>
            <p:ph idx="1"/>
          </p:nvPr>
        </p:nvPicPr>
        <p:blipFill>
          <a:blip r:embed="rId1"/>
          <a:stretch>
            <a:fillRect/>
          </a:stretch>
        </p:blipFill>
        <p:spPr>
          <a:xfrm>
            <a:off x="127000" y="131763"/>
            <a:ext cx="8890000" cy="6737350"/>
          </a:xfr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Title 2"/>
          <p:cNvSpPr>
            <a:spLocks noGrp="1"/>
          </p:cNvSpPr>
          <p:nvPr>
            <p:ph type="title"/>
          </p:nvPr>
        </p:nvSpPr>
        <p:spPr/>
        <p:txBody>
          <a:bodyPr anchor="b" anchorCtr="0"/>
          <a:p>
            <a:r>
              <a:rPr lang="en-US" altLang="zh-CN"/>
              <a:t>DVCS and GPDs</a:t>
            </a:r>
            <a:endParaRPr lang="en-US" altLang="zh-CN"/>
          </a:p>
        </p:txBody>
      </p:sp>
      <p:pic>
        <p:nvPicPr>
          <p:cNvPr id="106498" name="Content Placeholder 1"/>
          <p:cNvPicPr>
            <a:picLocks noGrp="1" noChangeAspect="1"/>
          </p:cNvPicPr>
          <p:nvPr>
            <p:ph idx="1"/>
          </p:nvPr>
        </p:nvPicPr>
        <p:blipFill>
          <a:blip r:embed="rId1"/>
          <a:stretch>
            <a:fillRect/>
          </a:stretch>
        </p:blipFill>
        <p:spPr>
          <a:xfrm>
            <a:off x="754063" y="1987550"/>
            <a:ext cx="7142162" cy="5016500"/>
          </a:xfr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1" name="Title 2"/>
          <p:cNvSpPr>
            <a:spLocks noGrp="1"/>
          </p:cNvSpPr>
          <p:nvPr>
            <p:ph type="title"/>
          </p:nvPr>
        </p:nvSpPr>
        <p:spPr/>
        <p:txBody>
          <a:bodyPr anchor="b" anchorCtr="0"/>
          <a:p>
            <a:endParaRPr lang="en-US" altLang="zh-CN"/>
          </a:p>
        </p:txBody>
      </p:sp>
      <p:pic>
        <p:nvPicPr>
          <p:cNvPr id="107522" name="Content Placeholder 1"/>
          <p:cNvPicPr>
            <a:picLocks noGrp="1" noChangeAspect="1"/>
          </p:cNvPicPr>
          <p:nvPr>
            <p:ph idx="1"/>
          </p:nvPr>
        </p:nvPicPr>
        <p:blipFill>
          <a:blip r:embed="rId1"/>
          <a:stretch>
            <a:fillRect/>
          </a:stretch>
        </p:blipFill>
        <p:spPr>
          <a:xfrm>
            <a:off x="-4762" y="101600"/>
            <a:ext cx="9009062" cy="6751638"/>
          </a:xfrm>
        </p:spPr>
      </p:pic>
      <p:sp>
        <p:nvSpPr>
          <p:cNvPr id="4" name="Rectangle 3"/>
          <p:cNvSpPr/>
          <p:nvPr/>
        </p:nvSpPr>
        <p:spPr>
          <a:xfrm>
            <a:off x="98425" y="6586538"/>
            <a:ext cx="2592388" cy="266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Rectangle 46081"/>
          <p:cNvSpPr/>
          <p:nvPr/>
        </p:nvSpPr>
        <p:spPr>
          <a:xfrm>
            <a:off x="98425" y="920750"/>
            <a:ext cx="8207375" cy="1670050"/>
          </a:xfrm>
          <a:prstGeom prst="rect">
            <a:avLst/>
          </a:prstGeom>
          <a:solidFill>
            <a:srgbClr val="CCECFF"/>
          </a:solidFill>
          <a:ln w="9525">
            <a:noFill/>
          </a:ln>
        </p:spPr>
        <p:txBody>
          <a:bodyPr anchor="t" anchorCtr="0"/>
          <a:p>
            <a:endParaRPr lang="en-US" altLang="zh-CN">
              <a:latin typeface="Arial" panose="020B0604020202020204" pitchFamily="34" charset="0"/>
              <a:ea typeface="新細明體" panose="02020500000000000000" pitchFamily="18" charset="-120"/>
            </a:endParaRPr>
          </a:p>
        </p:txBody>
      </p:sp>
      <p:sp>
        <p:nvSpPr>
          <p:cNvPr id="108546" name="Text Box 46082"/>
          <p:cNvSpPr txBox="1"/>
          <p:nvPr/>
        </p:nvSpPr>
        <p:spPr>
          <a:xfrm>
            <a:off x="1203325" y="2093913"/>
            <a:ext cx="184150" cy="366712"/>
          </a:xfrm>
          <a:prstGeom prst="rect">
            <a:avLst/>
          </a:prstGeom>
          <a:noFill/>
          <a:ln w="9525">
            <a:noFill/>
          </a:ln>
        </p:spPr>
        <p:txBody>
          <a:bodyPr wrap="none" anchor="t" anchorCtr="0">
            <a:spAutoFit/>
          </a:bodyPr>
          <a:p>
            <a:endParaRPr lang="en-US" altLang="zh-CN">
              <a:latin typeface="Arial" panose="020B0604020202020204" pitchFamily="34" charset="0"/>
              <a:ea typeface="新細明體" panose="02020500000000000000" pitchFamily="18" charset="-120"/>
            </a:endParaRPr>
          </a:p>
        </p:txBody>
      </p:sp>
      <p:graphicFrame>
        <p:nvGraphicFramePr>
          <p:cNvPr id="108547" name="Object 46083"/>
          <p:cNvGraphicFramePr/>
          <p:nvPr/>
        </p:nvGraphicFramePr>
        <p:xfrm>
          <a:off x="2679700" y="1384300"/>
          <a:ext cx="5638800" cy="825500"/>
        </p:xfrm>
        <a:graphic>
          <a:graphicData uri="http://schemas.openxmlformats.org/presentationml/2006/ole">
            <mc:AlternateContent xmlns:mc="http://schemas.openxmlformats.org/markup-compatibility/2006">
              <mc:Choice xmlns:v="urn:schemas-microsoft-com:vml" Requires="v">
                <p:oleObj spid="_x0000_s3088" name="" r:id="rId1" imgW="5638800" imgH="825500" progId="Equation.3">
                  <p:embed/>
                </p:oleObj>
              </mc:Choice>
              <mc:Fallback>
                <p:oleObj name="" r:id="rId1" imgW="5638800" imgH="825500" progId="Equation.3">
                  <p:embed/>
                  <p:pic>
                    <p:nvPicPr>
                      <p:cNvPr id="0" name="Picture 3087"/>
                      <p:cNvPicPr/>
                      <p:nvPr/>
                    </p:nvPicPr>
                    <p:blipFill>
                      <a:blip r:embed="rId2"/>
                      <a:stretch>
                        <a:fillRect/>
                      </a:stretch>
                    </p:blipFill>
                    <p:spPr>
                      <a:xfrm>
                        <a:off x="2679700" y="1384300"/>
                        <a:ext cx="5638800" cy="825500"/>
                      </a:xfrm>
                      <a:prstGeom prst="rect">
                        <a:avLst/>
                      </a:prstGeom>
                      <a:noFill/>
                      <a:ln w="38100">
                        <a:noFill/>
                        <a:miter/>
                      </a:ln>
                    </p:spPr>
                  </p:pic>
                </p:oleObj>
              </mc:Fallback>
            </mc:AlternateContent>
          </a:graphicData>
        </a:graphic>
      </p:graphicFrame>
      <p:graphicFrame>
        <p:nvGraphicFramePr>
          <p:cNvPr id="108548" name="Object 46084"/>
          <p:cNvGraphicFramePr/>
          <p:nvPr/>
        </p:nvGraphicFramePr>
        <p:xfrm>
          <a:off x="457200" y="1300163"/>
          <a:ext cx="2200275" cy="1138237"/>
        </p:xfrm>
        <a:graphic>
          <a:graphicData uri="http://schemas.openxmlformats.org/presentationml/2006/ole">
            <mc:AlternateContent xmlns:mc="http://schemas.openxmlformats.org/markup-compatibility/2006">
              <mc:Choice xmlns:v="urn:schemas-microsoft-com:vml" Requires="v">
                <p:oleObj spid="_x0000_s3089" name="" r:id="rId3" imgW="1816100" imgH="939800" progId="Equation.3">
                  <p:embed/>
                </p:oleObj>
              </mc:Choice>
              <mc:Fallback>
                <p:oleObj name="" r:id="rId3" imgW="1816100" imgH="939800" progId="Equation.3">
                  <p:embed/>
                  <p:pic>
                    <p:nvPicPr>
                      <p:cNvPr id="0" name="Picture 3088"/>
                      <p:cNvPicPr/>
                      <p:nvPr/>
                    </p:nvPicPr>
                    <p:blipFill>
                      <a:blip r:embed="rId4"/>
                      <a:stretch>
                        <a:fillRect/>
                      </a:stretch>
                    </p:blipFill>
                    <p:spPr>
                      <a:xfrm>
                        <a:off x="457200" y="1300163"/>
                        <a:ext cx="2200275" cy="1138237"/>
                      </a:xfrm>
                      <a:prstGeom prst="rect">
                        <a:avLst/>
                      </a:prstGeom>
                      <a:noFill/>
                      <a:ln w="38100">
                        <a:noFill/>
                        <a:miter/>
                      </a:ln>
                    </p:spPr>
                  </p:pic>
                </p:oleObj>
              </mc:Fallback>
            </mc:AlternateContent>
          </a:graphicData>
        </a:graphic>
      </p:graphicFrame>
      <p:graphicFrame>
        <p:nvGraphicFramePr>
          <p:cNvPr id="108549" name="Object 46085"/>
          <p:cNvGraphicFramePr/>
          <p:nvPr/>
        </p:nvGraphicFramePr>
        <p:xfrm>
          <a:off x="1536700" y="2701925"/>
          <a:ext cx="3644900" cy="803275"/>
        </p:xfrm>
        <a:graphic>
          <a:graphicData uri="http://schemas.openxmlformats.org/presentationml/2006/ole">
            <mc:AlternateContent xmlns:mc="http://schemas.openxmlformats.org/markup-compatibility/2006">
              <mc:Choice xmlns:v="urn:schemas-microsoft-com:vml" Requires="v">
                <p:oleObj spid="_x0000_s3090" name="" r:id="rId5" imgW="3224530" imgH="711200" progId="Equation.3">
                  <p:embed/>
                </p:oleObj>
              </mc:Choice>
              <mc:Fallback>
                <p:oleObj name="" r:id="rId5" imgW="3224530" imgH="711200" progId="Equation.3">
                  <p:embed/>
                  <p:pic>
                    <p:nvPicPr>
                      <p:cNvPr id="0" name="Picture 3089"/>
                      <p:cNvPicPr/>
                      <p:nvPr/>
                    </p:nvPicPr>
                    <p:blipFill>
                      <a:blip r:embed="rId6"/>
                      <a:stretch>
                        <a:fillRect/>
                      </a:stretch>
                    </p:blipFill>
                    <p:spPr>
                      <a:xfrm>
                        <a:off x="1536700" y="2701925"/>
                        <a:ext cx="3644900" cy="803275"/>
                      </a:xfrm>
                      <a:prstGeom prst="rect">
                        <a:avLst/>
                      </a:prstGeom>
                      <a:noFill/>
                      <a:ln w="38100">
                        <a:noFill/>
                        <a:miter/>
                      </a:ln>
                    </p:spPr>
                  </p:pic>
                </p:oleObj>
              </mc:Fallback>
            </mc:AlternateContent>
          </a:graphicData>
        </a:graphic>
      </p:graphicFrame>
      <p:graphicFrame>
        <p:nvGraphicFramePr>
          <p:cNvPr id="108550" name="Object 46086"/>
          <p:cNvGraphicFramePr/>
          <p:nvPr/>
        </p:nvGraphicFramePr>
        <p:xfrm>
          <a:off x="1600200" y="3429000"/>
          <a:ext cx="2870200" cy="446088"/>
        </p:xfrm>
        <a:graphic>
          <a:graphicData uri="http://schemas.openxmlformats.org/presentationml/2006/ole">
            <mc:AlternateContent xmlns:mc="http://schemas.openxmlformats.org/markup-compatibility/2006">
              <mc:Choice xmlns:v="urn:schemas-microsoft-com:vml" Requires="v">
                <p:oleObj spid="_x0000_s3087" name="" r:id="rId7" imgW="2120265" imgH="330200" progId="Equation.3">
                  <p:embed/>
                </p:oleObj>
              </mc:Choice>
              <mc:Fallback>
                <p:oleObj name="" r:id="rId7" imgW="2120265" imgH="330200" progId="Equation.3">
                  <p:embed/>
                  <p:pic>
                    <p:nvPicPr>
                      <p:cNvPr id="0" name="Picture 3086"/>
                      <p:cNvPicPr/>
                      <p:nvPr/>
                    </p:nvPicPr>
                    <p:blipFill>
                      <a:blip r:embed="rId8"/>
                      <a:stretch>
                        <a:fillRect/>
                      </a:stretch>
                    </p:blipFill>
                    <p:spPr>
                      <a:xfrm>
                        <a:off x="1600200" y="3429000"/>
                        <a:ext cx="2870200" cy="446088"/>
                      </a:xfrm>
                      <a:prstGeom prst="rect">
                        <a:avLst/>
                      </a:prstGeom>
                      <a:noFill/>
                      <a:ln w="38100">
                        <a:noFill/>
                        <a:miter/>
                      </a:ln>
                    </p:spPr>
                  </p:pic>
                </p:oleObj>
              </mc:Fallback>
            </mc:AlternateContent>
          </a:graphicData>
        </a:graphic>
      </p:graphicFrame>
      <p:graphicFrame>
        <p:nvGraphicFramePr>
          <p:cNvPr id="108551" name="Object 46087"/>
          <p:cNvGraphicFramePr/>
          <p:nvPr/>
        </p:nvGraphicFramePr>
        <p:xfrm>
          <a:off x="4483100" y="3219450"/>
          <a:ext cx="177800" cy="419100"/>
        </p:xfrm>
        <a:graphic>
          <a:graphicData uri="http://schemas.openxmlformats.org/presentationml/2006/ole">
            <mc:AlternateContent xmlns:mc="http://schemas.openxmlformats.org/markup-compatibility/2006">
              <mc:Choice xmlns:v="urn:schemas-microsoft-com:vml" Requires="v">
                <p:oleObj spid="_x0000_s3091" name="" r:id="rId9" imgW="177800" imgH="418465" progId="Equation.3">
                  <p:embed/>
                </p:oleObj>
              </mc:Choice>
              <mc:Fallback>
                <p:oleObj name="" r:id="rId9" imgW="177800" imgH="418465" progId="Equation.3">
                  <p:embed/>
                  <p:pic>
                    <p:nvPicPr>
                      <p:cNvPr id="0" name="Picture 3090"/>
                      <p:cNvPicPr/>
                      <p:nvPr/>
                    </p:nvPicPr>
                    <p:blipFill>
                      <a:blip r:embed="rId10"/>
                      <a:stretch>
                        <a:fillRect/>
                      </a:stretch>
                    </p:blipFill>
                    <p:spPr>
                      <a:xfrm>
                        <a:off x="4483100" y="3219450"/>
                        <a:ext cx="177800" cy="419100"/>
                      </a:xfrm>
                      <a:prstGeom prst="rect">
                        <a:avLst/>
                      </a:prstGeom>
                      <a:noFill/>
                      <a:ln w="38100">
                        <a:noFill/>
                        <a:miter/>
                      </a:ln>
                    </p:spPr>
                  </p:pic>
                </p:oleObj>
              </mc:Fallback>
            </mc:AlternateContent>
          </a:graphicData>
        </a:graphic>
      </p:graphicFrame>
      <p:graphicFrame>
        <p:nvGraphicFramePr>
          <p:cNvPr id="108552" name="Object 46088"/>
          <p:cNvGraphicFramePr/>
          <p:nvPr/>
        </p:nvGraphicFramePr>
        <p:xfrm>
          <a:off x="4229100" y="4152900"/>
          <a:ext cx="1866900" cy="723900"/>
        </p:xfrm>
        <a:graphic>
          <a:graphicData uri="http://schemas.openxmlformats.org/presentationml/2006/ole">
            <mc:AlternateContent xmlns:mc="http://schemas.openxmlformats.org/markup-compatibility/2006">
              <mc:Choice xmlns:v="urn:schemas-microsoft-com:vml" Requires="v">
                <p:oleObj spid="_x0000_s3092" name="" r:id="rId11" imgW="1866265" imgH="723900" progId="Equation.3">
                  <p:embed/>
                </p:oleObj>
              </mc:Choice>
              <mc:Fallback>
                <p:oleObj name="" r:id="rId11" imgW="1866265" imgH="723900" progId="Equation.3">
                  <p:embed/>
                  <p:pic>
                    <p:nvPicPr>
                      <p:cNvPr id="0" name="Picture 3091"/>
                      <p:cNvPicPr/>
                      <p:nvPr/>
                    </p:nvPicPr>
                    <p:blipFill>
                      <a:blip r:embed="rId12"/>
                      <a:stretch>
                        <a:fillRect/>
                      </a:stretch>
                    </p:blipFill>
                    <p:spPr>
                      <a:xfrm>
                        <a:off x="4229100" y="4152900"/>
                        <a:ext cx="1866900" cy="723900"/>
                      </a:xfrm>
                      <a:prstGeom prst="rect">
                        <a:avLst/>
                      </a:prstGeom>
                      <a:noFill/>
                      <a:ln w="38100">
                        <a:noFill/>
                        <a:miter/>
                      </a:ln>
                    </p:spPr>
                  </p:pic>
                </p:oleObj>
              </mc:Fallback>
            </mc:AlternateContent>
          </a:graphicData>
        </a:graphic>
      </p:graphicFrame>
      <p:sp>
        <p:nvSpPr>
          <p:cNvPr id="108553" name="Text Box 46089"/>
          <p:cNvSpPr txBox="1"/>
          <p:nvPr/>
        </p:nvSpPr>
        <p:spPr>
          <a:xfrm>
            <a:off x="1066800" y="5181600"/>
            <a:ext cx="8077200" cy="1158875"/>
          </a:xfrm>
          <a:prstGeom prst="rect">
            <a:avLst/>
          </a:prstGeom>
          <a:noFill/>
          <a:ln w="9525">
            <a:noFill/>
          </a:ln>
        </p:spPr>
        <p:txBody>
          <a:bodyPr anchor="t" anchorCtr="0">
            <a:spAutoFit/>
          </a:bodyPr>
          <a:p>
            <a:r>
              <a:rPr lang="en-US" altLang="zh-CN" sz="2000" b="1">
                <a:latin typeface="Comic Sans MS" panose="030F0702030302020204" pitchFamily="66" charset="0"/>
                <a:ea typeface="新細明體" panose="02020500000000000000" pitchFamily="18" charset="-120"/>
              </a:rPr>
              <a:t>F</a:t>
            </a:r>
            <a:r>
              <a:rPr lang="en-US" altLang="zh-CN" sz="2000" b="1" baseline="-25000">
                <a:latin typeface="Comic Sans MS" panose="030F0702030302020204" pitchFamily="66" charset="0"/>
                <a:ea typeface="新細明體" panose="02020500000000000000" pitchFamily="18" charset="-120"/>
              </a:rPr>
              <a:t>1</a:t>
            </a:r>
            <a:r>
              <a:rPr lang="en-US" altLang="zh-CN" sz="2000" b="1" err="1">
                <a:latin typeface="Comic Sans MS" panose="030F0702030302020204" pitchFamily="66" charset="0"/>
                <a:ea typeface="新細明體" panose="02020500000000000000" pitchFamily="18" charset="-120"/>
              </a:rPr>
              <a:t>H dominance with</a:t>
            </a:r>
            <a:r>
              <a:rPr lang="en-US" altLang="zh-CN" sz="2000" b="1">
                <a:latin typeface="Comic Sans MS" panose="030F0702030302020204" pitchFamily="66" charset="0"/>
                <a:ea typeface="新細明體" panose="02020500000000000000" pitchFamily="18" charset="-120"/>
              </a:rPr>
              <a:t> a </a:t>
            </a:r>
            <a:r>
              <a:rPr lang="en-US" altLang="zh-CN" sz="2000" b="1">
                <a:solidFill>
                  <a:srgbClr val="FF0066"/>
                </a:solidFill>
                <a:latin typeface="Comic Sans MS" panose="030F0702030302020204" pitchFamily="66" charset="0"/>
                <a:ea typeface="新細明體" panose="02020500000000000000" pitchFamily="18" charset="-120"/>
              </a:rPr>
              <a:t>proton </a:t>
            </a:r>
            <a:r>
              <a:rPr lang="en-US" altLang="zh-CN" sz="2000" b="1" err="1">
                <a:latin typeface="Comic Sans MS" panose="030F0702030302020204" pitchFamily="66" charset="0"/>
                <a:ea typeface="新細明體" panose="02020500000000000000" pitchFamily="18" charset="-120"/>
              </a:rPr>
              <a:t>target</a:t>
            </a:r>
            <a:r>
              <a:rPr lang="en-US" altLang="zh-CN" sz="2000" b="1">
                <a:latin typeface="Comic Sans MS" panose="030F0702030302020204" pitchFamily="66" charset="0"/>
                <a:ea typeface="新細明體" panose="02020500000000000000" pitchFamily="18" charset="-120"/>
              </a:rPr>
              <a:t>     </a:t>
            </a:r>
            <a:endParaRPr lang="en-US" altLang="zh-CN" sz="2000" b="1">
              <a:latin typeface="Comic Sans MS" panose="030F0702030302020204" pitchFamily="66" charset="0"/>
              <a:ea typeface="新細明體" panose="02020500000000000000" pitchFamily="18" charset="-120"/>
            </a:endParaRPr>
          </a:p>
          <a:p>
            <a:endParaRPr lang="en-US" altLang="zh-CN" sz="1000" b="1">
              <a:latin typeface="Comic Sans MS" panose="030F0702030302020204" pitchFamily="66" charset="0"/>
              <a:ea typeface="新細明體" panose="02020500000000000000" pitchFamily="18" charset="-120"/>
            </a:endParaRPr>
          </a:p>
          <a:p>
            <a:r>
              <a:rPr lang="en-US" altLang="zh-CN" sz="2000" b="1">
                <a:latin typeface="Comic Sans MS" panose="030F0702030302020204" pitchFamily="66" charset="0"/>
                <a:ea typeface="新細明體" panose="02020500000000000000" pitchFamily="18" charset="-120"/>
              </a:rPr>
              <a:t>F</a:t>
            </a:r>
            <a:r>
              <a:rPr lang="en-US" altLang="zh-CN" sz="2000" b="1" baseline="-25000">
                <a:latin typeface="Comic Sans MS" panose="030F0702030302020204" pitchFamily="66" charset="0"/>
                <a:ea typeface="新細明體" panose="02020500000000000000" pitchFamily="18" charset="-120"/>
              </a:rPr>
              <a:t>2</a:t>
            </a:r>
            <a:r>
              <a:rPr lang="en-US" altLang="zh-CN" sz="2000" b="1" err="1">
                <a:latin typeface="Comic Sans MS" panose="030F0702030302020204" pitchFamily="66" charset="0"/>
                <a:ea typeface="新細明體" panose="02020500000000000000" pitchFamily="18" charset="-120"/>
              </a:rPr>
              <a:t>E dominance with</a:t>
            </a:r>
            <a:r>
              <a:rPr lang="en-US" altLang="zh-CN" sz="2000" b="1">
                <a:latin typeface="Comic Sans MS" panose="030F0702030302020204" pitchFamily="66" charset="0"/>
                <a:ea typeface="新細明體" panose="02020500000000000000" pitchFamily="18" charset="-120"/>
              </a:rPr>
              <a:t> a </a:t>
            </a:r>
            <a:r>
              <a:rPr lang="en-US" altLang="zh-CN" sz="2000" b="1">
                <a:solidFill>
                  <a:srgbClr val="FF0066"/>
                </a:solidFill>
                <a:latin typeface="Comic Sans MS" panose="030F0702030302020204" pitchFamily="66" charset="0"/>
                <a:ea typeface="新細明體" panose="02020500000000000000" pitchFamily="18" charset="-120"/>
              </a:rPr>
              <a:t>neutron</a:t>
            </a:r>
            <a:r>
              <a:rPr lang="en-US" altLang="zh-CN" sz="2000" b="1" err="1">
                <a:latin typeface="Comic Sans MS" panose="030F0702030302020204" pitchFamily="66" charset="0"/>
                <a:ea typeface="新細明體" panose="02020500000000000000" pitchFamily="18" charset="-120"/>
              </a:rPr>
              <a:t> target (F1&lt;&lt;)  (studied at JLab</a:t>
            </a:r>
            <a:r>
              <a:rPr lang="en-US" altLang="zh-CN" sz="2000" b="1">
                <a:latin typeface="Comic Sans MS" panose="030F0702030302020204" pitchFamily="66" charset="0"/>
                <a:ea typeface="新細明體" panose="02020500000000000000" pitchFamily="18" charset="-120"/>
              </a:rPr>
              <a:t>)</a:t>
            </a:r>
            <a:endParaRPr lang="en-US" altLang="zh-CN" sz="2000" b="1">
              <a:latin typeface="Comic Sans MS" panose="030F0702030302020204" pitchFamily="66" charset="0"/>
              <a:ea typeface="新細明體" panose="02020500000000000000" pitchFamily="18" charset="-120"/>
            </a:endParaRPr>
          </a:p>
          <a:p>
            <a:r>
              <a:rPr lang="en-US" altLang="zh-CN" sz="2000" b="1" err="1">
                <a:latin typeface="Comic Sans MS" panose="030F0702030302020204" pitchFamily="66" charset="0"/>
                <a:ea typeface="新細明體" panose="02020500000000000000" pitchFamily="18" charset="-120"/>
              </a:rPr>
              <a:t>     very attractive for Ji’s sum rule study</a:t>
            </a:r>
            <a:endParaRPr lang="en-US" altLang="zh-CN" sz="2000" b="1">
              <a:latin typeface="Comic Sans MS" panose="030F0702030302020204" pitchFamily="66" charset="0"/>
              <a:ea typeface="新細明體" panose="02020500000000000000" pitchFamily="18" charset="-120"/>
            </a:endParaRPr>
          </a:p>
        </p:txBody>
      </p:sp>
      <p:sp>
        <p:nvSpPr>
          <p:cNvPr id="108554" name="Oval 46090"/>
          <p:cNvSpPr/>
          <p:nvPr/>
        </p:nvSpPr>
        <p:spPr>
          <a:xfrm>
            <a:off x="2819400" y="1447800"/>
            <a:ext cx="762000" cy="685800"/>
          </a:xfrm>
          <a:prstGeom prst="ellipse">
            <a:avLst/>
          </a:prstGeom>
          <a:noFill/>
          <a:ln w="57150" cap="flat" cmpd="sng">
            <a:solidFill>
              <a:srgbClr val="FF0066"/>
            </a:solidFill>
            <a:prstDash val="solid"/>
            <a:round/>
            <a:headEnd type="none" w="med" len="med"/>
            <a:tailEnd type="none" w="med" len="med"/>
          </a:ln>
        </p:spPr>
        <p:txBody>
          <a:bodyPr wrap="none" anchor="ctr" anchorCtr="0"/>
          <a:p>
            <a:pPr algn="ctr"/>
            <a:endParaRPr lang="en-US" altLang="zh-CN">
              <a:solidFill>
                <a:srgbClr val="FF0066"/>
              </a:solidFill>
              <a:latin typeface="Arial" panose="020B0604020202020204" pitchFamily="34" charset="0"/>
              <a:ea typeface="新細明體" panose="02020500000000000000" pitchFamily="18" charset="-120"/>
            </a:endParaRPr>
          </a:p>
        </p:txBody>
      </p:sp>
      <p:sp>
        <p:nvSpPr>
          <p:cNvPr id="108555" name="Oval 46091"/>
          <p:cNvSpPr/>
          <p:nvPr/>
        </p:nvSpPr>
        <p:spPr>
          <a:xfrm>
            <a:off x="7239000" y="1447800"/>
            <a:ext cx="762000" cy="685800"/>
          </a:xfrm>
          <a:prstGeom prst="ellipse">
            <a:avLst/>
          </a:prstGeom>
          <a:noFill/>
          <a:ln w="57150" cap="flat" cmpd="sng">
            <a:solidFill>
              <a:srgbClr val="FF0066"/>
            </a:solidFill>
            <a:prstDash val="sysDot"/>
            <a:round/>
            <a:headEnd type="none" w="med" len="med"/>
            <a:tailEnd type="none" w="med" len="med"/>
          </a:ln>
        </p:spPr>
        <p:txBody>
          <a:bodyPr anchor="t" anchorCtr="0"/>
          <a:p>
            <a:endParaRPr lang="en-US" altLang="zh-CN">
              <a:latin typeface="Arial" panose="020B0604020202020204" pitchFamily="34" charset="0"/>
              <a:ea typeface="新細明體" panose="02020500000000000000" pitchFamily="18" charset="-120"/>
            </a:endParaRPr>
          </a:p>
        </p:txBody>
      </p:sp>
      <p:sp>
        <p:nvSpPr>
          <p:cNvPr id="108556" name="Straight Connector 46092"/>
          <p:cNvSpPr/>
          <p:nvPr/>
        </p:nvSpPr>
        <p:spPr>
          <a:xfrm>
            <a:off x="381000" y="5410200"/>
            <a:ext cx="533400" cy="0"/>
          </a:xfrm>
          <a:prstGeom prst="line">
            <a:avLst/>
          </a:prstGeom>
          <a:ln w="57150" cap="flat" cmpd="sng">
            <a:solidFill>
              <a:srgbClr val="FF0066"/>
            </a:solidFill>
            <a:prstDash val="solid"/>
            <a:round/>
            <a:headEnd type="none" w="med" len="med"/>
            <a:tailEnd type="none" w="med" len="med"/>
          </a:ln>
        </p:spPr>
      </p:sp>
      <p:sp>
        <p:nvSpPr>
          <p:cNvPr id="108557" name="Straight Connector 46093"/>
          <p:cNvSpPr/>
          <p:nvPr/>
        </p:nvSpPr>
        <p:spPr>
          <a:xfrm>
            <a:off x="381000" y="5943600"/>
            <a:ext cx="533400" cy="0"/>
          </a:xfrm>
          <a:prstGeom prst="line">
            <a:avLst/>
          </a:prstGeom>
          <a:ln w="57150" cap="flat" cmpd="sng">
            <a:solidFill>
              <a:srgbClr val="FF0066"/>
            </a:solidFill>
            <a:prstDash val="sysDot"/>
            <a:round/>
            <a:headEnd type="none" w="med" len="med"/>
            <a:tailEnd type="none" w="med" len="med"/>
          </a:ln>
        </p:spPr>
      </p:sp>
      <p:sp>
        <p:nvSpPr>
          <p:cNvPr id="108558" name="Text Box 46094"/>
          <p:cNvSpPr txBox="1"/>
          <p:nvPr/>
        </p:nvSpPr>
        <p:spPr>
          <a:xfrm>
            <a:off x="3040063" y="4191000"/>
            <a:ext cx="693737" cy="396875"/>
          </a:xfrm>
          <a:prstGeom prst="rect">
            <a:avLst/>
          </a:prstGeom>
          <a:noFill/>
          <a:ln w="9525">
            <a:noFill/>
          </a:ln>
        </p:spPr>
        <p:txBody>
          <a:bodyPr wrap="none" anchor="t" anchorCtr="0">
            <a:spAutoFit/>
          </a:bodyPr>
          <a:p>
            <a:r>
              <a:rPr lang="en-US" altLang="zh-CN" sz="2000" err="1">
                <a:latin typeface="Comic Sans MS" panose="030F0702030302020204" pitchFamily="66" charset="0"/>
                <a:ea typeface="新細明體" panose="02020500000000000000" pitchFamily="18" charset="-120"/>
              </a:rPr>
              <a:t>with</a:t>
            </a:r>
            <a:endParaRPr lang="en-US" altLang="zh-CN" sz="2000">
              <a:latin typeface="Comic Sans MS" panose="030F0702030302020204" pitchFamily="66" charset="0"/>
              <a:ea typeface="新細明體" panose="02020500000000000000" pitchFamily="18" charset="-12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69" name="Title 2"/>
          <p:cNvSpPr>
            <a:spLocks noGrp="1"/>
          </p:cNvSpPr>
          <p:nvPr>
            <p:ph type="title"/>
          </p:nvPr>
        </p:nvSpPr>
        <p:spPr/>
        <p:txBody>
          <a:bodyPr anchor="b" anchorCtr="0"/>
          <a:p>
            <a:endParaRPr lang="en-US" altLang="zh-CN"/>
          </a:p>
        </p:txBody>
      </p:sp>
      <p:pic>
        <p:nvPicPr>
          <p:cNvPr id="109570" name="Content Placeholder 6"/>
          <p:cNvPicPr>
            <a:picLocks noGrp="1" noChangeAspect="1"/>
          </p:cNvPicPr>
          <p:nvPr>
            <p:ph idx="1"/>
          </p:nvPr>
        </p:nvPicPr>
        <p:blipFill>
          <a:blip r:embed="rId1"/>
          <a:stretch>
            <a:fillRect/>
          </a:stretch>
        </p:blipFill>
        <p:spPr>
          <a:xfrm>
            <a:off x="1588" y="-26987"/>
            <a:ext cx="9018587" cy="6810375"/>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r>
              <a:rPr lang="en-US"/>
              <a:t>Study of </a:t>
            </a:r>
            <a:br>
              <a:rPr lang="en-US"/>
            </a:br>
            <a:r>
              <a:rPr lang="en-US">
                <a:solidFill>
                  <a:srgbClr val="FF0000"/>
                </a:solidFill>
              </a:rPr>
              <a:t>P</a:t>
            </a:r>
            <a:r>
              <a:rPr lang="en-US"/>
              <a:t>arton </a:t>
            </a:r>
            <a:r>
              <a:rPr lang="en-US">
                <a:solidFill>
                  <a:srgbClr val="FF0000"/>
                </a:solidFill>
              </a:rPr>
              <a:t>D</a:t>
            </a:r>
            <a:r>
              <a:rPr lang="en-US"/>
              <a:t>istribution </a:t>
            </a:r>
            <a:r>
              <a:rPr lang="en-US">
                <a:solidFill>
                  <a:srgbClr val="FF0000"/>
                </a:solidFill>
              </a:rPr>
              <a:t>F</a:t>
            </a:r>
            <a:r>
              <a:rPr lang="en-US"/>
              <a:t>unctions</a:t>
            </a:r>
            <a:br>
              <a:rPr lang="en-US"/>
            </a:br>
            <a:r>
              <a:rPr lang="en-US"/>
              <a:t>in </a:t>
            </a:r>
            <a:r>
              <a:rPr lang="en-US">
                <a:solidFill>
                  <a:srgbClr val="D60093"/>
                </a:solidFill>
              </a:rPr>
              <a:t>E</a:t>
            </a:r>
            <a:r>
              <a:rPr lang="en-US"/>
              <a:t>lectron-</a:t>
            </a:r>
            <a:r>
              <a:rPr lang="en-US">
                <a:solidFill>
                  <a:srgbClr val="D60093"/>
                </a:solidFill>
              </a:rPr>
              <a:t>I</a:t>
            </a:r>
            <a:r>
              <a:rPr lang="en-US"/>
              <a:t>on </a:t>
            </a:r>
            <a:r>
              <a:rPr lang="en-US">
                <a:solidFill>
                  <a:srgbClr val="D60093"/>
                </a:solidFill>
              </a:rPr>
              <a:t>C</a:t>
            </a:r>
            <a:r>
              <a:rPr lang="en-US"/>
              <a:t>olliders </a:t>
            </a:r>
            <a:endParaRPr lang="en-US"/>
          </a:p>
        </p:txBody>
      </p:sp>
      <p:sp>
        <p:nvSpPr>
          <p:cNvPr id="5" name="Subtitle 4"/>
          <p:cNvSpPr>
            <a:spLocks noGrp="1"/>
          </p:cNvSpPr>
          <p:nvPr>
            <p:ph type="subTitle" idx="1"/>
          </p:nvPr>
        </p:nvSpPr>
        <p:spPr/>
        <p:txBody>
          <a:bodyPr/>
          <a:p>
            <a:endParaRPr lang="en-US"/>
          </a:p>
        </p:txBody>
      </p:sp>
      <p:pic>
        <p:nvPicPr>
          <p:cNvPr id="4" name="Content Placeholder 3"/>
          <p:cNvPicPr>
            <a:picLocks noChangeAspect="1"/>
          </p:cNvPicPr>
          <p:nvPr>
            <p:ph idx="4294967295"/>
          </p:nvPr>
        </p:nvPicPr>
        <p:blipFill>
          <a:blip r:embed="rId1"/>
          <a:stretch>
            <a:fillRect/>
          </a:stretch>
        </p:blipFill>
        <p:spPr>
          <a:xfrm>
            <a:off x="1547495" y="3429000"/>
            <a:ext cx="4869815" cy="3258820"/>
          </a:xfrm>
          <a:prstGeom prst="rect">
            <a:avLst/>
          </a:prstGeo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0593" name="Content Placeholder 1"/>
          <p:cNvPicPr>
            <a:picLocks noGrp="1" noChangeAspect="1"/>
          </p:cNvPicPr>
          <p:nvPr>
            <p:ph idx="1"/>
          </p:nvPr>
        </p:nvPicPr>
        <p:blipFill>
          <a:blip r:embed="rId1"/>
          <a:stretch>
            <a:fillRect/>
          </a:stretch>
        </p:blipFill>
        <p:spPr>
          <a:xfrm>
            <a:off x="47625" y="677863"/>
            <a:ext cx="9047163" cy="5502275"/>
          </a:xfrm>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7" name="Title 4"/>
          <p:cNvSpPr>
            <a:spLocks noGrp="1"/>
          </p:cNvSpPr>
          <p:nvPr>
            <p:ph type="title"/>
          </p:nvPr>
        </p:nvSpPr>
        <p:spPr/>
        <p:txBody>
          <a:bodyPr anchor="b" anchorCtr="0"/>
          <a:p>
            <a:r>
              <a:rPr lang="en-US" altLang="zh-CN"/>
              <a:t>Asymmetry and GPDs</a:t>
            </a:r>
            <a:endParaRPr lang="en-US" altLang="zh-CN"/>
          </a:p>
        </p:txBody>
      </p:sp>
      <p:pic>
        <p:nvPicPr>
          <p:cNvPr id="111618" name="Content Placeholder 1"/>
          <p:cNvPicPr>
            <a:picLocks noGrp="1" noChangeAspect="1"/>
          </p:cNvPicPr>
          <p:nvPr>
            <p:ph sz="half" idx="1"/>
          </p:nvPr>
        </p:nvPicPr>
        <p:blipFill>
          <a:blip r:embed="rId1"/>
          <a:stretch>
            <a:fillRect/>
          </a:stretch>
        </p:blipFill>
        <p:spPr>
          <a:xfrm>
            <a:off x="307975" y="2338388"/>
            <a:ext cx="7673975" cy="1122362"/>
          </a:xfrm>
        </p:spPr>
      </p:pic>
      <p:pic>
        <p:nvPicPr>
          <p:cNvPr id="111619" name="Content Placeholder 3"/>
          <p:cNvPicPr>
            <a:picLocks noGrp="1" noChangeAspect="1"/>
          </p:cNvPicPr>
          <p:nvPr>
            <p:ph sz="half" idx="2"/>
          </p:nvPr>
        </p:nvPicPr>
        <p:blipFill>
          <a:blip r:embed="rId2"/>
          <a:stretch>
            <a:fillRect/>
          </a:stretch>
        </p:blipFill>
        <p:spPr>
          <a:xfrm>
            <a:off x="1089025" y="3543300"/>
            <a:ext cx="4708525" cy="671513"/>
          </a:xfrm>
        </p:spPr>
      </p:pic>
      <p:pic>
        <p:nvPicPr>
          <p:cNvPr id="111620" name="Picture 5"/>
          <p:cNvPicPr>
            <a:picLocks noChangeAspect="1"/>
          </p:cNvPicPr>
          <p:nvPr/>
        </p:nvPicPr>
        <p:blipFill>
          <a:blip r:embed="rId3"/>
          <a:stretch>
            <a:fillRect/>
          </a:stretch>
        </p:blipFill>
        <p:spPr>
          <a:xfrm>
            <a:off x="1314450" y="5275263"/>
            <a:ext cx="6276975" cy="881062"/>
          </a:xfrm>
          <a:prstGeom prst="rect">
            <a:avLst/>
          </a:prstGeom>
          <a:noFill/>
          <a:ln w="9525">
            <a:noFill/>
          </a:ln>
        </p:spPr>
      </p:pic>
      <p:pic>
        <p:nvPicPr>
          <p:cNvPr id="111621" name="Picture 6"/>
          <p:cNvPicPr>
            <a:picLocks noChangeAspect="1"/>
          </p:cNvPicPr>
          <p:nvPr/>
        </p:nvPicPr>
        <p:blipFill>
          <a:blip r:embed="rId4"/>
          <a:stretch>
            <a:fillRect/>
          </a:stretch>
        </p:blipFill>
        <p:spPr>
          <a:xfrm>
            <a:off x="1314450" y="4445000"/>
            <a:ext cx="4483100" cy="487363"/>
          </a:xfrm>
          <a:prstGeom prst="rect">
            <a:avLst/>
          </a:prstGeom>
          <a:noFill/>
          <a:ln w="9525">
            <a:noFill/>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1" name="Title 2"/>
          <p:cNvSpPr>
            <a:spLocks noGrp="1"/>
          </p:cNvSpPr>
          <p:nvPr>
            <p:ph type="title"/>
          </p:nvPr>
        </p:nvSpPr>
        <p:spPr/>
        <p:txBody>
          <a:bodyPr anchor="b" anchorCtr="0"/>
          <a:p>
            <a:endParaRPr lang="en-US" altLang="zh-CN"/>
          </a:p>
        </p:txBody>
      </p:sp>
      <p:pic>
        <p:nvPicPr>
          <p:cNvPr id="112642" name="Content Placeholder 1"/>
          <p:cNvPicPr>
            <a:picLocks noGrp="1" noChangeAspect="1"/>
          </p:cNvPicPr>
          <p:nvPr>
            <p:ph idx="1"/>
          </p:nvPr>
        </p:nvPicPr>
        <p:blipFill>
          <a:blip r:embed="rId1"/>
          <a:stretch>
            <a:fillRect/>
          </a:stretch>
        </p:blipFill>
        <p:spPr>
          <a:xfrm>
            <a:off x="39688" y="214313"/>
            <a:ext cx="8777287" cy="6488112"/>
          </a:xfrm>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5" name="Title 2"/>
          <p:cNvSpPr>
            <a:spLocks noGrp="1"/>
          </p:cNvSpPr>
          <p:nvPr>
            <p:ph type="title"/>
          </p:nvPr>
        </p:nvSpPr>
        <p:spPr/>
        <p:txBody>
          <a:bodyPr anchor="b" anchorCtr="0"/>
          <a:p>
            <a:endParaRPr lang="en-US" altLang="zh-CN"/>
          </a:p>
        </p:txBody>
      </p:sp>
      <p:pic>
        <p:nvPicPr>
          <p:cNvPr id="113666" name="Content Placeholder 1"/>
          <p:cNvPicPr>
            <a:picLocks noGrp="1" noChangeAspect="1"/>
          </p:cNvPicPr>
          <p:nvPr>
            <p:ph idx="1"/>
          </p:nvPr>
        </p:nvPicPr>
        <p:blipFill>
          <a:blip r:embed="rId1"/>
          <a:stretch>
            <a:fillRect/>
          </a:stretch>
        </p:blipFill>
        <p:spPr>
          <a:xfrm>
            <a:off x="20638" y="330200"/>
            <a:ext cx="8799512" cy="6038850"/>
          </a:xfr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89" name="Title 2"/>
          <p:cNvSpPr>
            <a:spLocks noGrp="1"/>
          </p:cNvSpPr>
          <p:nvPr>
            <p:ph type="title"/>
          </p:nvPr>
        </p:nvSpPr>
        <p:spPr>
          <a:xfrm>
            <a:off x="1150938" y="104775"/>
            <a:ext cx="7783512" cy="1571625"/>
          </a:xfrm>
        </p:spPr>
        <p:txBody>
          <a:bodyPr anchor="b" anchorCtr="0"/>
          <a:p>
            <a:endParaRPr lang="en-US" altLang="zh-CN"/>
          </a:p>
        </p:txBody>
      </p:sp>
      <p:pic>
        <p:nvPicPr>
          <p:cNvPr id="114690" name="Content Placeholder 4"/>
          <p:cNvPicPr>
            <a:picLocks noGrp="1" noChangeAspect="1"/>
          </p:cNvPicPr>
          <p:nvPr>
            <p:ph idx="1"/>
          </p:nvPr>
        </p:nvPicPr>
        <p:blipFill>
          <a:blip r:embed="rId1"/>
          <a:stretch>
            <a:fillRect/>
          </a:stretch>
        </p:blipFill>
        <p:spPr>
          <a:xfrm>
            <a:off x="101600" y="247650"/>
            <a:ext cx="8842375" cy="6499225"/>
          </a:xfr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5713" name="Content Placeholder 1"/>
          <p:cNvPicPr>
            <a:picLocks noGrp="1" noChangeAspect="1"/>
          </p:cNvPicPr>
          <p:nvPr>
            <p:ph idx="1"/>
          </p:nvPr>
        </p:nvPicPr>
        <p:blipFill>
          <a:blip r:embed="rId1"/>
          <a:stretch>
            <a:fillRect/>
          </a:stretch>
        </p:blipFill>
        <p:spPr>
          <a:xfrm>
            <a:off x="141288" y="539750"/>
            <a:ext cx="8977312" cy="5734050"/>
          </a:xfrm>
        </p:spPr>
      </p:pic>
      <p:sp>
        <p:nvSpPr>
          <p:cNvPr id="3" name="Rectangle 2"/>
          <p:cNvSpPr/>
          <p:nvPr/>
        </p:nvSpPr>
        <p:spPr>
          <a:xfrm>
            <a:off x="6372225" y="3141663"/>
            <a:ext cx="2592388" cy="5762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34925" y="1096645"/>
            <a:ext cx="8936355" cy="4664710"/>
          </a:xfrm>
          <a:prstGeom prst="rect">
            <a:avLst/>
          </a:prstGeom>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sz="half" idx="1"/>
          </p:nvPr>
        </p:nvPicPr>
        <p:blipFill>
          <a:blip r:embed="rId1"/>
          <a:stretch>
            <a:fillRect/>
          </a:stretch>
        </p:blipFill>
        <p:spPr>
          <a:xfrm>
            <a:off x="179070" y="2276475"/>
            <a:ext cx="3189605" cy="2751455"/>
          </a:xfrm>
          <a:prstGeom prst="rect">
            <a:avLst/>
          </a:prstGeom>
        </p:spPr>
      </p:pic>
      <p:pic>
        <p:nvPicPr>
          <p:cNvPr id="4" name="Content Placeholder 3"/>
          <p:cNvPicPr>
            <a:picLocks noChangeAspect="1"/>
          </p:cNvPicPr>
          <p:nvPr>
            <p:ph sz="half" idx="2"/>
          </p:nvPr>
        </p:nvPicPr>
        <p:blipFill>
          <a:blip r:embed="rId2"/>
          <a:stretch>
            <a:fillRect/>
          </a:stretch>
        </p:blipFill>
        <p:spPr>
          <a:xfrm>
            <a:off x="3851910" y="2204720"/>
            <a:ext cx="4967605" cy="1118235"/>
          </a:xfrm>
          <a:prstGeom prst="rect">
            <a:avLst/>
          </a:prstGeom>
        </p:spPr>
      </p:pic>
      <p:pic>
        <p:nvPicPr>
          <p:cNvPr id="99334" name="Picture 7"/>
          <p:cNvPicPr>
            <a:picLocks noChangeAspect="1"/>
          </p:cNvPicPr>
          <p:nvPr/>
        </p:nvPicPr>
        <p:blipFill>
          <a:blip r:embed="rId3"/>
          <a:stretch>
            <a:fillRect/>
          </a:stretch>
        </p:blipFill>
        <p:spPr>
          <a:xfrm>
            <a:off x="1259205" y="5131435"/>
            <a:ext cx="7165340" cy="817880"/>
          </a:xfrm>
          <a:prstGeom prst="rect">
            <a:avLst/>
          </a:prstGeom>
          <a:noFill/>
          <a:ln w="9525">
            <a:noFill/>
          </a:ln>
        </p:spPr>
      </p:pic>
      <p:pic>
        <p:nvPicPr>
          <p:cNvPr id="3" name="Picture 2"/>
          <p:cNvPicPr>
            <a:picLocks noChangeAspect="1"/>
          </p:cNvPicPr>
          <p:nvPr/>
        </p:nvPicPr>
        <p:blipFill>
          <a:blip r:embed="rId4"/>
          <a:stretch>
            <a:fillRect/>
          </a:stretch>
        </p:blipFill>
        <p:spPr>
          <a:xfrm>
            <a:off x="3995420" y="3716655"/>
            <a:ext cx="4947920" cy="878205"/>
          </a:xfrm>
          <a:prstGeom prst="rect">
            <a:avLst/>
          </a:prstGeom>
        </p:spPr>
      </p:pic>
      <p:pic>
        <p:nvPicPr>
          <p:cNvPr id="6" name="Picture 5"/>
          <p:cNvPicPr>
            <a:picLocks noChangeAspect="1"/>
          </p:cNvPicPr>
          <p:nvPr/>
        </p:nvPicPr>
        <p:blipFill>
          <a:blip r:embed="rId5"/>
          <a:stretch>
            <a:fillRect/>
          </a:stretch>
        </p:blipFill>
        <p:spPr>
          <a:xfrm>
            <a:off x="4211955" y="6165215"/>
            <a:ext cx="3883660" cy="624840"/>
          </a:xfrm>
          <a:prstGeom prst="rect">
            <a:avLst/>
          </a:prstGeom>
        </p:spPr>
      </p:pic>
      <p:sp>
        <p:nvSpPr>
          <p:cNvPr id="8" name="Text Box 7"/>
          <p:cNvSpPr txBox="1"/>
          <p:nvPr/>
        </p:nvSpPr>
        <p:spPr>
          <a:xfrm>
            <a:off x="1259840" y="1124585"/>
            <a:ext cx="7373620" cy="521970"/>
          </a:xfrm>
          <a:prstGeom prst="rect">
            <a:avLst/>
          </a:prstGeom>
          <a:noFill/>
        </p:spPr>
        <p:txBody>
          <a:bodyPr wrap="none" rtlCol="0">
            <a:spAutoFit/>
          </a:bodyPr>
          <a:p>
            <a:r>
              <a:rPr lang="en-US" sz="2800">
                <a:solidFill>
                  <a:schemeClr val="tx2"/>
                </a:solidFill>
              </a:rPr>
              <a:t>GPD and mechanical property of the nucleon </a:t>
            </a:r>
            <a:endParaRPr lang="en-US" sz="2800">
              <a:solidFill>
                <a:schemeClr val="tx2"/>
              </a:solidFill>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sz="quarter"/>
          </p:nvPr>
        </p:nvSpPr>
        <p:spPr/>
        <p:txBody>
          <a:bodyPr/>
          <a:p>
            <a:r>
              <a:rPr lang="en-US"/>
              <a:t>Pressure inside the ncuelon</a:t>
            </a:r>
            <a:endParaRPr lang="en-US"/>
          </a:p>
        </p:txBody>
      </p:sp>
      <p:pic>
        <p:nvPicPr>
          <p:cNvPr id="101379" name="Picture 4"/>
          <p:cNvPicPr>
            <a:picLocks noChangeAspect="1"/>
          </p:cNvPicPr>
          <p:nvPr/>
        </p:nvPicPr>
        <p:blipFill>
          <a:blip r:embed="rId1"/>
          <a:stretch>
            <a:fillRect/>
          </a:stretch>
        </p:blipFill>
        <p:spPr>
          <a:xfrm>
            <a:off x="394970" y="2348865"/>
            <a:ext cx="5723890" cy="737870"/>
          </a:xfrm>
          <a:prstGeom prst="rect">
            <a:avLst/>
          </a:prstGeom>
          <a:noFill/>
          <a:ln w="9525">
            <a:noFill/>
          </a:ln>
        </p:spPr>
      </p:pic>
      <p:pic>
        <p:nvPicPr>
          <p:cNvPr id="101380" name="Picture 5"/>
          <p:cNvPicPr>
            <a:picLocks noChangeAspect="1"/>
          </p:cNvPicPr>
          <p:nvPr/>
        </p:nvPicPr>
        <p:blipFill>
          <a:blip r:embed="rId2"/>
          <a:stretch>
            <a:fillRect/>
          </a:stretch>
        </p:blipFill>
        <p:spPr>
          <a:xfrm>
            <a:off x="2771775" y="2996565"/>
            <a:ext cx="5073015" cy="836295"/>
          </a:xfrm>
          <a:prstGeom prst="rect">
            <a:avLst/>
          </a:prstGeom>
          <a:noFill/>
          <a:ln w="9525">
            <a:noFill/>
          </a:ln>
        </p:spPr>
      </p:pic>
      <p:sp>
        <p:nvSpPr>
          <p:cNvPr id="7" name="Text Box 6"/>
          <p:cNvSpPr txBox="1"/>
          <p:nvPr/>
        </p:nvSpPr>
        <p:spPr>
          <a:xfrm>
            <a:off x="467360" y="3213100"/>
            <a:ext cx="2227580" cy="368300"/>
          </a:xfrm>
          <a:prstGeom prst="rect">
            <a:avLst/>
          </a:prstGeom>
          <a:noFill/>
        </p:spPr>
        <p:txBody>
          <a:bodyPr wrap="none" rtlCol="0">
            <a:spAutoFit/>
          </a:bodyPr>
          <a:p>
            <a:r>
              <a:rPr lang="en-US"/>
              <a:t>Dispersion Relation:</a:t>
            </a:r>
            <a:endParaRPr lang="en-US"/>
          </a:p>
        </p:txBody>
      </p:sp>
      <p:pic>
        <p:nvPicPr>
          <p:cNvPr id="2" name="Content Placeholder 1"/>
          <p:cNvPicPr>
            <a:picLocks noChangeAspect="1"/>
          </p:cNvPicPr>
          <p:nvPr>
            <p:ph sz="quarter" idx="1"/>
          </p:nvPr>
        </p:nvPicPr>
        <p:blipFill>
          <a:blip r:embed="rId3"/>
          <a:stretch>
            <a:fillRect/>
          </a:stretch>
        </p:blipFill>
        <p:spPr>
          <a:xfrm>
            <a:off x="0" y="3832860"/>
            <a:ext cx="2827655" cy="2914015"/>
          </a:xfrm>
          <a:prstGeom prst="rect">
            <a:avLst/>
          </a:prstGeom>
        </p:spPr>
      </p:pic>
      <p:pic>
        <p:nvPicPr>
          <p:cNvPr id="8" name="Content Placeholder 7"/>
          <p:cNvPicPr>
            <a:picLocks noChangeAspect="1"/>
          </p:cNvPicPr>
          <p:nvPr>
            <p:ph sz="quarter" idx="2"/>
          </p:nvPr>
        </p:nvPicPr>
        <p:blipFill>
          <a:blip r:embed="rId4"/>
          <a:stretch>
            <a:fillRect/>
          </a:stretch>
        </p:blipFill>
        <p:spPr>
          <a:xfrm>
            <a:off x="3059430" y="5013325"/>
            <a:ext cx="2839085" cy="965200"/>
          </a:xfrm>
          <a:prstGeom prst="rect">
            <a:avLst/>
          </a:prstGeom>
        </p:spPr>
      </p:pic>
      <p:pic>
        <p:nvPicPr>
          <p:cNvPr id="9" name="Content Placeholder 8"/>
          <p:cNvPicPr>
            <a:picLocks noChangeAspect="1"/>
          </p:cNvPicPr>
          <p:nvPr>
            <p:ph sz="quarter" idx="3"/>
          </p:nvPr>
        </p:nvPicPr>
        <p:blipFill>
          <a:blip r:embed="rId5"/>
          <a:stretch>
            <a:fillRect/>
          </a:stretch>
        </p:blipFill>
        <p:spPr>
          <a:xfrm>
            <a:off x="5795645" y="4333875"/>
            <a:ext cx="2896235" cy="1644650"/>
          </a:xfrm>
          <a:prstGeom prst="rect">
            <a:avLst/>
          </a:prstGeom>
        </p:spPr>
      </p:pic>
      <p:pic>
        <p:nvPicPr>
          <p:cNvPr id="11" name="Content Placeholder 10"/>
          <p:cNvPicPr>
            <a:picLocks noChangeAspect="1"/>
          </p:cNvPicPr>
          <p:nvPr>
            <p:ph sz="quarter" idx="4"/>
          </p:nvPr>
        </p:nvPicPr>
        <p:blipFill>
          <a:blip r:embed="rId6"/>
          <a:stretch>
            <a:fillRect/>
          </a:stretch>
        </p:blipFill>
        <p:spPr>
          <a:xfrm>
            <a:off x="2987675" y="4076700"/>
            <a:ext cx="2469515" cy="701675"/>
          </a:xfrm>
          <a:prstGeom prst="rect">
            <a:avLst/>
          </a:prstGeom>
        </p:spPr>
      </p:pic>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Content Placeholder 6"/>
          <p:cNvPicPr>
            <a:picLocks noChangeAspect="1"/>
          </p:cNvPicPr>
          <p:nvPr>
            <p:ph sz="quarter" idx="1"/>
          </p:nvPr>
        </p:nvPicPr>
        <p:blipFill>
          <a:blip r:embed="rId1"/>
          <a:stretch>
            <a:fillRect/>
          </a:stretch>
        </p:blipFill>
        <p:spPr>
          <a:xfrm>
            <a:off x="104775" y="0"/>
            <a:ext cx="4638040" cy="4292600"/>
          </a:xfrm>
          <a:prstGeom prst="rect">
            <a:avLst/>
          </a:prstGeom>
        </p:spPr>
      </p:pic>
      <p:pic>
        <p:nvPicPr>
          <p:cNvPr id="8" name="Content Placeholder 7"/>
          <p:cNvPicPr>
            <a:picLocks noChangeAspect="1"/>
          </p:cNvPicPr>
          <p:nvPr>
            <p:ph sz="quarter" idx="2"/>
          </p:nvPr>
        </p:nvPicPr>
        <p:blipFill>
          <a:blip r:embed="rId2"/>
          <a:stretch>
            <a:fillRect/>
          </a:stretch>
        </p:blipFill>
        <p:spPr>
          <a:xfrm>
            <a:off x="4573270" y="1052830"/>
            <a:ext cx="4370705" cy="2111375"/>
          </a:xfrm>
          <a:prstGeom prst="rect">
            <a:avLst/>
          </a:prstGeom>
        </p:spPr>
      </p:pic>
      <p:pic>
        <p:nvPicPr>
          <p:cNvPr id="9" name="Content Placeholder 8"/>
          <p:cNvPicPr>
            <a:picLocks noChangeAspect="1"/>
          </p:cNvPicPr>
          <p:nvPr>
            <p:ph sz="quarter" idx="3"/>
          </p:nvPr>
        </p:nvPicPr>
        <p:blipFill>
          <a:blip r:embed="rId3"/>
          <a:stretch>
            <a:fillRect/>
          </a:stretch>
        </p:blipFill>
        <p:spPr>
          <a:xfrm>
            <a:off x="1619250" y="4220845"/>
            <a:ext cx="2702560" cy="2499995"/>
          </a:xfrm>
          <a:prstGeom prst="rect">
            <a:avLst/>
          </a:prstGeom>
        </p:spPr>
      </p:pic>
      <p:pic>
        <p:nvPicPr>
          <p:cNvPr id="10" name="Content Placeholder 9"/>
          <p:cNvPicPr>
            <a:picLocks noChangeAspect="1"/>
          </p:cNvPicPr>
          <p:nvPr>
            <p:ph sz="quarter" idx="4"/>
          </p:nvPr>
        </p:nvPicPr>
        <p:blipFill>
          <a:blip r:embed="rId4"/>
          <a:stretch>
            <a:fillRect/>
          </a:stretch>
        </p:blipFill>
        <p:spPr>
          <a:xfrm>
            <a:off x="5652135" y="4220845"/>
            <a:ext cx="2728595" cy="2517140"/>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r>
              <a:rPr lang="en-US"/>
              <a:t>Parton Distribution Functions</a:t>
            </a:r>
            <a:endParaRPr lang="en-US"/>
          </a:p>
        </p:txBody>
      </p:sp>
      <p:pic>
        <p:nvPicPr>
          <p:cNvPr id="10242" name="Content Placeholder 1"/>
          <p:cNvPicPr>
            <a:picLocks noGrp="1" noChangeAspect="1"/>
          </p:cNvPicPr>
          <p:nvPr>
            <p:ph sz="half" idx="1"/>
          </p:nvPr>
        </p:nvPicPr>
        <p:blipFill>
          <a:blip r:embed="rId1"/>
          <a:stretch>
            <a:fillRect/>
          </a:stretch>
        </p:blipFill>
        <p:spPr>
          <a:xfrm>
            <a:off x="467360" y="2493010"/>
            <a:ext cx="3865245" cy="3666490"/>
          </a:xfrm>
        </p:spPr>
      </p:pic>
      <p:pic>
        <p:nvPicPr>
          <p:cNvPr id="2" name="Content Placeholder 1"/>
          <p:cNvPicPr>
            <a:picLocks noChangeAspect="1"/>
          </p:cNvPicPr>
          <p:nvPr>
            <p:ph sz="half" idx="2"/>
          </p:nvPr>
        </p:nvPicPr>
        <p:blipFill>
          <a:blip r:embed="rId2"/>
          <a:stretch>
            <a:fillRect/>
          </a:stretch>
        </p:blipFill>
        <p:spPr>
          <a:xfrm>
            <a:off x="4572000" y="2420620"/>
            <a:ext cx="4345305" cy="3622675"/>
          </a:xfrm>
          <a:prstGeom prst="rect">
            <a:avLst/>
          </a:prstGeom>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377" name="Content Placeholder 2"/>
          <p:cNvPicPr>
            <a:picLocks noGrp="1" noChangeAspect="1"/>
          </p:cNvPicPr>
          <p:nvPr>
            <p:ph sz="half" idx="1"/>
          </p:nvPr>
        </p:nvPicPr>
        <p:blipFill>
          <a:blip r:embed="rId1"/>
          <a:stretch>
            <a:fillRect/>
          </a:stretch>
        </p:blipFill>
        <p:spPr>
          <a:xfrm>
            <a:off x="-635" y="476885"/>
            <a:ext cx="8994775" cy="5464810"/>
          </a:xfrm>
        </p:spPr>
      </p:pic>
      <p:pic>
        <p:nvPicPr>
          <p:cNvPr id="3" name="Content Placeholder 3"/>
          <p:cNvPicPr>
            <a:picLocks noGrp="1" noChangeAspect="1"/>
          </p:cNvPicPr>
          <p:nvPr>
            <p:ph sz="half" idx="2"/>
          </p:nvPr>
        </p:nvPicPr>
        <p:blipFill>
          <a:blip r:embed="rId2"/>
          <a:stretch>
            <a:fillRect/>
          </a:stretch>
        </p:blipFill>
        <p:spPr>
          <a:xfrm>
            <a:off x="6443980" y="5805170"/>
            <a:ext cx="2829560" cy="822325"/>
          </a:xfrm>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DVCS for EIC</a:t>
            </a:r>
            <a:endParaRPr lang="en-US" altLang="zh-CN"/>
          </a:p>
        </p:txBody>
      </p:sp>
      <p:sp>
        <p:nvSpPr>
          <p:cNvPr id="16386" name="Content Placeholder 1"/>
          <p:cNvSpPr>
            <a:spLocks noGrp="1"/>
          </p:cNvSpPr>
          <p:nvPr>
            <p:ph idx="1"/>
          </p:nvPr>
        </p:nvSpPr>
        <p:spPr>
          <a:xfrm>
            <a:off x="323215" y="2132965"/>
            <a:ext cx="8731250" cy="4114800"/>
          </a:xfrm>
        </p:spPr>
        <p:txBody>
          <a:bodyPr anchor="t" anchorCtr="0"/>
          <a:p>
            <a:pPr marL="0" indent="0">
              <a:buNone/>
            </a:pPr>
            <a:r>
              <a:rPr lang="en-US" altLang="zh-CN" sz="2000"/>
              <a:t>Our knowledge of GPDs from DVCS is currently limited and is based on fixed target experiments at intermediate to high-x or on the HERA collider measurements at low-x. The polarized beams and higher luminosity at EIC, along with forthcoming data from JLab at 12 GeV, will make a very significant impact on those measurements. It is anticipated that measurements made for protons in the range</a:t>
            </a:r>
            <a:r>
              <a:rPr lang="en-US" altLang="zh-CN" sz="2000">
                <a:solidFill>
                  <a:srgbClr val="FF0000"/>
                </a:solidFill>
              </a:rPr>
              <a:t> 0.04 &lt; t &lt; 1.5 GeV</a:t>
            </a:r>
            <a:r>
              <a:rPr lang="en-US" altLang="zh-CN" sz="2000" baseline="30000">
                <a:solidFill>
                  <a:srgbClr val="FF0000"/>
                </a:solidFill>
                <a:uFillTx/>
              </a:rPr>
              <a:t>2</a:t>
            </a:r>
            <a:r>
              <a:rPr lang="en-US" altLang="zh-CN" sz="2000"/>
              <a:t> will enable maps of parton distributions all the way down to 0.1 fm . Such exclusive measurements performed on nuclei will enable us to understand the transverse quark and gluon distributions within.</a:t>
            </a:r>
            <a:endParaRPr lang="en-US" altLang="zh-CN" sz="200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0" y="332740"/>
            <a:ext cx="9075420" cy="5259070"/>
          </a:xfrm>
          <a:prstGeom prst="rect">
            <a:avLst/>
          </a:prstGeo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GPDs in EIC  </a:t>
            </a:r>
            <a:endParaRPr lang="en-US" altLang="zh-CN"/>
          </a:p>
        </p:txBody>
      </p:sp>
      <p:pic>
        <p:nvPicPr>
          <p:cNvPr id="2" name="Content Placeholder 1"/>
          <p:cNvPicPr>
            <a:picLocks noChangeAspect="1"/>
          </p:cNvPicPr>
          <p:nvPr>
            <p:ph idx="1"/>
          </p:nvPr>
        </p:nvPicPr>
        <p:blipFill>
          <a:blip r:embed="rId1"/>
          <a:stretch>
            <a:fillRect/>
          </a:stretch>
        </p:blipFill>
        <p:spPr>
          <a:xfrm>
            <a:off x="107315" y="2276475"/>
            <a:ext cx="8724900" cy="3145790"/>
          </a:xfrm>
          <a:prstGeom prst="rect">
            <a:avLst/>
          </a:prstGeom>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107315" y="548640"/>
            <a:ext cx="8836025" cy="5863590"/>
          </a:xfrm>
          <a:prstGeom prst="rect">
            <a:avLst/>
          </a:prstGeom>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127000" y="-27305"/>
            <a:ext cx="8677275" cy="6868160"/>
          </a:xfrm>
          <a:prstGeom prst="rect">
            <a:avLst/>
          </a:prstGeom>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Conclusion: Fire!</a:t>
            </a:r>
            <a:endParaRPr lang="en-US"/>
          </a:p>
        </p:txBody>
      </p:sp>
      <p:pic>
        <p:nvPicPr>
          <p:cNvPr id="4" name="Content Placeholder 3"/>
          <p:cNvPicPr>
            <a:picLocks noChangeAspect="1"/>
          </p:cNvPicPr>
          <p:nvPr>
            <p:ph idx="1"/>
          </p:nvPr>
        </p:nvPicPr>
        <p:blipFill>
          <a:blip r:embed="rId1"/>
          <a:stretch>
            <a:fillRect/>
          </a:stretch>
        </p:blipFill>
        <p:spPr>
          <a:xfrm>
            <a:off x="394970" y="2060575"/>
            <a:ext cx="8042910" cy="44684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EIC and Lattice QCD </a:t>
            </a:r>
            <a:endParaRPr lang="en-US" altLang="zh-CN"/>
          </a:p>
        </p:txBody>
      </p:sp>
      <p:pic>
        <p:nvPicPr>
          <p:cNvPr id="2" name="Content Placeholder 1"/>
          <p:cNvPicPr>
            <a:picLocks noChangeAspect="1"/>
          </p:cNvPicPr>
          <p:nvPr>
            <p:ph idx="1"/>
          </p:nvPr>
        </p:nvPicPr>
        <p:blipFill>
          <a:blip r:embed="rId1"/>
          <a:stretch>
            <a:fillRect/>
          </a:stretch>
        </p:blipFill>
        <p:spPr>
          <a:xfrm>
            <a:off x="899160" y="2132965"/>
            <a:ext cx="6503035" cy="420560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7105" name="Group 4"/>
          <p:cNvGrpSpPr/>
          <p:nvPr/>
        </p:nvGrpSpPr>
        <p:grpSpPr>
          <a:xfrm>
            <a:off x="1042988" y="2636838"/>
            <a:ext cx="2176462" cy="1728787"/>
            <a:chOff x="182" y="1183"/>
            <a:chExt cx="1371" cy="1180"/>
          </a:xfrm>
        </p:grpSpPr>
        <p:grpSp>
          <p:nvGrpSpPr>
            <p:cNvPr id="47106" name="Group 5"/>
            <p:cNvGrpSpPr/>
            <p:nvPr/>
          </p:nvGrpSpPr>
          <p:grpSpPr>
            <a:xfrm>
              <a:off x="182" y="1183"/>
              <a:ext cx="1289" cy="1180"/>
              <a:chOff x="3982" y="2635"/>
              <a:chExt cx="1366" cy="1218"/>
            </a:xfrm>
          </p:grpSpPr>
          <p:sp>
            <p:nvSpPr>
              <p:cNvPr id="47107" name="Line 6"/>
              <p:cNvSpPr/>
              <p:nvPr/>
            </p:nvSpPr>
            <p:spPr>
              <a:xfrm>
                <a:off x="4176" y="2821"/>
                <a:ext cx="336" cy="0"/>
              </a:xfrm>
              <a:prstGeom prst="line">
                <a:avLst/>
              </a:prstGeom>
              <a:ln w="12700" cap="flat" cmpd="sng">
                <a:solidFill>
                  <a:srgbClr val="000000"/>
                </a:solidFill>
                <a:prstDash val="solid"/>
                <a:round/>
                <a:headEnd type="none" w="sm" len="sm"/>
                <a:tailEnd type="stealth" w="med" len="med"/>
              </a:ln>
            </p:spPr>
          </p:sp>
          <p:sp>
            <p:nvSpPr>
              <p:cNvPr id="47108" name="Line 7"/>
              <p:cNvSpPr/>
              <p:nvPr/>
            </p:nvSpPr>
            <p:spPr>
              <a:xfrm flipV="1">
                <a:off x="4512" y="2716"/>
                <a:ext cx="404" cy="105"/>
              </a:xfrm>
              <a:prstGeom prst="line">
                <a:avLst/>
              </a:prstGeom>
              <a:ln w="12700" cap="flat" cmpd="sng">
                <a:solidFill>
                  <a:srgbClr val="000000"/>
                </a:solidFill>
                <a:prstDash val="solid"/>
                <a:round/>
                <a:headEnd type="none" w="sm" len="sm"/>
                <a:tailEnd type="stealth" w="med" len="med"/>
              </a:ln>
            </p:spPr>
          </p:sp>
          <p:sp>
            <p:nvSpPr>
              <p:cNvPr id="47109" name="Line 8"/>
              <p:cNvSpPr/>
              <p:nvPr/>
            </p:nvSpPr>
            <p:spPr>
              <a:xfrm>
                <a:off x="4230" y="3595"/>
                <a:ext cx="352" cy="12"/>
              </a:xfrm>
              <a:prstGeom prst="line">
                <a:avLst/>
              </a:prstGeom>
              <a:ln w="50800" cap="flat" cmpd="sng">
                <a:solidFill>
                  <a:srgbClr val="000000"/>
                </a:solidFill>
                <a:prstDash val="solid"/>
                <a:round/>
                <a:headEnd type="none" w="sm" len="sm"/>
                <a:tailEnd type="stealth" w="med" len="lg"/>
              </a:ln>
            </p:spPr>
          </p:sp>
          <p:graphicFrame>
            <p:nvGraphicFramePr>
              <p:cNvPr id="47110" name="Object 18"/>
              <p:cNvGraphicFramePr/>
              <p:nvPr/>
            </p:nvGraphicFramePr>
            <p:xfrm>
              <a:off x="4242" y="2983"/>
              <a:ext cx="346" cy="253"/>
            </p:xfrm>
            <a:graphic>
              <a:graphicData uri="http://schemas.openxmlformats.org/presentationml/2006/ole">
                <mc:AlternateContent xmlns:mc="http://schemas.openxmlformats.org/markup-compatibility/2006">
                  <mc:Choice xmlns:v="urn:schemas-microsoft-com:vml" Requires="v">
                    <p:oleObj spid="_x0000_s3083" name="" r:id="rId1" imgW="393700" imgH="228600" progId="Equation.3">
                      <p:embed/>
                    </p:oleObj>
                  </mc:Choice>
                  <mc:Fallback>
                    <p:oleObj name="" r:id="rId1" imgW="393700" imgH="228600" progId="Equation.3">
                      <p:embed/>
                      <p:pic>
                        <p:nvPicPr>
                          <p:cNvPr id="0" name="Picture 3082"/>
                          <p:cNvPicPr/>
                          <p:nvPr/>
                        </p:nvPicPr>
                        <p:blipFill>
                          <a:blip r:embed="rId2">
                            <a:clrChange>
                              <a:clrFrom>
                                <a:srgbClr val="000000"/>
                              </a:clrFrom>
                              <a:clrTo>
                                <a:srgbClr val="000000">
                                  <a:alpha val="0"/>
                                </a:srgbClr>
                              </a:clrTo>
                            </a:clrChange>
                          </a:blip>
                          <a:stretch>
                            <a:fillRect/>
                          </a:stretch>
                        </p:blipFill>
                        <p:spPr>
                          <a:xfrm>
                            <a:off x="4242" y="2983"/>
                            <a:ext cx="346" cy="253"/>
                          </a:xfrm>
                          <a:prstGeom prst="rect">
                            <a:avLst/>
                          </a:prstGeom>
                          <a:noFill/>
                          <a:ln w="38100">
                            <a:noFill/>
                            <a:miter/>
                          </a:ln>
                        </p:spPr>
                      </p:pic>
                    </p:oleObj>
                  </mc:Fallback>
                </mc:AlternateContent>
              </a:graphicData>
            </a:graphic>
          </p:graphicFrame>
          <p:sp>
            <p:nvSpPr>
              <p:cNvPr id="47111" name="Freeform 10"/>
              <p:cNvSpPr/>
              <p:nvPr/>
            </p:nvSpPr>
            <p:spPr>
              <a:xfrm>
                <a:off x="4465" y="2821"/>
                <a:ext cx="337" cy="289"/>
              </a:xfrm>
              <a:custGeom>
                <a:avLst/>
                <a:gdLst/>
                <a:ahLst/>
                <a:cxnLst>
                  <a:cxn ang="0">
                    <a:pos x="0" y="13"/>
                  </a:cxn>
                  <a:cxn ang="0">
                    <a:pos x="53" y="0"/>
                  </a:cxn>
                  <a:cxn ang="0">
                    <a:pos x="46" y="59"/>
                  </a:cxn>
                  <a:cxn ang="0">
                    <a:pos x="100" y="45"/>
                  </a:cxn>
                  <a:cxn ang="0">
                    <a:pos x="93" y="105"/>
                  </a:cxn>
                  <a:cxn ang="0">
                    <a:pos x="147" y="91"/>
                  </a:cxn>
                  <a:cxn ang="0">
                    <a:pos x="140" y="150"/>
                  </a:cxn>
                  <a:cxn ang="0">
                    <a:pos x="195" y="137"/>
                  </a:cxn>
                  <a:cxn ang="0">
                    <a:pos x="188" y="196"/>
                  </a:cxn>
                  <a:cxn ang="0">
                    <a:pos x="242" y="182"/>
                  </a:cxn>
                  <a:cxn ang="0">
                    <a:pos x="235" y="242"/>
                  </a:cxn>
                  <a:cxn ang="0">
                    <a:pos x="289" y="228"/>
                  </a:cxn>
                  <a:cxn ang="0">
                    <a:pos x="282" y="288"/>
                  </a:cxn>
                  <a:cxn ang="0">
                    <a:pos x="336" y="274"/>
                  </a:cxn>
                </a:cxnLst>
                <a:pathLst>
                  <a:path w="337" h="289">
                    <a:moveTo>
                      <a:pt x="0" y="13"/>
                    </a:moveTo>
                    <a:lnTo>
                      <a:pt x="53" y="0"/>
                    </a:lnTo>
                    <a:lnTo>
                      <a:pt x="46" y="59"/>
                    </a:lnTo>
                    <a:lnTo>
                      <a:pt x="100" y="45"/>
                    </a:lnTo>
                    <a:lnTo>
                      <a:pt x="93" y="105"/>
                    </a:lnTo>
                    <a:lnTo>
                      <a:pt x="147" y="91"/>
                    </a:lnTo>
                    <a:lnTo>
                      <a:pt x="140" y="150"/>
                    </a:lnTo>
                    <a:lnTo>
                      <a:pt x="195" y="137"/>
                    </a:lnTo>
                    <a:lnTo>
                      <a:pt x="188" y="196"/>
                    </a:lnTo>
                    <a:lnTo>
                      <a:pt x="242" y="182"/>
                    </a:lnTo>
                    <a:lnTo>
                      <a:pt x="235" y="242"/>
                    </a:lnTo>
                    <a:lnTo>
                      <a:pt x="289" y="228"/>
                    </a:lnTo>
                    <a:lnTo>
                      <a:pt x="282" y="288"/>
                    </a:lnTo>
                    <a:lnTo>
                      <a:pt x="336" y="274"/>
                    </a:lnTo>
                  </a:path>
                </a:pathLst>
              </a:custGeom>
              <a:noFill/>
              <a:ln w="12700" cap="rnd" cmpd="sng">
                <a:solidFill>
                  <a:srgbClr val="000000"/>
                </a:solidFill>
                <a:prstDash val="solid"/>
                <a:round/>
                <a:headEnd type="none" w="sm" len="sm"/>
                <a:tailEnd type="none" w="sm" len="sm"/>
              </a:ln>
            </p:spPr>
            <p:txBody>
              <a:bodyPr/>
              <a:p>
                <a:endParaRPr lang="en-US"/>
              </a:p>
            </p:txBody>
          </p:sp>
          <p:graphicFrame>
            <p:nvGraphicFramePr>
              <p:cNvPr id="47112" name="Object 19"/>
              <p:cNvGraphicFramePr/>
              <p:nvPr/>
            </p:nvGraphicFramePr>
            <p:xfrm>
              <a:off x="3982" y="2635"/>
              <a:ext cx="248" cy="252"/>
            </p:xfrm>
            <a:graphic>
              <a:graphicData uri="http://schemas.openxmlformats.org/presentationml/2006/ole">
                <mc:AlternateContent xmlns:mc="http://schemas.openxmlformats.org/markup-compatibility/2006">
                  <mc:Choice xmlns:v="urn:schemas-microsoft-com:vml" Requires="v">
                    <p:oleObj spid="_x0000_s3081" name="" r:id="rId3" imgW="177800" imgH="202565" progId="Equation.3">
                      <p:embed/>
                    </p:oleObj>
                  </mc:Choice>
                  <mc:Fallback>
                    <p:oleObj name="" r:id="rId3" imgW="177800" imgH="202565" progId="Equation.3">
                      <p:embed/>
                      <p:pic>
                        <p:nvPicPr>
                          <p:cNvPr id="0" name="Picture 3080"/>
                          <p:cNvPicPr/>
                          <p:nvPr/>
                        </p:nvPicPr>
                        <p:blipFill>
                          <a:blip r:embed="rId4">
                            <a:clrChange>
                              <a:clrFrom>
                                <a:srgbClr val="000000"/>
                              </a:clrFrom>
                              <a:clrTo>
                                <a:srgbClr val="000000">
                                  <a:alpha val="0"/>
                                </a:srgbClr>
                              </a:clrTo>
                            </a:clrChange>
                          </a:blip>
                          <a:stretch>
                            <a:fillRect/>
                          </a:stretch>
                        </p:blipFill>
                        <p:spPr>
                          <a:xfrm>
                            <a:off x="3982" y="2635"/>
                            <a:ext cx="248" cy="252"/>
                          </a:xfrm>
                          <a:prstGeom prst="rect">
                            <a:avLst/>
                          </a:prstGeom>
                          <a:noFill/>
                          <a:ln w="38100">
                            <a:noFill/>
                            <a:miter/>
                          </a:ln>
                        </p:spPr>
                      </p:pic>
                    </p:oleObj>
                  </mc:Fallback>
                </mc:AlternateContent>
              </a:graphicData>
            </a:graphic>
          </p:graphicFrame>
          <p:graphicFrame>
            <p:nvGraphicFramePr>
              <p:cNvPr id="47113" name="Object 20"/>
              <p:cNvGraphicFramePr/>
              <p:nvPr/>
            </p:nvGraphicFramePr>
            <p:xfrm>
              <a:off x="4280" y="3656"/>
              <a:ext cx="185" cy="197"/>
            </p:xfrm>
            <a:graphic>
              <a:graphicData uri="http://schemas.openxmlformats.org/presentationml/2006/ole">
                <mc:AlternateContent xmlns:mc="http://schemas.openxmlformats.org/markup-compatibility/2006">
                  <mc:Choice xmlns:v="urn:schemas-microsoft-com:vml" Requires="v">
                    <p:oleObj spid="_x0000_s3082" name="" r:id="rId5" imgW="139700" imgH="165100" progId="Equation.2">
                      <p:embed/>
                    </p:oleObj>
                  </mc:Choice>
                  <mc:Fallback>
                    <p:oleObj name="" r:id="rId5" imgW="139700" imgH="165100" progId="Equation.2">
                      <p:embed/>
                      <p:pic>
                        <p:nvPicPr>
                          <p:cNvPr id="0" name="Picture 3081"/>
                          <p:cNvPicPr/>
                          <p:nvPr/>
                        </p:nvPicPr>
                        <p:blipFill>
                          <a:blip r:embed="rId6">
                            <a:clrChange>
                              <a:clrFrom>
                                <a:srgbClr val="000000"/>
                              </a:clrFrom>
                              <a:clrTo>
                                <a:srgbClr val="000000">
                                  <a:alpha val="0"/>
                                </a:srgbClr>
                              </a:clrTo>
                            </a:clrChange>
                          </a:blip>
                          <a:stretch>
                            <a:fillRect/>
                          </a:stretch>
                        </p:blipFill>
                        <p:spPr>
                          <a:xfrm>
                            <a:off x="4280" y="3656"/>
                            <a:ext cx="185" cy="197"/>
                          </a:xfrm>
                          <a:prstGeom prst="rect">
                            <a:avLst/>
                          </a:prstGeom>
                          <a:noFill/>
                          <a:ln w="38100">
                            <a:noFill/>
                            <a:miter/>
                          </a:ln>
                        </p:spPr>
                      </p:pic>
                    </p:oleObj>
                  </mc:Fallback>
                </mc:AlternateContent>
              </a:graphicData>
            </a:graphic>
          </p:graphicFrame>
          <p:sp>
            <p:nvSpPr>
              <p:cNvPr id="47114" name="Line 13"/>
              <p:cNvSpPr/>
              <p:nvPr/>
            </p:nvSpPr>
            <p:spPr>
              <a:xfrm>
                <a:off x="5065" y="3586"/>
                <a:ext cx="283" cy="0"/>
              </a:xfrm>
              <a:prstGeom prst="line">
                <a:avLst/>
              </a:prstGeom>
              <a:ln w="50800" cap="flat" cmpd="sng">
                <a:solidFill>
                  <a:srgbClr val="000000"/>
                </a:solidFill>
                <a:prstDash val="solid"/>
                <a:round/>
                <a:headEnd type="none" w="sm" len="sm"/>
                <a:tailEnd type="stealth" w="med" len="lg"/>
              </a:ln>
            </p:spPr>
          </p:sp>
          <p:sp>
            <p:nvSpPr>
              <p:cNvPr id="256014" name="Oval 14"/>
              <p:cNvSpPr>
                <a:spLocks noChangeArrowheads="1"/>
              </p:cNvSpPr>
              <p:nvPr/>
            </p:nvSpPr>
            <p:spPr bwMode="auto">
              <a:xfrm>
                <a:off x="4582" y="3446"/>
                <a:ext cx="477" cy="325"/>
              </a:xfrm>
              <a:prstGeom prst="ellipse">
                <a:avLst/>
              </a:prstGeom>
              <a:gradFill rotWithShape="1">
                <a:gsLst>
                  <a:gs pos="0">
                    <a:schemeClr val="accent1">
                      <a:alpha val="69000"/>
                    </a:schemeClr>
                  </a:gs>
                  <a:gs pos="100000">
                    <a:schemeClr val="accent1">
                      <a:gamma/>
                      <a:shade val="0"/>
                      <a:invGamma/>
                    </a:schemeClr>
                  </a:gs>
                </a:gsLst>
                <a:lin ang="5400000" scaled="1"/>
              </a:gradFill>
              <a:ln w="12700">
                <a:solidFill>
                  <a:srgbClr val="009900"/>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TW" altLang="en-US" sz="1800" b="0" i="0" u="none" strike="noStrike" kern="1200" cap="none" spc="0" normalizeH="0" baseline="0" noProof="0">
                  <a:ln>
                    <a:noFill/>
                  </a:ln>
                  <a:solidFill>
                    <a:schemeClr val="tx1"/>
                  </a:solidFill>
                  <a:effectLst/>
                  <a:uLnTx/>
                  <a:uFillTx/>
                  <a:latin typeface="Arial" panose="020B0604020202020204" pitchFamily="34" charset="0"/>
                  <a:ea typeface="新細明體" panose="02020500000000000000" pitchFamily="18" charset="-120"/>
                  <a:cs typeface="+mn-cs"/>
                </a:endParaRPr>
              </a:p>
            </p:txBody>
          </p:sp>
          <p:sp>
            <p:nvSpPr>
              <p:cNvPr id="47116" name="Oval 15"/>
              <p:cNvSpPr/>
              <p:nvPr/>
            </p:nvSpPr>
            <p:spPr>
              <a:xfrm>
                <a:off x="4620" y="3524"/>
                <a:ext cx="128" cy="48"/>
              </a:xfrm>
              <a:prstGeom prst="ellipse">
                <a:avLst/>
              </a:prstGeom>
              <a:solidFill>
                <a:srgbClr val="FF0000">
                  <a:alpha val="63135"/>
                </a:srgbClr>
              </a:soli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sp>
            <p:nvSpPr>
              <p:cNvPr id="47117" name="Oval 16"/>
              <p:cNvSpPr/>
              <p:nvPr/>
            </p:nvSpPr>
            <p:spPr>
              <a:xfrm>
                <a:off x="4852" y="3518"/>
                <a:ext cx="128" cy="48"/>
              </a:xfrm>
              <a:prstGeom prst="ellipse">
                <a:avLst/>
              </a:prstGeom>
              <a:solidFill>
                <a:srgbClr val="FF0000">
                  <a:alpha val="63135"/>
                </a:srgbClr>
              </a:soli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cxnSp>
            <p:nvCxnSpPr>
              <p:cNvPr id="47118" name="AutoShape 17"/>
              <p:cNvCxnSpPr>
                <a:stCxn id="47116" idx="0"/>
                <a:endCxn id="47111" idx="13"/>
              </p:cNvCxnSpPr>
              <p:nvPr/>
            </p:nvCxnSpPr>
            <p:spPr>
              <a:xfrm flipV="1">
                <a:off x="4684" y="3095"/>
                <a:ext cx="117" cy="429"/>
              </a:xfrm>
              <a:prstGeom prst="straightConnector1">
                <a:avLst/>
              </a:prstGeom>
              <a:ln w="19050" cap="flat" cmpd="sng">
                <a:solidFill>
                  <a:srgbClr val="FF0000"/>
                </a:solidFill>
                <a:prstDash val="solid"/>
                <a:round/>
                <a:headEnd type="none" w="sm" len="sm"/>
                <a:tailEnd type="triangle" w="med" len="lg"/>
              </a:ln>
            </p:spPr>
          </p:cxnSp>
          <p:cxnSp>
            <p:nvCxnSpPr>
              <p:cNvPr id="47119" name="AutoShape 18"/>
              <p:cNvCxnSpPr>
                <a:stCxn id="47116" idx="0"/>
                <a:endCxn id="47117" idx="0"/>
              </p:cNvCxnSpPr>
              <p:nvPr/>
            </p:nvCxnSpPr>
            <p:spPr>
              <a:xfrm>
                <a:off x="4802" y="3095"/>
                <a:ext cx="114" cy="423"/>
              </a:xfrm>
              <a:prstGeom prst="straightConnector1">
                <a:avLst/>
              </a:prstGeom>
              <a:ln w="19050" cap="flat" cmpd="sng">
                <a:solidFill>
                  <a:srgbClr val="FF0000"/>
                </a:solidFill>
                <a:prstDash val="solid"/>
                <a:round/>
                <a:headEnd type="none" w="sm" len="sm"/>
                <a:tailEnd type="triangle" w="med" len="med"/>
              </a:ln>
            </p:spPr>
          </p:cxnSp>
        </p:grpSp>
        <p:graphicFrame>
          <p:nvGraphicFramePr>
            <p:cNvPr id="47120" name="Object 17"/>
            <p:cNvGraphicFramePr/>
            <p:nvPr/>
          </p:nvGraphicFramePr>
          <p:xfrm>
            <a:off x="1378" y="2172"/>
            <a:ext cx="175" cy="191"/>
          </p:xfrm>
          <a:graphic>
            <a:graphicData uri="http://schemas.openxmlformats.org/presentationml/2006/ole">
              <mc:AlternateContent xmlns:mc="http://schemas.openxmlformats.org/markup-compatibility/2006">
                <mc:Choice xmlns:v="urn:schemas-microsoft-com:vml" Requires="v">
                  <p:oleObj spid="_x0000_s3084" name="" r:id="rId7" imgW="139700" imgH="165100" progId="Equation.2">
                    <p:embed/>
                  </p:oleObj>
                </mc:Choice>
                <mc:Fallback>
                  <p:oleObj name="" r:id="rId7" imgW="139700" imgH="165100" progId="Equation.2">
                    <p:embed/>
                    <p:pic>
                      <p:nvPicPr>
                        <p:cNvPr id="0" name="Picture 3083"/>
                        <p:cNvPicPr/>
                        <p:nvPr/>
                      </p:nvPicPr>
                      <p:blipFill>
                        <a:blip r:embed="rId6">
                          <a:clrChange>
                            <a:clrFrom>
                              <a:srgbClr val="000000"/>
                            </a:clrFrom>
                            <a:clrTo>
                              <a:srgbClr val="000000">
                                <a:alpha val="0"/>
                              </a:srgbClr>
                            </a:clrTo>
                          </a:clrChange>
                        </a:blip>
                        <a:stretch>
                          <a:fillRect/>
                        </a:stretch>
                      </p:blipFill>
                      <p:spPr>
                        <a:xfrm>
                          <a:off x="1378" y="2172"/>
                          <a:ext cx="175" cy="191"/>
                        </a:xfrm>
                        <a:prstGeom prst="rect">
                          <a:avLst/>
                        </a:prstGeom>
                        <a:noFill/>
                        <a:ln w="38100">
                          <a:noFill/>
                          <a:miter/>
                        </a:ln>
                      </p:spPr>
                    </p:pic>
                  </p:oleObj>
                </mc:Fallback>
              </mc:AlternateContent>
            </a:graphicData>
          </a:graphic>
        </p:graphicFrame>
      </p:grpSp>
      <p:grpSp>
        <p:nvGrpSpPr>
          <p:cNvPr id="47121" name="Group 20"/>
          <p:cNvGrpSpPr/>
          <p:nvPr/>
        </p:nvGrpSpPr>
        <p:grpSpPr>
          <a:xfrm>
            <a:off x="5364163" y="2781300"/>
            <a:ext cx="2465387" cy="1582738"/>
            <a:chOff x="3418" y="2870"/>
            <a:chExt cx="1669" cy="1198"/>
          </a:xfrm>
        </p:grpSpPr>
        <p:graphicFrame>
          <p:nvGraphicFramePr>
            <p:cNvPr id="47122" name="Object 13"/>
            <p:cNvGraphicFramePr/>
            <p:nvPr/>
          </p:nvGraphicFramePr>
          <p:xfrm>
            <a:off x="3661" y="3871"/>
            <a:ext cx="166" cy="197"/>
          </p:xfrm>
          <a:graphic>
            <a:graphicData uri="http://schemas.openxmlformats.org/presentationml/2006/ole">
              <mc:AlternateContent xmlns:mc="http://schemas.openxmlformats.org/markup-compatibility/2006">
                <mc:Choice xmlns:v="urn:schemas-microsoft-com:vml" Requires="v">
                  <p:oleObj spid="_x0000_s3085" name="" r:id="rId8" imgW="139700" imgH="165100" progId="Equation.2">
                    <p:embed/>
                  </p:oleObj>
                </mc:Choice>
                <mc:Fallback>
                  <p:oleObj name="" r:id="rId8" imgW="139700" imgH="165100" progId="Equation.2">
                    <p:embed/>
                    <p:pic>
                      <p:nvPicPr>
                        <p:cNvPr id="0" name="Picture 3084"/>
                        <p:cNvPicPr/>
                        <p:nvPr/>
                      </p:nvPicPr>
                      <p:blipFill>
                        <a:blip r:embed="rId6">
                          <a:clrChange>
                            <a:clrFrom>
                              <a:srgbClr val="000000"/>
                            </a:clrFrom>
                            <a:clrTo>
                              <a:srgbClr val="000000">
                                <a:alpha val="0"/>
                              </a:srgbClr>
                            </a:clrTo>
                          </a:clrChange>
                        </a:blip>
                        <a:stretch>
                          <a:fillRect/>
                        </a:stretch>
                      </p:blipFill>
                      <p:spPr>
                        <a:xfrm>
                          <a:off x="3661" y="3871"/>
                          <a:ext cx="166" cy="197"/>
                        </a:xfrm>
                        <a:prstGeom prst="rect">
                          <a:avLst/>
                        </a:prstGeom>
                        <a:noFill/>
                        <a:ln w="38100">
                          <a:noFill/>
                          <a:miter/>
                        </a:ln>
                      </p:spPr>
                    </p:pic>
                  </p:oleObj>
                </mc:Fallback>
              </mc:AlternateContent>
            </a:graphicData>
          </a:graphic>
        </p:graphicFrame>
        <p:grpSp>
          <p:nvGrpSpPr>
            <p:cNvPr id="47123" name="Group 22"/>
            <p:cNvGrpSpPr/>
            <p:nvPr/>
          </p:nvGrpSpPr>
          <p:grpSpPr>
            <a:xfrm>
              <a:off x="3418" y="2870"/>
              <a:ext cx="1669" cy="1187"/>
              <a:chOff x="3320" y="2858"/>
              <a:chExt cx="1669" cy="1187"/>
            </a:xfrm>
          </p:grpSpPr>
          <p:sp>
            <p:nvSpPr>
              <p:cNvPr id="47124" name="Rectangle 23"/>
              <p:cNvSpPr/>
              <p:nvPr/>
            </p:nvSpPr>
            <p:spPr>
              <a:xfrm rot="-4680000">
                <a:off x="4084" y="3347"/>
                <a:ext cx="1102" cy="249"/>
              </a:xfrm>
              <a:prstGeom prst="rect">
                <a:avLst/>
              </a:prstGeom>
              <a:noFill/>
              <a:ln w="9525">
                <a:noFill/>
              </a:ln>
            </p:spPr>
            <p:txBody>
              <a:bodyPr lIns="92075" tIns="46038" rIns="92075" bIns="46038" anchor="t" anchorCtr="0">
                <a:spAutoFit/>
              </a:bodyPr>
              <a:p>
                <a:r>
                  <a:rPr lang="en-US" altLang="zh-TW" sz="1600" dirty="0">
                    <a:solidFill>
                      <a:srgbClr val="FF3300"/>
                    </a:solidFill>
                    <a:latin typeface="Arial" panose="020B0604020202020204" pitchFamily="34" charset="0"/>
                    <a:ea typeface="新細明體" panose="02020500000000000000" pitchFamily="18" charset="-120"/>
                  </a:rPr>
                  <a:t>hadronizatio</a:t>
                </a:r>
                <a:r>
                  <a:rPr lang="en-US" altLang="zh-TW" dirty="0">
                    <a:solidFill>
                      <a:srgbClr val="FF3300"/>
                    </a:solidFill>
                    <a:latin typeface="Arial" panose="020B0604020202020204" pitchFamily="34" charset="0"/>
                    <a:ea typeface="新細明體" panose="02020500000000000000" pitchFamily="18" charset="-120"/>
                  </a:rPr>
                  <a:t>n</a:t>
                </a:r>
                <a:endParaRPr lang="en-US" altLang="zh-TW" dirty="0">
                  <a:solidFill>
                    <a:srgbClr val="FF3300"/>
                  </a:solidFill>
                  <a:latin typeface="Arial" panose="020B0604020202020204" pitchFamily="34" charset="0"/>
                  <a:ea typeface="新細明體" panose="02020500000000000000" pitchFamily="18" charset="-120"/>
                </a:endParaRPr>
              </a:p>
            </p:txBody>
          </p:sp>
          <p:grpSp>
            <p:nvGrpSpPr>
              <p:cNvPr id="47125" name="Group 24"/>
              <p:cNvGrpSpPr/>
              <p:nvPr/>
            </p:nvGrpSpPr>
            <p:grpSpPr>
              <a:xfrm>
                <a:off x="3320" y="2858"/>
                <a:ext cx="1669" cy="1166"/>
                <a:chOff x="3320" y="2858"/>
                <a:chExt cx="1669" cy="1166"/>
              </a:xfrm>
            </p:grpSpPr>
            <p:sp>
              <p:nvSpPr>
                <p:cNvPr id="47126" name="Line 25"/>
                <p:cNvSpPr/>
                <p:nvPr/>
              </p:nvSpPr>
              <p:spPr>
                <a:xfrm>
                  <a:off x="4289" y="3831"/>
                  <a:ext cx="590" cy="62"/>
                </a:xfrm>
                <a:prstGeom prst="line">
                  <a:avLst/>
                </a:prstGeom>
                <a:ln w="12700" cap="flat" cmpd="sng">
                  <a:solidFill>
                    <a:srgbClr val="000000"/>
                  </a:solidFill>
                  <a:prstDash val="solid"/>
                  <a:round/>
                  <a:headEnd type="none" w="sm" len="sm"/>
                  <a:tailEnd type="none" w="sm" len="sm"/>
                </a:ln>
              </p:spPr>
            </p:sp>
            <p:grpSp>
              <p:nvGrpSpPr>
                <p:cNvPr id="47127" name="Group 26"/>
                <p:cNvGrpSpPr/>
                <p:nvPr/>
              </p:nvGrpSpPr>
              <p:grpSpPr>
                <a:xfrm>
                  <a:off x="3320" y="2858"/>
                  <a:ext cx="1669" cy="1166"/>
                  <a:chOff x="3298" y="2827"/>
                  <a:chExt cx="1669" cy="1166"/>
                </a:xfrm>
              </p:grpSpPr>
              <p:sp>
                <p:nvSpPr>
                  <p:cNvPr id="47128" name="Line 27"/>
                  <p:cNvSpPr/>
                  <p:nvPr/>
                </p:nvSpPr>
                <p:spPr>
                  <a:xfrm flipV="1">
                    <a:off x="4402" y="3221"/>
                    <a:ext cx="108" cy="12"/>
                  </a:xfrm>
                  <a:prstGeom prst="line">
                    <a:avLst/>
                  </a:prstGeom>
                  <a:ln w="12700" cap="flat" cmpd="sng">
                    <a:solidFill>
                      <a:srgbClr val="000000"/>
                    </a:solidFill>
                    <a:prstDash val="solid"/>
                    <a:round/>
                    <a:headEnd type="none" w="sm" len="sm"/>
                    <a:tailEnd type="stealth" w="med" len="lg"/>
                  </a:ln>
                </p:spPr>
              </p:sp>
              <p:grpSp>
                <p:nvGrpSpPr>
                  <p:cNvPr id="47129" name="Group 28"/>
                  <p:cNvGrpSpPr/>
                  <p:nvPr/>
                </p:nvGrpSpPr>
                <p:grpSpPr>
                  <a:xfrm>
                    <a:off x="3298" y="2827"/>
                    <a:ext cx="1669" cy="1166"/>
                    <a:chOff x="3406" y="2869"/>
                    <a:chExt cx="1669" cy="1166"/>
                  </a:xfrm>
                </p:grpSpPr>
                <p:sp>
                  <p:nvSpPr>
                    <p:cNvPr id="47130" name="Line 29"/>
                    <p:cNvSpPr/>
                    <p:nvPr/>
                  </p:nvSpPr>
                  <p:spPr>
                    <a:xfrm flipV="1">
                      <a:off x="4252" y="3399"/>
                      <a:ext cx="17" cy="105"/>
                    </a:xfrm>
                    <a:prstGeom prst="line">
                      <a:avLst/>
                    </a:prstGeom>
                    <a:ln w="12700" cap="flat" cmpd="sng">
                      <a:solidFill>
                        <a:srgbClr val="000000"/>
                      </a:solidFill>
                      <a:prstDash val="solid"/>
                      <a:round/>
                      <a:headEnd type="none" w="sm" len="sm"/>
                      <a:tailEnd type="stealth" w="med" len="lg"/>
                    </a:ln>
                  </p:spPr>
                </p:sp>
                <p:grpSp>
                  <p:nvGrpSpPr>
                    <p:cNvPr id="47131" name="Group 30"/>
                    <p:cNvGrpSpPr/>
                    <p:nvPr/>
                  </p:nvGrpSpPr>
                  <p:grpSpPr>
                    <a:xfrm>
                      <a:off x="3406" y="2869"/>
                      <a:ext cx="1669" cy="1166"/>
                      <a:chOff x="3378" y="2869"/>
                      <a:chExt cx="1669" cy="1166"/>
                    </a:xfrm>
                  </p:grpSpPr>
                  <p:sp>
                    <p:nvSpPr>
                      <p:cNvPr id="47132" name="Freeform 31"/>
                      <p:cNvSpPr/>
                      <p:nvPr/>
                    </p:nvSpPr>
                    <p:spPr>
                      <a:xfrm>
                        <a:off x="3923" y="3021"/>
                        <a:ext cx="337" cy="289"/>
                      </a:xfrm>
                      <a:custGeom>
                        <a:avLst/>
                        <a:gdLst/>
                        <a:ahLst/>
                        <a:cxnLst>
                          <a:cxn ang="0">
                            <a:pos x="0" y="13"/>
                          </a:cxn>
                          <a:cxn ang="0">
                            <a:pos x="53" y="0"/>
                          </a:cxn>
                          <a:cxn ang="0">
                            <a:pos x="46" y="59"/>
                          </a:cxn>
                          <a:cxn ang="0">
                            <a:pos x="100" y="45"/>
                          </a:cxn>
                          <a:cxn ang="0">
                            <a:pos x="93" y="105"/>
                          </a:cxn>
                          <a:cxn ang="0">
                            <a:pos x="147" y="91"/>
                          </a:cxn>
                          <a:cxn ang="0">
                            <a:pos x="140" y="150"/>
                          </a:cxn>
                          <a:cxn ang="0">
                            <a:pos x="195" y="137"/>
                          </a:cxn>
                          <a:cxn ang="0">
                            <a:pos x="188" y="196"/>
                          </a:cxn>
                          <a:cxn ang="0">
                            <a:pos x="242" y="182"/>
                          </a:cxn>
                          <a:cxn ang="0">
                            <a:pos x="235" y="242"/>
                          </a:cxn>
                          <a:cxn ang="0">
                            <a:pos x="289" y="228"/>
                          </a:cxn>
                          <a:cxn ang="0">
                            <a:pos x="282" y="288"/>
                          </a:cxn>
                          <a:cxn ang="0">
                            <a:pos x="336" y="274"/>
                          </a:cxn>
                        </a:cxnLst>
                        <a:pathLst>
                          <a:path w="337" h="289">
                            <a:moveTo>
                              <a:pt x="0" y="13"/>
                            </a:moveTo>
                            <a:lnTo>
                              <a:pt x="53" y="0"/>
                            </a:lnTo>
                            <a:lnTo>
                              <a:pt x="46" y="59"/>
                            </a:lnTo>
                            <a:lnTo>
                              <a:pt x="100" y="45"/>
                            </a:lnTo>
                            <a:lnTo>
                              <a:pt x="93" y="105"/>
                            </a:lnTo>
                            <a:lnTo>
                              <a:pt x="147" y="91"/>
                            </a:lnTo>
                            <a:lnTo>
                              <a:pt x="140" y="150"/>
                            </a:lnTo>
                            <a:lnTo>
                              <a:pt x="195" y="137"/>
                            </a:lnTo>
                            <a:lnTo>
                              <a:pt x="188" y="196"/>
                            </a:lnTo>
                            <a:lnTo>
                              <a:pt x="242" y="182"/>
                            </a:lnTo>
                            <a:lnTo>
                              <a:pt x="235" y="242"/>
                            </a:lnTo>
                            <a:lnTo>
                              <a:pt x="289" y="228"/>
                            </a:lnTo>
                            <a:lnTo>
                              <a:pt x="282" y="288"/>
                            </a:lnTo>
                            <a:lnTo>
                              <a:pt x="336" y="274"/>
                            </a:lnTo>
                          </a:path>
                        </a:pathLst>
                      </a:custGeom>
                      <a:noFill/>
                      <a:ln w="12700" cap="rnd" cmpd="sng">
                        <a:solidFill>
                          <a:srgbClr val="000000"/>
                        </a:solidFill>
                        <a:prstDash val="solid"/>
                        <a:round/>
                        <a:headEnd type="none" w="sm" len="sm"/>
                        <a:tailEnd type="none" w="sm" len="sm"/>
                      </a:ln>
                    </p:spPr>
                    <p:txBody>
                      <a:bodyPr/>
                      <a:p>
                        <a:endParaRPr lang="en-US"/>
                      </a:p>
                    </p:txBody>
                  </p:sp>
                  <p:grpSp>
                    <p:nvGrpSpPr>
                      <p:cNvPr id="47133" name="Group 32"/>
                      <p:cNvGrpSpPr/>
                      <p:nvPr/>
                    </p:nvGrpSpPr>
                    <p:grpSpPr>
                      <a:xfrm>
                        <a:off x="3378" y="2869"/>
                        <a:ext cx="1669" cy="1166"/>
                        <a:chOff x="3378" y="2869"/>
                        <a:chExt cx="1669" cy="1166"/>
                      </a:xfrm>
                    </p:grpSpPr>
                    <p:sp>
                      <p:nvSpPr>
                        <p:cNvPr id="47134" name="Arc 33"/>
                        <p:cNvSpPr/>
                        <p:nvPr/>
                      </p:nvSpPr>
                      <p:spPr>
                        <a:xfrm>
                          <a:off x="4759" y="3255"/>
                          <a:ext cx="228" cy="106"/>
                        </a:xfrm>
                        <a:custGeom>
                          <a:avLst/>
                          <a:gdLst/>
                          <a:ahLst/>
                          <a:cxnLst>
                            <a:cxn ang="0">
                              <a:pos x="0" y="0"/>
                            </a:cxn>
                            <a:cxn ang="0">
                              <a:pos x="0" y="0"/>
                            </a:cxn>
                            <a:cxn ang="0">
                              <a:pos x="0" y="0"/>
                            </a:cxn>
                          </a:cxnLst>
                          <a:pathLst>
                            <a:path w="21600" h="40105" fill="none">
                              <a:moveTo>
                                <a:pt x="21600" y="40105"/>
                              </a:moveTo>
                              <a:cubicBezTo>
                                <a:pt x="9670" y="40105"/>
                                <a:pt x="0" y="30434"/>
                                <a:pt x="0" y="18505"/>
                              </a:cubicBezTo>
                              <a:cubicBezTo>
                                <a:pt x="-1" y="10929"/>
                                <a:pt x="3968" y="3907"/>
                                <a:pt x="10458" y="-1"/>
                              </a:cubicBezTo>
                            </a:path>
                            <a:path w="21600" h="40105" stroke="0">
                              <a:moveTo>
                                <a:pt x="21600" y="40105"/>
                              </a:moveTo>
                              <a:cubicBezTo>
                                <a:pt x="9670" y="40105"/>
                                <a:pt x="0" y="30434"/>
                                <a:pt x="0" y="18505"/>
                              </a:cubicBezTo>
                              <a:cubicBezTo>
                                <a:pt x="-1" y="10929"/>
                                <a:pt x="3968" y="3907"/>
                                <a:pt x="10458" y="-1"/>
                              </a:cubicBezTo>
                              <a:lnTo>
                                <a:pt x="21600" y="18505"/>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47135" name="Arc 34"/>
                        <p:cNvSpPr/>
                        <p:nvPr/>
                      </p:nvSpPr>
                      <p:spPr>
                        <a:xfrm>
                          <a:off x="4759" y="3387"/>
                          <a:ext cx="270" cy="70"/>
                        </a:xfrm>
                        <a:custGeom>
                          <a:avLst/>
                          <a:gdLst/>
                          <a:ahLst/>
                          <a:cxnLst>
                            <a:cxn ang="0">
                              <a:pos x="0" y="0"/>
                            </a:cxn>
                            <a:cxn ang="0">
                              <a:pos x="0" y="0"/>
                            </a:cxn>
                            <a:cxn ang="0">
                              <a:pos x="0" y="0"/>
                            </a:cxn>
                          </a:cxnLst>
                          <a:pathLst>
                            <a:path w="21600" h="42636" fill="none">
                              <a:moveTo>
                                <a:pt x="19274" y="42636"/>
                              </a:moveTo>
                              <a:cubicBezTo>
                                <a:pt x="8309" y="41449"/>
                                <a:pt x="0" y="32191"/>
                                <a:pt x="0" y="21162"/>
                              </a:cubicBezTo>
                              <a:cubicBezTo>
                                <a:pt x="-1" y="10900"/>
                                <a:pt x="7219" y="2056"/>
                                <a:pt x="17272" y="0"/>
                              </a:cubicBezTo>
                            </a:path>
                            <a:path w="21600" h="42636" stroke="0">
                              <a:moveTo>
                                <a:pt x="19274" y="42636"/>
                              </a:moveTo>
                              <a:cubicBezTo>
                                <a:pt x="8309" y="41449"/>
                                <a:pt x="0" y="32191"/>
                                <a:pt x="0" y="21162"/>
                              </a:cubicBezTo>
                              <a:cubicBezTo>
                                <a:pt x="-1" y="10900"/>
                                <a:pt x="7219" y="2056"/>
                                <a:pt x="17272" y="0"/>
                              </a:cubicBezTo>
                              <a:lnTo>
                                <a:pt x="21600" y="21162"/>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47136" name="Arc 35"/>
                        <p:cNvSpPr/>
                        <p:nvPr/>
                      </p:nvSpPr>
                      <p:spPr>
                        <a:xfrm>
                          <a:off x="4765" y="3475"/>
                          <a:ext cx="282" cy="90"/>
                        </a:xfrm>
                        <a:custGeom>
                          <a:avLst/>
                          <a:gdLst/>
                          <a:ahLst/>
                          <a:cxnLst>
                            <a:cxn ang="0">
                              <a:pos x="0" y="0"/>
                            </a:cxn>
                            <a:cxn ang="0">
                              <a:pos x="0" y="0"/>
                            </a:cxn>
                            <a:cxn ang="0">
                              <a:pos x="0" y="0"/>
                            </a:cxn>
                          </a:cxnLst>
                          <a:pathLst>
                            <a:path w="21600" h="42102" fill="none">
                              <a:moveTo>
                                <a:pt x="16320" y="42101"/>
                              </a:moveTo>
                              <a:cubicBezTo>
                                <a:pt x="6724" y="39682"/>
                                <a:pt x="0" y="31052"/>
                                <a:pt x="0" y="21157"/>
                              </a:cubicBezTo>
                              <a:cubicBezTo>
                                <a:pt x="-1" y="10904"/>
                                <a:pt x="7206" y="2064"/>
                                <a:pt x="17248" y="-1"/>
                              </a:cubicBezTo>
                            </a:path>
                            <a:path w="21600" h="42102" stroke="0">
                              <a:moveTo>
                                <a:pt x="16320" y="42101"/>
                              </a:moveTo>
                              <a:cubicBezTo>
                                <a:pt x="6724" y="39682"/>
                                <a:pt x="0" y="31052"/>
                                <a:pt x="0" y="21157"/>
                              </a:cubicBezTo>
                              <a:cubicBezTo>
                                <a:pt x="-1" y="10904"/>
                                <a:pt x="7206" y="2064"/>
                                <a:pt x="17248" y="-1"/>
                              </a:cubicBezTo>
                              <a:lnTo>
                                <a:pt x="21600" y="21157"/>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47137" name="Arc 36"/>
                        <p:cNvSpPr/>
                        <p:nvPr/>
                      </p:nvSpPr>
                      <p:spPr>
                        <a:xfrm>
                          <a:off x="4759" y="3686"/>
                          <a:ext cx="240" cy="70"/>
                        </a:xfrm>
                        <a:custGeom>
                          <a:avLst/>
                          <a:gdLst/>
                          <a:ahLst/>
                          <a:cxnLst>
                            <a:cxn ang="0">
                              <a:pos x="0" y="0"/>
                            </a:cxn>
                            <a:cxn ang="0">
                              <a:pos x="0" y="0"/>
                            </a:cxn>
                            <a:cxn ang="0">
                              <a:pos x="0" y="0"/>
                            </a:cxn>
                          </a:cxnLst>
                          <a:pathLst>
                            <a:path w="21600" h="41636" fill="none">
                              <a:moveTo>
                                <a:pt x="14729" y="41636"/>
                              </a:moveTo>
                              <a:cubicBezTo>
                                <a:pt x="5929" y="38684"/>
                                <a:pt x="0" y="30439"/>
                                <a:pt x="0" y="21158"/>
                              </a:cubicBezTo>
                              <a:cubicBezTo>
                                <a:pt x="-1" y="10904"/>
                                <a:pt x="7208" y="2064"/>
                                <a:pt x="17252" y="0"/>
                              </a:cubicBezTo>
                            </a:path>
                            <a:path w="21600" h="41636" stroke="0">
                              <a:moveTo>
                                <a:pt x="14729" y="41636"/>
                              </a:moveTo>
                              <a:cubicBezTo>
                                <a:pt x="5929" y="38684"/>
                                <a:pt x="0" y="30439"/>
                                <a:pt x="0" y="21158"/>
                              </a:cubicBezTo>
                              <a:cubicBezTo>
                                <a:pt x="-1" y="10904"/>
                                <a:pt x="7208" y="2064"/>
                                <a:pt x="17252" y="0"/>
                              </a:cubicBezTo>
                              <a:lnTo>
                                <a:pt x="21600" y="21158"/>
                              </a:lnTo>
                              <a:close/>
                            </a:path>
                          </a:pathLst>
                        </a:custGeom>
                        <a:noFill/>
                        <a:ln w="12700" cap="rnd" cmpd="sng">
                          <a:solidFill>
                            <a:srgbClr val="000000"/>
                          </a:solidFill>
                          <a:prstDash val="solid"/>
                          <a:round/>
                          <a:headEnd type="none" w="sm" len="sm"/>
                          <a:tailEnd type="none" w="sm" len="sm"/>
                        </a:ln>
                      </p:spPr>
                      <p:txBody>
                        <a:bodyPr/>
                        <a:p>
                          <a:endParaRPr lang="en-US"/>
                        </a:p>
                      </p:txBody>
                    </p:sp>
                    <p:grpSp>
                      <p:nvGrpSpPr>
                        <p:cNvPr id="47138" name="Group 37"/>
                        <p:cNvGrpSpPr/>
                        <p:nvPr/>
                      </p:nvGrpSpPr>
                      <p:grpSpPr>
                        <a:xfrm>
                          <a:off x="3378" y="2869"/>
                          <a:ext cx="1651" cy="1166"/>
                          <a:chOff x="3378" y="2869"/>
                          <a:chExt cx="1651" cy="1166"/>
                        </a:xfrm>
                      </p:grpSpPr>
                      <p:sp>
                        <p:nvSpPr>
                          <p:cNvPr id="47139" name="Line 38"/>
                          <p:cNvSpPr/>
                          <p:nvPr/>
                        </p:nvSpPr>
                        <p:spPr>
                          <a:xfrm>
                            <a:off x="3634" y="3021"/>
                            <a:ext cx="336" cy="0"/>
                          </a:xfrm>
                          <a:prstGeom prst="line">
                            <a:avLst/>
                          </a:prstGeom>
                          <a:ln w="12700" cap="flat" cmpd="sng">
                            <a:solidFill>
                              <a:srgbClr val="000000"/>
                            </a:solidFill>
                            <a:prstDash val="solid"/>
                            <a:round/>
                            <a:headEnd type="none" w="sm" len="sm"/>
                            <a:tailEnd type="stealth" w="med" len="med"/>
                          </a:ln>
                        </p:spPr>
                      </p:sp>
                      <p:sp>
                        <p:nvSpPr>
                          <p:cNvPr id="47140" name="Line 39"/>
                          <p:cNvSpPr/>
                          <p:nvPr/>
                        </p:nvSpPr>
                        <p:spPr>
                          <a:xfrm flipV="1">
                            <a:off x="3970" y="2872"/>
                            <a:ext cx="636" cy="149"/>
                          </a:xfrm>
                          <a:prstGeom prst="line">
                            <a:avLst/>
                          </a:prstGeom>
                          <a:ln w="12700" cap="flat" cmpd="sng">
                            <a:solidFill>
                              <a:srgbClr val="000000"/>
                            </a:solidFill>
                            <a:prstDash val="solid"/>
                            <a:round/>
                            <a:headEnd type="none" w="sm" len="sm"/>
                            <a:tailEnd type="stealth" w="med" len="med"/>
                          </a:ln>
                        </p:spPr>
                      </p:sp>
                      <p:graphicFrame>
                        <p:nvGraphicFramePr>
                          <p:cNvPr id="47141" name="Object 14"/>
                          <p:cNvGraphicFramePr/>
                          <p:nvPr/>
                        </p:nvGraphicFramePr>
                        <p:xfrm>
                          <a:off x="3661" y="3107"/>
                          <a:ext cx="362" cy="247"/>
                        </p:xfrm>
                        <a:graphic>
                          <a:graphicData uri="http://schemas.openxmlformats.org/presentationml/2006/ole">
                            <mc:AlternateContent xmlns:mc="http://schemas.openxmlformats.org/markup-compatibility/2006">
                              <mc:Choice xmlns:v="urn:schemas-microsoft-com:vml" Requires="v">
                                <p:oleObj spid="_x0000_s3087" name="" r:id="rId9" imgW="418465" imgH="227965" progId="Equation.2">
                                  <p:embed/>
                                </p:oleObj>
                              </mc:Choice>
                              <mc:Fallback>
                                <p:oleObj name="" r:id="rId9" imgW="418465" imgH="227965" progId="Equation.2">
                                  <p:embed/>
                                  <p:pic>
                                    <p:nvPicPr>
                                      <p:cNvPr id="0" name="Picture 3086"/>
                                      <p:cNvPicPr/>
                                      <p:nvPr/>
                                    </p:nvPicPr>
                                    <p:blipFill>
                                      <a:blip r:embed="rId10">
                                        <a:clrChange>
                                          <a:clrFrom>
                                            <a:srgbClr val="000000"/>
                                          </a:clrFrom>
                                          <a:clrTo>
                                            <a:srgbClr val="000000">
                                              <a:alpha val="0"/>
                                            </a:srgbClr>
                                          </a:clrTo>
                                        </a:clrChange>
                                      </a:blip>
                                      <a:stretch>
                                        <a:fillRect/>
                                      </a:stretch>
                                    </p:blipFill>
                                    <p:spPr>
                                      <a:xfrm>
                                        <a:off x="3661" y="3107"/>
                                        <a:ext cx="362" cy="247"/>
                                      </a:xfrm>
                                      <a:prstGeom prst="rect">
                                        <a:avLst/>
                                      </a:prstGeom>
                                      <a:noFill/>
                                      <a:ln w="38100">
                                        <a:noFill/>
                                        <a:miter/>
                                      </a:ln>
                                    </p:spPr>
                                  </p:pic>
                                </p:oleObj>
                              </mc:Fallback>
                            </mc:AlternateContent>
                          </a:graphicData>
                        </a:graphic>
                      </p:graphicFrame>
                      <p:graphicFrame>
                        <p:nvGraphicFramePr>
                          <p:cNvPr id="47142" name="Object 15"/>
                          <p:cNvGraphicFramePr/>
                          <p:nvPr/>
                        </p:nvGraphicFramePr>
                        <p:xfrm>
                          <a:off x="3378" y="2869"/>
                          <a:ext cx="247" cy="254"/>
                        </p:xfrm>
                        <a:graphic>
                          <a:graphicData uri="http://schemas.openxmlformats.org/presentationml/2006/ole">
                            <mc:AlternateContent xmlns:mc="http://schemas.openxmlformats.org/markup-compatibility/2006">
                              <mc:Choice xmlns:v="urn:schemas-microsoft-com:vml" Requires="v">
                                <p:oleObj spid="_x0000_s3086" name="" r:id="rId11" imgW="177800" imgH="202565" progId="Equation.3">
                                  <p:embed/>
                                </p:oleObj>
                              </mc:Choice>
                              <mc:Fallback>
                                <p:oleObj name="" r:id="rId11" imgW="177800" imgH="202565" progId="Equation.3">
                                  <p:embed/>
                                  <p:pic>
                                    <p:nvPicPr>
                                      <p:cNvPr id="0" name="Picture 3085"/>
                                      <p:cNvPicPr/>
                                      <p:nvPr/>
                                    </p:nvPicPr>
                                    <p:blipFill>
                                      <a:blip r:embed="rId12">
                                        <a:clrChange>
                                          <a:clrFrom>
                                            <a:srgbClr val="000000"/>
                                          </a:clrFrom>
                                          <a:clrTo>
                                            <a:srgbClr val="000000">
                                              <a:alpha val="0"/>
                                            </a:srgbClr>
                                          </a:clrTo>
                                        </a:clrChange>
                                      </a:blip>
                                      <a:stretch>
                                        <a:fillRect/>
                                      </a:stretch>
                                    </p:blipFill>
                                    <p:spPr>
                                      <a:xfrm>
                                        <a:off x="3378" y="2869"/>
                                        <a:ext cx="247" cy="254"/>
                                      </a:xfrm>
                                      <a:prstGeom prst="rect">
                                        <a:avLst/>
                                      </a:prstGeom>
                                      <a:noFill/>
                                      <a:ln w="38100">
                                        <a:noFill/>
                                        <a:miter/>
                                      </a:ln>
                                    </p:spPr>
                                  </p:pic>
                                </p:oleObj>
                              </mc:Fallback>
                            </mc:AlternateContent>
                          </a:graphicData>
                        </a:graphic>
                      </p:graphicFrame>
                      <p:grpSp>
                        <p:nvGrpSpPr>
                          <p:cNvPr id="47143" name="Group 42"/>
                          <p:cNvGrpSpPr/>
                          <p:nvPr/>
                        </p:nvGrpSpPr>
                        <p:grpSpPr>
                          <a:xfrm>
                            <a:off x="3634" y="3222"/>
                            <a:ext cx="1395" cy="813"/>
                            <a:chOff x="3634" y="3222"/>
                            <a:chExt cx="1395" cy="813"/>
                          </a:xfrm>
                        </p:grpSpPr>
                        <p:sp>
                          <p:nvSpPr>
                            <p:cNvPr id="47144" name="Arc 43"/>
                            <p:cNvSpPr/>
                            <p:nvPr/>
                          </p:nvSpPr>
                          <p:spPr>
                            <a:xfrm>
                              <a:off x="4789" y="3584"/>
                              <a:ext cx="240" cy="76"/>
                            </a:xfrm>
                            <a:custGeom>
                              <a:avLst/>
                              <a:gdLst/>
                              <a:ahLst/>
                              <a:cxnLst>
                                <a:cxn ang="0">
                                  <a:pos x="0" y="0"/>
                                </a:cxn>
                                <a:cxn ang="0">
                                  <a:pos x="0" y="0"/>
                                </a:cxn>
                                <a:cxn ang="0">
                                  <a:pos x="0" y="0"/>
                                </a:cxn>
                              </a:cxnLst>
                              <a:pathLst>
                                <a:path w="21600" h="41647" fill="none">
                                  <a:moveTo>
                                    <a:pt x="14764" y="41646"/>
                                  </a:moveTo>
                                  <a:cubicBezTo>
                                    <a:pt x="5946" y="38705"/>
                                    <a:pt x="0" y="30452"/>
                                    <a:pt x="0" y="21157"/>
                                  </a:cubicBezTo>
                                  <a:cubicBezTo>
                                    <a:pt x="-1" y="10905"/>
                                    <a:pt x="7205" y="2066"/>
                                    <a:pt x="17247" y="0"/>
                                  </a:cubicBezTo>
                                </a:path>
                                <a:path w="21600" h="41647" stroke="0">
                                  <a:moveTo>
                                    <a:pt x="14764" y="41646"/>
                                  </a:moveTo>
                                  <a:cubicBezTo>
                                    <a:pt x="5946" y="38705"/>
                                    <a:pt x="0" y="30452"/>
                                    <a:pt x="0" y="21157"/>
                                  </a:cubicBezTo>
                                  <a:cubicBezTo>
                                    <a:pt x="-1" y="10905"/>
                                    <a:pt x="7205" y="2066"/>
                                    <a:pt x="17247" y="0"/>
                                  </a:cubicBezTo>
                                  <a:lnTo>
                                    <a:pt x="21600" y="21157"/>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47145" name="Arc 44"/>
                            <p:cNvSpPr/>
                            <p:nvPr/>
                          </p:nvSpPr>
                          <p:spPr>
                            <a:xfrm>
                              <a:off x="4723" y="3775"/>
                              <a:ext cx="240" cy="107"/>
                            </a:xfrm>
                            <a:custGeom>
                              <a:avLst/>
                              <a:gdLst/>
                              <a:ahLst/>
                              <a:cxnLst>
                                <a:cxn ang="0">
                                  <a:pos x="0" y="0"/>
                                </a:cxn>
                                <a:cxn ang="0">
                                  <a:pos x="0" y="0"/>
                                </a:cxn>
                                <a:cxn ang="0">
                                  <a:pos x="0" y="0"/>
                                </a:cxn>
                              </a:cxnLst>
                              <a:pathLst>
                                <a:path w="21600" h="41628" fill="none">
                                  <a:moveTo>
                                    <a:pt x="14765" y="41628"/>
                                  </a:moveTo>
                                  <a:cubicBezTo>
                                    <a:pt x="5947" y="38687"/>
                                    <a:pt x="0" y="30433"/>
                                    <a:pt x="0" y="21138"/>
                                  </a:cubicBezTo>
                                  <a:cubicBezTo>
                                    <a:pt x="-1" y="10921"/>
                                    <a:pt x="7157" y="2102"/>
                                    <a:pt x="17156" y="0"/>
                                  </a:cubicBezTo>
                                </a:path>
                                <a:path w="21600" h="41628" stroke="0">
                                  <a:moveTo>
                                    <a:pt x="14765" y="41628"/>
                                  </a:moveTo>
                                  <a:cubicBezTo>
                                    <a:pt x="5947" y="38687"/>
                                    <a:pt x="0" y="30433"/>
                                    <a:pt x="0" y="21138"/>
                                  </a:cubicBezTo>
                                  <a:cubicBezTo>
                                    <a:pt x="-1" y="10921"/>
                                    <a:pt x="7157" y="2102"/>
                                    <a:pt x="17156" y="0"/>
                                  </a:cubicBezTo>
                                  <a:lnTo>
                                    <a:pt x="21600" y="21138"/>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47146" name="Line 45"/>
                            <p:cNvSpPr/>
                            <p:nvPr/>
                          </p:nvSpPr>
                          <p:spPr>
                            <a:xfrm>
                              <a:off x="3634" y="3845"/>
                              <a:ext cx="336" cy="0"/>
                            </a:xfrm>
                            <a:prstGeom prst="line">
                              <a:avLst/>
                            </a:prstGeom>
                            <a:ln w="50800" cap="flat" cmpd="sng">
                              <a:solidFill>
                                <a:srgbClr val="000000"/>
                              </a:solidFill>
                              <a:prstDash val="solid"/>
                              <a:round/>
                              <a:headEnd type="none" w="sm" len="sm"/>
                              <a:tailEnd type="stealth" w="med" len="lg"/>
                            </a:ln>
                          </p:spPr>
                        </p:sp>
                        <p:sp>
                          <p:nvSpPr>
                            <p:cNvPr id="47147" name="Line 46"/>
                            <p:cNvSpPr/>
                            <p:nvPr/>
                          </p:nvSpPr>
                          <p:spPr>
                            <a:xfrm>
                              <a:off x="4536" y="3858"/>
                              <a:ext cx="84" cy="6"/>
                            </a:xfrm>
                            <a:prstGeom prst="line">
                              <a:avLst/>
                            </a:prstGeom>
                            <a:ln w="12700" cap="flat" cmpd="sng">
                              <a:solidFill>
                                <a:srgbClr val="000000"/>
                              </a:solidFill>
                              <a:prstDash val="solid"/>
                              <a:round/>
                              <a:headEnd type="none" w="sm" len="sm"/>
                              <a:tailEnd type="stealth" w="med" len="lg"/>
                            </a:ln>
                          </p:spPr>
                        </p:sp>
                        <p:sp>
                          <p:nvSpPr>
                            <p:cNvPr id="47148" name="Line 47"/>
                            <p:cNvSpPr/>
                            <p:nvPr/>
                          </p:nvSpPr>
                          <p:spPr>
                            <a:xfrm flipV="1">
                              <a:off x="4188" y="3294"/>
                              <a:ext cx="69" cy="444"/>
                            </a:xfrm>
                            <a:prstGeom prst="line">
                              <a:avLst/>
                            </a:prstGeom>
                            <a:ln w="12700" cap="flat" cmpd="sng">
                              <a:solidFill>
                                <a:srgbClr val="000000"/>
                              </a:solidFill>
                              <a:prstDash val="solid"/>
                              <a:round/>
                              <a:headEnd type="none" w="sm" len="sm"/>
                              <a:tailEnd type="none" w="sm" len="sm"/>
                            </a:ln>
                          </p:spPr>
                        </p:sp>
                        <p:sp>
                          <p:nvSpPr>
                            <p:cNvPr id="256048" name="Oval 48"/>
                            <p:cNvSpPr>
                              <a:spLocks noChangeArrowheads="1"/>
                            </p:cNvSpPr>
                            <p:nvPr/>
                          </p:nvSpPr>
                          <p:spPr bwMode="auto">
                            <a:xfrm>
                              <a:off x="3970" y="3656"/>
                              <a:ext cx="369" cy="382"/>
                            </a:xfrm>
                            <a:prstGeom prst="ellipse">
                              <a:avLst/>
                            </a:prstGeom>
                            <a:gradFill rotWithShape="1">
                              <a:gsLst>
                                <a:gs pos="0">
                                  <a:schemeClr val="accent1">
                                    <a:gamma/>
                                    <a:shade val="38431"/>
                                    <a:invGamma/>
                                  </a:schemeClr>
                                </a:gs>
                                <a:gs pos="100000">
                                  <a:schemeClr val="accent1"/>
                                </a:gs>
                              </a:gsLst>
                              <a:path path="shape">
                                <a:fillToRect l="50000" t="50000" r="50000" b="50000"/>
                              </a:path>
                            </a:gradFill>
                            <a:ln w="12700">
                              <a:solidFill>
                                <a:srgbClr val="009900"/>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TW" altLang="en-US" sz="1800" b="0" i="0" u="none" strike="noStrike" kern="1200" cap="none" spc="0" normalizeH="0" baseline="0" noProof="0">
                                <a:ln>
                                  <a:noFill/>
                                </a:ln>
                                <a:solidFill>
                                  <a:schemeClr val="tx1"/>
                                </a:solidFill>
                                <a:effectLst/>
                                <a:uLnTx/>
                                <a:uFillTx/>
                                <a:latin typeface="Arial" panose="020B0604020202020204" pitchFamily="34" charset="0"/>
                                <a:ea typeface="新細明體" panose="02020500000000000000" pitchFamily="18" charset="-120"/>
                                <a:cs typeface="+mn-cs"/>
                              </a:endParaRPr>
                            </a:p>
                          </p:txBody>
                        </p:sp>
                        <p:sp>
                          <p:nvSpPr>
                            <p:cNvPr id="47150" name="Line 49"/>
                            <p:cNvSpPr/>
                            <p:nvPr/>
                          </p:nvSpPr>
                          <p:spPr>
                            <a:xfrm flipV="1">
                              <a:off x="4254" y="3222"/>
                              <a:ext cx="612" cy="78"/>
                            </a:xfrm>
                            <a:prstGeom prst="line">
                              <a:avLst/>
                            </a:prstGeom>
                            <a:ln w="12700" cap="flat" cmpd="sng">
                              <a:solidFill>
                                <a:srgbClr val="000000"/>
                              </a:solidFill>
                              <a:prstDash val="solid"/>
                              <a:round/>
                              <a:headEnd type="none" w="sm" len="sm"/>
                              <a:tailEnd type="none" w="sm" len="sm"/>
                            </a:ln>
                          </p:spPr>
                        </p:sp>
                        <p:graphicFrame>
                          <p:nvGraphicFramePr>
                            <p:cNvPr id="47151" name="Object 16"/>
                            <p:cNvGraphicFramePr/>
                            <p:nvPr/>
                          </p:nvGraphicFramePr>
                          <p:xfrm>
                            <a:off x="3927" y="3413"/>
                            <a:ext cx="232" cy="191"/>
                          </p:xfrm>
                          <a:graphic>
                            <a:graphicData uri="http://schemas.openxmlformats.org/presentationml/2006/ole">
                              <mc:AlternateContent xmlns:mc="http://schemas.openxmlformats.org/markup-compatibility/2006">
                                <mc:Choice xmlns:v="urn:schemas-microsoft-com:vml" Requires="v">
                                  <p:oleObj spid="_x0000_s3088" name="" r:id="rId13" imgW="203200" imgH="165100" progId="Equation.3">
                                    <p:embed/>
                                  </p:oleObj>
                                </mc:Choice>
                                <mc:Fallback>
                                  <p:oleObj name="" r:id="rId13" imgW="203200" imgH="165100" progId="Equation.3">
                                    <p:embed/>
                                    <p:pic>
                                      <p:nvPicPr>
                                        <p:cNvPr id="0" name="Picture 3087"/>
                                        <p:cNvPicPr/>
                                        <p:nvPr/>
                                      </p:nvPicPr>
                                      <p:blipFill>
                                        <a:blip r:embed="rId14">
                                          <a:clrChange>
                                            <a:clrFrom>
                                              <a:srgbClr val="000000"/>
                                            </a:clrFrom>
                                            <a:clrTo>
                                              <a:srgbClr val="000000">
                                                <a:alpha val="0"/>
                                              </a:srgbClr>
                                            </a:clrTo>
                                          </a:clrChange>
                                        </a:blip>
                                        <a:stretch>
                                          <a:fillRect/>
                                        </a:stretch>
                                      </p:blipFill>
                                      <p:spPr>
                                        <a:xfrm>
                                          <a:off x="3927" y="3413"/>
                                          <a:ext cx="232" cy="191"/>
                                        </a:xfrm>
                                        <a:prstGeom prst="rect">
                                          <a:avLst/>
                                        </a:prstGeom>
                                        <a:noFill/>
                                        <a:ln w="38100">
                                          <a:noFill/>
                                          <a:miter/>
                                        </a:ln>
                                      </p:spPr>
                                    </p:pic>
                                  </p:oleObj>
                                </mc:Fallback>
                              </mc:AlternateContent>
                            </a:graphicData>
                          </a:graphic>
                        </p:graphicFrame>
                        <p:sp>
                          <p:nvSpPr>
                            <p:cNvPr id="47152" name="Oval 51"/>
                            <p:cNvSpPr/>
                            <p:nvPr/>
                          </p:nvSpPr>
                          <p:spPr>
                            <a:xfrm>
                              <a:off x="4142" y="3702"/>
                              <a:ext cx="82" cy="75"/>
                            </a:xfrm>
                            <a:prstGeom prst="ellipse">
                              <a:avLst/>
                            </a:prstGeom>
                            <a:gradFill rotWithShape="1">
                              <a:gsLst>
                                <a:gs pos="0">
                                  <a:srgbClr val="FFFF00"/>
                                </a:gs>
                                <a:gs pos="100000">
                                  <a:srgbClr val="7676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sp>
                          <p:nvSpPr>
                            <p:cNvPr id="47153" name="Oval 52"/>
                            <p:cNvSpPr/>
                            <p:nvPr/>
                          </p:nvSpPr>
                          <p:spPr>
                            <a:xfrm>
                              <a:off x="4188" y="3864"/>
                              <a:ext cx="82" cy="75"/>
                            </a:xfrm>
                            <a:prstGeom prst="ellipse">
                              <a:avLst/>
                            </a:prstGeom>
                            <a:gradFill rotWithShape="1">
                              <a:gsLst>
                                <a:gs pos="0">
                                  <a:srgbClr val="FF0000"/>
                                </a:gs>
                                <a:gs pos="100000">
                                  <a:srgbClr val="7600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sp>
                          <p:nvSpPr>
                            <p:cNvPr id="47154" name="Oval 53"/>
                            <p:cNvSpPr/>
                            <p:nvPr/>
                          </p:nvSpPr>
                          <p:spPr>
                            <a:xfrm>
                              <a:off x="4023" y="3820"/>
                              <a:ext cx="82" cy="75"/>
                            </a:xfrm>
                            <a:prstGeom prst="ellipse">
                              <a:avLst/>
                            </a:prstGeom>
                            <a:gradFill rotWithShape="1">
                              <a:gsLst>
                                <a:gs pos="0">
                                  <a:srgbClr val="007600"/>
                                </a:gs>
                                <a:gs pos="100000">
                                  <a:srgbClr val="00FF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grpSp>
                    </p:grpSp>
                  </p:grpSp>
                </p:grpSp>
              </p:grpSp>
            </p:grpSp>
          </p:grpSp>
        </p:grpSp>
      </p:grpSp>
      <p:grpSp>
        <p:nvGrpSpPr>
          <p:cNvPr id="47155" name="Group 54"/>
          <p:cNvGrpSpPr/>
          <p:nvPr/>
        </p:nvGrpSpPr>
        <p:grpSpPr>
          <a:xfrm>
            <a:off x="728663" y="5021263"/>
            <a:ext cx="7880350" cy="1827212"/>
            <a:chOff x="-122" y="716"/>
            <a:chExt cx="4964" cy="1151"/>
          </a:xfrm>
        </p:grpSpPr>
        <p:grpSp>
          <p:nvGrpSpPr>
            <p:cNvPr id="47156" name="Group 55"/>
            <p:cNvGrpSpPr/>
            <p:nvPr/>
          </p:nvGrpSpPr>
          <p:grpSpPr>
            <a:xfrm>
              <a:off x="1062" y="856"/>
              <a:ext cx="1452" cy="926"/>
              <a:chOff x="3418" y="2870"/>
              <a:chExt cx="1669" cy="1198"/>
            </a:xfrm>
          </p:grpSpPr>
          <p:graphicFrame>
            <p:nvGraphicFramePr>
              <p:cNvPr id="47157" name="Object 9"/>
              <p:cNvGraphicFramePr/>
              <p:nvPr/>
            </p:nvGraphicFramePr>
            <p:xfrm>
              <a:off x="3661" y="3871"/>
              <a:ext cx="166" cy="197"/>
            </p:xfrm>
            <a:graphic>
              <a:graphicData uri="http://schemas.openxmlformats.org/presentationml/2006/ole">
                <mc:AlternateContent xmlns:mc="http://schemas.openxmlformats.org/markup-compatibility/2006">
                  <mc:Choice xmlns:v="urn:schemas-microsoft-com:vml" Requires="v">
                    <p:oleObj spid="_x0000_s3089" name="" r:id="rId15" imgW="139700" imgH="165100" progId="Equation.2">
                      <p:embed/>
                    </p:oleObj>
                  </mc:Choice>
                  <mc:Fallback>
                    <p:oleObj name="" r:id="rId15" imgW="139700" imgH="165100" progId="Equation.2">
                      <p:embed/>
                      <p:pic>
                        <p:nvPicPr>
                          <p:cNvPr id="0" name="Picture 3088"/>
                          <p:cNvPicPr/>
                          <p:nvPr/>
                        </p:nvPicPr>
                        <p:blipFill>
                          <a:blip r:embed="rId6">
                            <a:clrChange>
                              <a:clrFrom>
                                <a:srgbClr val="000000"/>
                              </a:clrFrom>
                              <a:clrTo>
                                <a:srgbClr val="000000">
                                  <a:alpha val="0"/>
                                </a:srgbClr>
                              </a:clrTo>
                            </a:clrChange>
                          </a:blip>
                          <a:stretch>
                            <a:fillRect/>
                          </a:stretch>
                        </p:blipFill>
                        <p:spPr>
                          <a:xfrm>
                            <a:off x="3661" y="3871"/>
                            <a:ext cx="166" cy="197"/>
                          </a:xfrm>
                          <a:prstGeom prst="rect">
                            <a:avLst/>
                          </a:prstGeom>
                          <a:noFill/>
                          <a:ln w="38100">
                            <a:noFill/>
                            <a:miter/>
                          </a:ln>
                        </p:spPr>
                      </p:pic>
                    </p:oleObj>
                  </mc:Fallback>
                </mc:AlternateContent>
              </a:graphicData>
            </a:graphic>
          </p:graphicFrame>
          <p:grpSp>
            <p:nvGrpSpPr>
              <p:cNvPr id="47158" name="Group 57"/>
              <p:cNvGrpSpPr/>
              <p:nvPr/>
            </p:nvGrpSpPr>
            <p:grpSpPr>
              <a:xfrm>
                <a:off x="3418" y="2870"/>
                <a:ext cx="1669" cy="1166"/>
                <a:chOff x="3320" y="2858"/>
                <a:chExt cx="1669" cy="1166"/>
              </a:xfrm>
            </p:grpSpPr>
            <p:sp>
              <p:nvSpPr>
                <p:cNvPr id="47159" name="Rectangle 58"/>
                <p:cNvSpPr/>
                <p:nvPr/>
              </p:nvSpPr>
              <p:spPr>
                <a:xfrm rot="-4680000">
                  <a:off x="4533" y="3010"/>
                  <a:ext cx="374" cy="234"/>
                </a:xfrm>
                <a:prstGeom prst="rect">
                  <a:avLst/>
                </a:prstGeom>
                <a:noFill/>
                <a:ln w="9525">
                  <a:noFill/>
                </a:ln>
              </p:spPr>
              <p:txBody>
                <a:bodyPr vert="eaVert" lIns="92075" tIns="46038" rIns="92075" bIns="46038" anchor="t" anchorCtr="0">
                  <a:spAutoFit/>
                </a:bodyPr>
                <a:p>
                  <a:endParaRPr lang="zh-TW" altLang="zh-TW" dirty="0">
                    <a:solidFill>
                      <a:srgbClr val="FF3300"/>
                    </a:solidFill>
                    <a:latin typeface="Arial" panose="020B0604020202020204" pitchFamily="34" charset="0"/>
                    <a:ea typeface="新細明體" panose="02020500000000000000" pitchFamily="18" charset="-120"/>
                  </a:endParaRPr>
                </a:p>
              </p:txBody>
            </p:sp>
            <p:grpSp>
              <p:nvGrpSpPr>
                <p:cNvPr id="47160" name="Group 59"/>
                <p:cNvGrpSpPr/>
                <p:nvPr/>
              </p:nvGrpSpPr>
              <p:grpSpPr>
                <a:xfrm>
                  <a:off x="3320" y="2858"/>
                  <a:ext cx="1669" cy="1166"/>
                  <a:chOff x="3320" y="2858"/>
                  <a:chExt cx="1669" cy="1166"/>
                </a:xfrm>
              </p:grpSpPr>
              <p:sp>
                <p:nvSpPr>
                  <p:cNvPr id="47161" name="Line 60"/>
                  <p:cNvSpPr/>
                  <p:nvPr/>
                </p:nvSpPr>
                <p:spPr>
                  <a:xfrm>
                    <a:off x="4289" y="3831"/>
                    <a:ext cx="590" cy="62"/>
                  </a:xfrm>
                  <a:prstGeom prst="line">
                    <a:avLst/>
                  </a:prstGeom>
                  <a:ln w="12700" cap="flat" cmpd="sng">
                    <a:solidFill>
                      <a:srgbClr val="000000"/>
                    </a:solidFill>
                    <a:prstDash val="solid"/>
                    <a:round/>
                    <a:headEnd type="none" w="sm" len="sm"/>
                    <a:tailEnd type="none" w="sm" len="sm"/>
                  </a:ln>
                </p:spPr>
              </p:sp>
              <p:grpSp>
                <p:nvGrpSpPr>
                  <p:cNvPr id="47162" name="Group 61"/>
                  <p:cNvGrpSpPr/>
                  <p:nvPr/>
                </p:nvGrpSpPr>
                <p:grpSpPr>
                  <a:xfrm>
                    <a:off x="3320" y="2858"/>
                    <a:ext cx="1669" cy="1166"/>
                    <a:chOff x="3298" y="2827"/>
                    <a:chExt cx="1669" cy="1166"/>
                  </a:xfrm>
                </p:grpSpPr>
                <p:sp>
                  <p:nvSpPr>
                    <p:cNvPr id="47163" name="Line 62"/>
                    <p:cNvSpPr/>
                    <p:nvPr/>
                  </p:nvSpPr>
                  <p:spPr>
                    <a:xfrm flipV="1">
                      <a:off x="4402" y="3221"/>
                      <a:ext cx="108" cy="12"/>
                    </a:xfrm>
                    <a:prstGeom prst="line">
                      <a:avLst/>
                    </a:prstGeom>
                    <a:ln w="12700" cap="flat" cmpd="sng">
                      <a:solidFill>
                        <a:srgbClr val="000000"/>
                      </a:solidFill>
                      <a:prstDash val="solid"/>
                      <a:round/>
                      <a:headEnd type="none" w="sm" len="sm"/>
                      <a:tailEnd type="stealth" w="med" len="lg"/>
                    </a:ln>
                  </p:spPr>
                </p:sp>
                <p:grpSp>
                  <p:nvGrpSpPr>
                    <p:cNvPr id="47164" name="Group 63"/>
                    <p:cNvGrpSpPr/>
                    <p:nvPr/>
                  </p:nvGrpSpPr>
                  <p:grpSpPr>
                    <a:xfrm>
                      <a:off x="3298" y="2827"/>
                      <a:ext cx="1669" cy="1166"/>
                      <a:chOff x="3406" y="2869"/>
                      <a:chExt cx="1669" cy="1166"/>
                    </a:xfrm>
                  </p:grpSpPr>
                  <p:sp>
                    <p:nvSpPr>
                      <p:cNvPr id="47165" name="Line 64"/>
                      <p:cNvSpPr/>
                      <p:nvPr/>
                    </p:nvSpPr>
                    <p:spPr>
                      <a:xfrm flipV="1">
                        <a:off x="4252" y="3399"/>
                        <a:ext cx="17" cy="105"/>
                      </a:xfrm>
                      <a:prstGeom prst="line">
                        <a:avLst/>
                      </a:prstGeom>
                      <a:ln w="12700" cap="flat" cmpd="sng">
                        <a:solidFill>
                          <a:srgbClr val="000000"/>
                        </a:solidFill>
                        <a:prstDash val="solid"/>
                        <a:round/>
                        <a:headEnd type="none" w="sm" len="sm"/>
                        <a:tailEnd type="stealth" w="med" len="lg"/>
                      </a:ln>
                    </p:spPr>
                  </p:sp>
                  <p:grpSp>
                    <p:nvGrpSpPr>
                      <p:cNvPr id="47166" name="Group 65"/>
                      <p:cNvGrpSpPr/>
                      <p:nvPr/>
                    </p:nvGrpSpPr>
                    <p:grpSpPr>
                      <a:xfrm>
                        <a:off x="3406" y="2869"/>
                        <a:ext cx="1669" cy="1166"/>
                        <a:chOff x="3378" y="2869"/>
                        <a:chExt cx="1669" cy="1166"/>
                      </a:xfrm>
                    </p:grpSpPr>
                    <p:sp>
                      <p:nvSpPr>
                        <p:cNvPr id="47167" name="Freeform 66"/>
                        <p:cNvSpPr/>
                        <p:nvPr/>
                      </p:nvSpPr>
                      <p:spPr>
                        <a:xfrm>
                          <a:off x="3923" y="3021"/>
                          <a:ext cx="337" cy="289"/>
                        </a:xfrm>
                        <a:custGeom>
                          <a:avLst/>
                          <a:gdLst/>
                          <a:ahLst/>
                          <a:cxnLst>
                            <a:cxn ang="0">
                              <a:pos x="0" y="13"/>
                            </a:cxn>
                            <a:cxn ang="0">
                              <a:pos x="53" y="0"/>
                            </a:cxn>
                            <a:cxn ang="0">
                              <a:pos x="46" y="59"/>
                            </a:cxn>
                            <a:cxn ang="0">
                              <a:pos x="100" y="45"/>
                            </a:cxn>
                            <a:cxn ang="0">
                              <a:pos x="93" y="105"/>
                            </a:cxn>
                            <a:cxn ang="0">
                              <a:pos x="147" y="91"/>
                            </a:cxn>
                            <a:cxn ang="0">
                              <a:pos x="140" y="150"/>
                            </a:cxn>
                            <a:cxn ang="0">
                              <a:pos x="195" y="137"/>
                            </a:cxn>
                            <a:cxn ang="0">
                              <a:pos x="188" y="196"/>
                            </a:cxn>
                            <a:cxn ang="0">
                              <a:pos x="242" y="182"/>
                            </a:cxn>
                            <a:cxn ang="0">
                              <a:pos x="235" y="242"/>
                            </a:cxn>
                            <a:cxn ang="0">
                              <a:pos x="289" y="228"/>
                            </a:cxn>
                            <a:cxn ang="0">
                              <a:pos x="282" y="288"/>
                            </a:cxn>
                            <a:cxn ang="0">
                              <a:pos x="336" y="274"/>
                            </a:cxn>
                          </a:cxnLst>
                          <a:pathLst>
                            <a:path w="337" h="289">
                              <a:moveTo>
                                <a:pt x="0" y="13"/>
                              </a:moveTo>
                              <a:lnTo>
                                <a:pt x="53" y="0"/>
                              </a:lnTo>
                              <a:lnTo>
                                <a:pt x="46" y="59"/>
                              </a:lnTo>
                              <a:lnTo>
                                <a:pt x="100" y="45"/>
                              </a:lnTo>
                              <a:lnTo>
                                <a:pt x="93" y="105"/>
                              </a:lnTo>
                              <a:lnTo>
                                <a:pt x="147" y="91"/>
                              </a:lnTo>
                              <a:lnTo>
                                <a:pt x="140" y="150"/>
                              </a:lnTo>
                              <a:lnTo>
                                <a:pt x="195" y="137"/>
                              </a:lnTo>
                              <a:lnTo>
                                <a:pt x="188" y="196"/>
                              </a:lnTo>
                              <a:lnTo>
                                <a:pt x="242" y="182"/>
                              </a:lnTo>
                              <a:lnTo>
                                <a:pt x="235" y="242"/>
                              </a:lnTo>
                              <a:lnTo>
                                <a:pt x="289" y="228"/>
                              </a:lnTo>
                              <a:lnTo>
                                <a:pt x="282" y="288"/>
                              </a:lnTo>
                              <a:lnTo>
                                <a:pt x="336" y="274"/>
                              </a:lnTo>
                            </a:path>
                          </a:pathLst>
                        </a:custGeom>
                        <a:noFill/>
                        <a:ln w="12700" cap="rnd" cmpd="sng">
                          <a:solidFill>
                            <a:srgbClr val="000000"/>
                          </a:solidFill>
                          <a:prstDash val="solid"/>
                          <a:round/>
                          <a:headEnd type="none" w="sm" len="sm"/>
                          <a:tailEnd type="none" w="sm" len="sm"/>
                        </a:ln>
                      </p:spPr>
                      <p:txBody>
                        <a:bodyPr/>
                        <a:p>
                          <a:endParaRPr lang="en-US"/>
                        </a:p>
                      </p:txBody>
                    </p:sp>
                    <p:grpSp>
                      <p:nvGrpSpPr>
                        <p:cNvPr id="47168" name="Group 67"/>
                        <p:cNvGrpSpPr/>
                        <p:nvPr/>
                      </p:nvGrpSpPr>
                      <p:grpSpPr>
                        <a:xfrm>
                          <a:off x="3378" y="2869"/>
                          <a:ext cx="1669" cy="1166"/>
                          <a:chOff x="3378" y="2869"/>
                          <a:chExt cx="1669" cy="1166"/>
                        </a:xfrm>
                      </p:grpSpPr>
                      <p:sp>
                        <p:nvSpPr>
                          <p:cNvPr id="47169" name="Arc 68"/>
                          <p:cNvSpPr/>
                          <p:nvPr/>
                        </p:nvSpPr>
                        <p:spPr>
                          <a:xfrm>
                            <a:off x="4759" y="3255"/>
                            <a:ext cx="228" cy="106"/>
                          </a:xfrm>
                          <a:custGeom>
                            <a:avLst/>
                            <a:gdLst/>
                            <a:ahLst/>
                            <a:cxnLst>
                              <a:cxn ang="0">
                                <a:pos x="0" y="0"/>
                              </a:cxn>
                              <a:cxn ang="0">
                                <a:pos x="0" y="0"/>
                              </a:cxn>
                              <a:cxn ang="0">
                                <a:pos x="0" y="0"/>
                              </a:cxn>
                            </a:cxnLst>
                            <a:pathLst>
                              <a:path w="21600" h="40105" fill="none">
                                <a:moveTo>
                                  <a:pt x="21600" y="40105"/>
                                </a:moveTo>
                                <a:cubicBezTo>
                                  <a:pt x="9670" y="40105"/>
                                  <a:pt x="0" y="30434"/>
                                  <a:pt x="0" y="18505"/>
                                </a:cubicBezTo>
                                <a:cubicBezTo>
                                  <a:pt x="-1" y="10929"/>
                                  <a:pt x="3968" y="3907"/>
                                  <a:pt x="10458" y="-1"/>
                                </a:cubicBezTo>
                              </a:path>
                              <a:path w="21600" h="40105" stroke="0">
                                <a:moveTo>
                                  <a:pt x="21600" y="40105"/>
                                </a:moveTo>
                                <a:cubicBezTo>
                                  <a:pt x="9670" y="40105"/>
                                  <a:pt x="0" y="30434"/>
                                  <a:pt x="0" y="18505"/>
                                </a:cubicBezTo>
                                <a:cubicBezTo>
                                  <a:pt x="-1" y="10929"/>
                                  <a:pt x="3968" y="3907"/>
                                  <a:pt x="10458" y="-1"/>
                                </a:cubicBezTo>
                                <a:lnTo>
                                  <a:pt x="21600" y="18505"/>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47170" name="Arc 69"/>
                          <p:cNvSpPr/>
                          <p:nvPr/>
                        </p:nvSpPr>
                        <p:spPr>
                          <a:xfrm>
                            <a:off x="4759" y="3387"/>
                            <a:ext cx="270" cy="70"/>
                          </a:xfrm>
                          <a:custGeom>
                            <a:avLst/>
                            <a:gdLst/>
                            <a:ahLst/>
                            <a:cxnLst>
                              <a:cxn ang="0">
                                <a:pos x="0" y="0"/>
                              </a:cxn>
                              <a:cxn ang="0">
                                <a:pos x="0" y="0"/>
                              </a:cxn>
                              <a:cxn ang="0">
                                <a:pos x="0" y="0"/>
                              </a:cxn>
                            </a:cxnLst>
                            <a:pathLst>
                              <a:path w="21600" h="42636" fill="none">
                                <a:moveTo>
                                  <a:pt x="19274" y="42636"/>
                                </a:moveTo>
                                <a:cubicBezTo>
                                  <a:pt x="8309" y="41449"/>
                                  <a:pt x="0" y="32191"/>
                                  <a:pt x="0" y="21162"/>
                                </a:cubicBezTo>
                                <a:cubicBezTo>
                                  <a:pt x="-1" y="10900"/>
                                  <a:pt x="7219" y="2056"/>
                                  <a:pt x="17272" y="0"/>
                                </a:cubicBezTo>
                              </a:path>
                              <a:path w="21600" h="42636" stroke="0">
                                <a:moveTo>
                                  <a:pt x="19274" y="42636"/>
                                </a:moveTo>
                                <a:cubicBezTo>
                                  <a:pt x="8309" y="41449"/>
                                  <a:pt x="0" y="32191"/>
                                  <a:pt x="0" y="21162"/>
                                </a:cubicBezTo>
                                <a:cubicBezTo>
                                  <a:pt x="-1" y="10900"/>
                                  <a:pt x="7219" y="2056"/>
                                  <a:pt x="17272" y="0"/>
                                </a:cubicBezTo>
                                <a:lnTo>
                                  <a:pt x="21600" y="21162"/>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47171" name="Arc 70"/>
                          <p:cNvSpPr/>
                          <p:nvPr/>
                        </p:nvSpPr>
                        <p:spPr>
                          <a:xfrm>
                            <a:off x="4765" y="3475"/>
                            <a:ext cx="282" cy="90"/>
                          </a:xfrm>
                          <a:custGeom>
                            <a:avLst/>
                            <a:gdLst/>
                            <a:ahLst/>
                            <a:cxnLst>
                              <a:cxn ang="0">
                                <a:pos x="0" y="0"/>
                              </a:cxn>
                              <a:cxn ang="0">
                                <a:pos x="0" y="0"/>
                              </a:cxn>
                              <a:cxn ang="0">
                                <a:pos x="0" y="0"/>
                              </a:cxn>
                            </a:cxnLst>
                            <a:pathLst>
                              <a:path w="21600" h="42102" fill="none">
                                <a:moveTo>
                                  <a:pt x="16320" y="42101"/>
                                </a:moveTo>
                                <a:cubicBezTo>
                                  <a:pt x="6724" y="39682"/>
                                  <a:pt x="0" y="31052"/>
                                  <a:pt x="0" y="21157"/>
                                </a:cubicBezTo>
                                <a:cubicBezTo>
                                  <a:pt x="-1" y="10904"/>
                                  <a:pt x="7206" y="2064"/>
                                  <a:pt x="17248" y="-1"/>
                                </a:cubicBezTo>
                              </a:path>
                              <a:path w="21600" h="42102" stroke="0">
                                <a:moveTo>
                                  <a:pt x="16320" y="42101"/>
                                </a:moveTo>
                                <a:cubicBezTo>
                                  <a:pt x="6724" y="39682"/>
                                  <a:pt x="0" y="31052"/>
                                  <a:pt x="0" y="21157"/>
                                </a:cubicBezTo>
                                <a:cubicBezTo>
                                  <a:pt x="-1" y="10904"/>
                                  <a:pt x="7206" y="2064"/>
                                  <a:pt x="17248" y="-1"/>
                                </a:cubicBezTo>
                                <a:lnTo>
                                  <a:pt x="21600" y="21157"/>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47172" name="Arc 71"/>
                          <p:cNvSpPr/>
                          <p:nvPr/>
                        </p:nvSpPr>
                        <p:spPr>
                          <a:xfrm>
                            <a:off x="4759" y="3686"/>
                            <a:ext cx="240" cy="70"/>
                          </a:xfrm>
                          <a:custGeom>
                            <a:avLst/>
                            <a:gdLst/>
                            <a:ahLst/>
                            <a:cxnLst>
                              <a:cxn ang="0">
                                <a:pos x="0" y="0"/>
                              </a:cxn>
                              <a:cxn ang="0">
                                <a:pos x="0" y="0"/>
                              </a:cxn>
                              <a:cxn ang="0">
                                <a:pos x="0" y="0"/>
                              </a:cxn>
                            </a:cxnLst>
                            <a:pathLst>
                              <a:path w="21600" h="41636" fill="none">
                                <a:moveTo>
                                  <a:pt x="14729" y="41636"/>
                                </a:moveTo>
                                <a:cubicBezTo>
                                  <a:pt x="5929" y="38684"/>
                                  <a:pt x="0" y="30439"/>
                                  <a:pt x="0" y="21158"/>
                                </a:cubicBezTo>
                                <a:cubicBezTo>
                                  <a:pt x="-1" y="10904"/>
                                  <a:pt x="7208" y="2064"/>
                                  <a:pt x="17252" y="0"/>
                                </a:cubicBezTo>
                              </a:path>
                              <a:path w="21600" h="41636" stroke="0">
                                <a:moveTo>
                                  <a:pt x="14729" y="41636"/>
                                </a:moveTo>
                                <a:cubicBezTo>
                                  <a:pt x="5929" y="38684"/>
                                  <a:pt x="0" y="30439"/>
                                  <a:pt x="0" y="21158"/>
                                </a:cubicBezTo>
                                <a:cubicBezTo>
                                  <a:pt x="-1" y="10904"/>
                                  <a:pt x="7208" y="2064"/>
                                  <a:pt x="17252" y="0"/>
                                </a:cubicBezTo>
                                <a:lnTo>
                                  <a:pt x="21600" y="21158"/>
                                </a:lnTo>
                                <a:close/>
                              </a:path>
                            </a:pathLst>
                          </a:custGeom>
                          <a:noFill/>
                          <a:ln w="12700" cap="rnd" cmpd="sng">
                            <a:solidFill>
                              <a:srgbClr val="000000"/>
                            </a:solidFill>
                            <a:prstDash val="solid"/>
                            <a:round/>
                            <a:headEnd type="none" w="sm" len="sm"/>
                            <a:tailEnd type="none" w="sm" len="sm"/>
                          </a:ln>
                        </p:spPr>
                        <p:txBody>
                          <a:bodyPr/>
                          <a:p>
                            <a:endParaRPr lang="en-US"/>
                          </a:p>
                        </p:txBody>
                      </p:sp>
                      <p:grpSp>
                        <p:nvGrpSpPr>
                          <p:cNvPr id="47173" name="Group 72"/>
                          <p:cNvGrpSpPr/>
                          <p:nvPr/>
                        </p:nvGrpSpPr>
                        <p:grpSpPr>
                          <a:xfrm>
                            <a:off x="3378" y="2869"/>
                            <a:ext cx="1651" cy="1166"/>
                            <a:chOff x="3378" y="2869"/>
                            <a:chExt cx="1651" cy="1166"/>
                          </a:xfrm>
                        </p:grpSpPr>
                        <p:sp>
                          <p:nvSpPr>
                            <p:cNvPr id="47174" name="Line 73"/>
                            <p:cNvSpPr/>
                            <p:nvPr/>
                          </p:nvSpPr>
                          <p:spPr>
                            <a:xfrm>
                              <a:off x="3634" y="3021"/>
                              <a:ext cx="336" cy="0"/>
                            </a:xfrm>
                            <a:prstGeom prst="line">
                              <a:avLst/>
                            </a:prstGeom>
                            <a:ln w="12700" cap="flat" cmpd="sng">
                              <a:solidFill>
                                <a:srgbClr val="000000"/>
                              </a:solidFill>
                              <a:prstDash val="solid"/>
                              <a:round/>
                              <a:headEnd type="none" w="sm" len="sm"/>
                              <a:tailEnd type="stealth" w="med" len="med"/>
                            </a:ln>
                          </p:spPr>
                        </p:sp>
                        <p:sp>
                          <p:nvSpPr>
                            <p:cNvPr id="47175" name="Line 74"/>
                            <p:cNvSpPr/>
                            <p:nvPr/>
                          </p:nvSpPr>
                          <p:spPr>
                            <a:xfrm flipV="1">
                              <a:off x="3970" y="2872"/>
                              <a:ext cx="636" cy="149"/>
                            </a:xfrm>
                            <a:prstGeom prst="line">
                              <a:avLst/>
                            </a:prstGeom>
                            <a:ln w="12700" cap="flat" cmpd="sng">
                              <a:solidFill>
                                <a:srgbClr val="000000"/>
                              </a:solidFill>
                              <a:prstDash val="solid"/>
                              <a:round/>
                              <a:headEnd type="none" w="sm" len="sm"/>
                              <a:tailEnd type="stealth" w="med" len="med"/>
                            </a:ln>
                          </p:spPr>
                        </p:sp>
                        <p:graphicFrame>
                          <p:nvGraphicFramePr>
                            <p:cNvPr id="47176" name="Object 10"/>
                            <p:cNvGraphicFramePr/>
                            <p:nvPr/>
                          </p:nvGraphicFramePr>
                          <p:xfrm>
                            <a:off x="3666" y="3107"/>
                            <a:ext cx="352" cy="247"/>
                          </p:xfrm>
                          <a:graphic>
                            <a:graphicData uri="http://schemas.openxmlformats.org/presentationml/2006/ole">
                              <mc:AlternateContent xmlns:mc="http://schemas.openxmlformats.org/markup-compatibility/2006">
                                <mc:Choice xmlns:v="urn:schemas-microsoft-com:vml" Requires="v">
                                  <p:oleObj spid="_x0000_s3090" name="" r:id="rId16" imgW="405765" imgH="228600" progId="Equation.3">
                                    <p:embed/>
                                  </p:oleObj>
                                </mc:Choice>
                                <mc:Fallback>
                                  <p:oleObj name="" r:id="rId16" imgW="405765" imgH="228600" progId="Equation.3">
                                    <p:embed/>
                                    <p:pic>
                                      <p:nvPicPr>
                                        <p:cNvPr id="0" name="Picture 3089"/>
                                        <p:cNvPicPr/>
                                        <p:nvPr/>
                                      </p:nvPicPr>
                                      <p:blipFill>
                                        <a:blip r:embed="rId17">
                                          <a:clrChange>
                                            <a:clrFrom>
                                              <a:srgbClr val="000000"/>
                                            </a:clrFrom>
                                            <a:clrTo>
                                              <a:srgbClr val="000000">
                                                <a:alpha val="0"/>
                                              </a:srgbClr>
                                            </a:clrTo>
                                          </a:clrChange>
                                        </a:blip>
                                        <a:stretch>
                                          <a:fillRect/>
                                        </a:stretch>
                                      </p:blipFill>
                                      <p:spPr>
                                        <a:xfrm>
                                          <a:off x="3666" y="3107"/>
                                          <a:ext cx="352" cy="247"/>
                                        </a:xfrm>
                                        <a:prstGeom prst="rect">
                                          <a:avLst/>
                                        </a:prstGeom>
                                        <a:noFill/>
                                        <a:ln w="38100">
                                          <a:noFill/>
                                          <a:miter/>
                                        </a:ln>
                                      </p:spPr>
                                    </p:pic>
                                  </p:oleObj>
                                </mc:Fallback>
                              </mc:AlternateContent>
                            </a:graphicData>
                          </a:graphic>
                        </p:graphicFrame>
                        <p:graphicFrame>
                          <p:nvGraphicFramePr>
                            <p:cNvPr id="47177" name="Object 11"/>
                            <p:cNvGraphicFramePr/>
                            <p:nvPr/>
                          </p:nvGraphicFramePr>
                          <p:xfrm>
                            <a:off x="3378" y="2869"/>
                            <a:ext cx="247" cy="254"/>
                          </p:xfrm>
                          <a:graphic>
                            <a:graphicData uri="http://schemas.openxmlformats.org/presentationml/2006/ole">
                              <mc:AlternateContent xmlns:mc="http://schemas.openxmlformats.org/markup-compatibility/2006">
                                <mc:Choice xmlns:v="urn:schemas-microsoft-com:vml" Requires="v">
                                  <p:oleObj spid="_x0000_s3092" name="" r:id="rId18" imgW="177800" imgH="202565" progId="Equation.3">
                                    <p:embed/>
                                  </p:oleObj>
                                </mc:Choice>
                                <mc:Fallback>
                                  <p:oleObj name="" r:id="rId18" imgW="177800" imgH="202565" progId="Equation.3">
                                    <p:embed/>
                                    <p:pic>
                                      <p:nvPicPr>
                                        <p:cNvPr id="0" name="Picture 3091"/>
                                        <p:cNvPicPr/>
                                        <p:nvPr/>
                                      </p:nvPicPr>
                                      <p:blipFill>
                                        <a:blip r:embed="rId12">
                                          <a:clrChange>
                                            <a:clrFrom>
                                              <a:srgbClr val="000000"/>
                                            </a:clrFrom>
                                            <a:clrTo>
                                              <a:srgbClr val="000000">
                                                <a:alpha val="0"/>
                                              </a:srgbClr>
                                            </a:clrTo>
                                          </a:clrChange>
                                        </a:blip>
                                        <a:stretch>
                                          <a:fillRect/>
                                        </a:stretch>
                                      </p:blipFill>
                                      <p:spPr>
                                        <a:xfrm>
                                          <a:off x="3378" y="2869"/>
                                          <a:ext cx="247" cy="254"/>
                                        </a:xfrm>
                                        <a:prstGeom prst="rect">
                                          <a:avLst/>
                                        </a:prstGeom>
                                        <a:noFill/>
                                        <a:ln w="38100">
                                          <a:noFill/>
                                          <a:miter/>
                                        </a:ln>
                                      </p:spPr>
                                    </p:pic>
                                  </p:oleObj>
                                </mc:Fallback>
                              </mc:AlternateContent>
                            </a:graphicData>
                          </a:graphic>
                        </p:graphicFrame>
                        <p:grpSp>
                          <p:nvGrpSpPr>
                            <p:cNvPr id="47178" name="Group 77"/>
                            <p:cNvGrpSpPr/>
                            <p:nvPr/>
                          </p:nvGrpSpPr>
                          <p:grpSpPr>
                            <a:xfrm>
                              <a:off x="3634" y="3222"/>
                              <a:ext cx="1395" cy="813"/>
                              <a:chOff x="3634" y="3222"/>
                              <a:chExt cx="1395" cy="813"/>
                            </a:xfrm>
                          </p:grpSpPr>
                          <p:sp>
                            <p:nvSpPr>
                              <p:cNvPr id="47179" name="Arc 78"/>
                              <p:cNvSpPr/>
                              <p:nvPr/>
                            </p:nvSpPr>
                            <p:spPr>
                              <a:xfrm>
                                <a:off x="4789" y="3584"/>
                                <a:ext cx="240" cy="76"/>
                              </a:xfrm>
                              <a:custGeom>
                                <a:avLst/>
                                <a:gdLst/>
                                <a:ahLst/>
                                <a:cxnLst>
                                  <a:cxn ang="0">
                                    <a:pos x="0" y="0"/>
                                  </a:cxn>
                                  <a:cxn ang="0">
                                    <a:pos x="0" y="0"/>
                                  </a:cxn>
                                  <a:cxn ang="0">
                                    <a:pos x="0" y="0"/>
                                  </a:cxn>
                                </a:cxnLst>
                                <a:pathLst>
                                  <a:path w="21600" h="41647" fill="none">
                                    <a:moveTo>
                                      <a:pt x="14764" y="41646"/>
                                    </a:moveTo>
                                    <a:cubicBezTo>
                                      <a:pt x="5946" y="38705"/>
                                      <a:pt x="0" y="30452"/>
                                      <a:pt x="0" y="21157"/>
                                    </a:cubicBezTo>
                                    <a:cubicBezTo>
                                      <a:pt x="-1" y="10905"/>
                                      <a:pt x="7205" y="2066"/>
                                      <a:pt x="17247" y="0"/>
                                    </a:cubicBezTo>
                                  </a:path>
                                  <a:path w="21600" h="41647" stroke="0">
                                    <a:moveTo>
                                      <a:pt x="14764" y="41646"/>
                                    </a:moveTo>
                                    <a:cubicBezTo>
                                      <a:pt x="5946" y="38705"/>
                                      <a:pt x="0" y="30452"/>
                                      <a:pt x="0" y="21157"/>
                                    </a:cubicBezTo>
                                    <a:cubicBezTo>
                                      <a:pt x="-1" y="10905"/>
                                      <a:pt x="7205" y="2066"/>
                                      <a:pt x="17247" y="0"/>
                                    </a:cubicBezTo>
                                    <a:lnTo>
                                      <a:pt x="21600" y="21157"/>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47180" name="Arc 79"/>
                              <p:cNvSpPr/>
                              <p:nvPr/>
                            </p:nvSpPr>
                            <p:spPr>
                              <a:xfrm>
                                <a:off x="4723" y="3775"/>
                                <a:ext cx="240" cy="107"/>
                              </a:xfrm>
                              <a:custGeom>
                                <a:avLst/>
                                <a:gdLst/>
                                <a:ahLst/>
                                <a:cxnLst>
                                  <a:cxn ang="0">
                                    <a:pos x="0" y="0"/>
                                  </a:cxn>
                                  <a:cxn ang="0">
                                    <a:pos x="0" y="0"/>
                                  </a:cxn>
                                  <a:cxn ang="0">
                                    <a:pos x="0" y="0"/>
                                  </a:cxn>
                                </a:cxnLst>
                                <a:pathLst>
                                  <a:path w="21600" h="41628" fill="none">
                                    <a:moveTo>
                                      <a:pt x="14765" y="41628"/>
                                    </a:moveTo>
                                    <a:cubicBezTo>
                                      <a:pt x="5947" y="38687"/>
                                      <a:pt x="0" y="30433"/>
                                      <a:pt x="0" y="21138"/>
                                    </a:cubicBezTo>
                                    <a:cubicBezTo>
                                      <a:pt x="-1" y="10921"/>
                                      <a:pt x="7157" y="2102"/>
                                      <a:pt x="17156" y="0"/>
                                    </a:cubicBezTo>
                                  </a:path>
                                  <a:path w="21600" h="41628" stroke="0">
                                    <a:moveTo>
                                      <a:pt x="14765" y="41628"/>
                                    </a:moveTo>
                                    <a:cubicBezTo>
                                      <a:pt x="5947" y="38687"/>
                                      <a:pt x="0" y="30433"/>
                                      <a:pt x="0" y="21138"/>
                                    </a:cubicBezTo>
                                    <a:cubicBezTo>
                                      <a:pt x="-1" y="10921"/>
                                      <a:pt x="7157" y="2102"/>
                                      <a:pt x="17156" y="0"/>
                                    </a:cubicBezTo>
                                    <a:lnTo>
                                      <a:pt x="21600" y="21138"/>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47181" name="Line 80"/>
                              <p:cNvSpPr/>
                              <p:nvPr/>
                            </p:nvSpPr>
                            <p:spPr>
                              <a:xfrm>
                                <a:off x="3634" y="3845"/>
                                <a:ext cx="336" cy="0"/>
                              </a:xfrm>
                              <a:prstGeom prst="line">
                                <a:avLst/>
                              </a:prstGeom>
                              <a:ln w="50800" cap="flat" cmpd="sng">
                                <a:solidFill>
                                  <a:srgbClr val="000000"/>
                                </a:solidFill>
                                <a:prstDash val="solid"/>
                                <a:round/>
                                <a:headEnd type="none" w="sm" len="sm"/>
                                <a:tailEnd type="stealth" w="med" len="lg"/>
                              </a:ln>
                            </p:spPr>
                          </p:sp>
                          <p:sp>
                            <p:nvSpPr>
                              <p:cNvPr id="47182" name="Line 81"/>
                              <p:cNvSpPr/>
                              <p:nvPr/>
                            </p:nvSpPr>
                            <p:spPr>
                              <a:xfrm>
                                <a:off x="4536" y="3858"/>
                                <a:ext cx="84" cy="6"/>
                              </a:xfrm>
                              <a:prstGeom prst="line">
                                <a:avLst/>
                              </a:prstGeom>
                              <a:ln w="12700" cap="flat" cmpd="sng">
                                <a:solidFill>
                                  <a:srgbClr val="000000"/>
                                </a:solidFill>
                                <a:prstDash val="solid"/>
                                <a:round/>
                                <a:headEnd type="none" w="sm" len="sm"/>
                                <a:tailEnd type="stealth" w="med" len="lg"/>
                              </a:ln>
                            </p:spPr>
                          </p:sp>
                          <p:sp>
                            <p:nvSpPr>
                              <p:cNvPr id="47183" name="Line 82"/>
                              <p:cNvSpPr/>
                              <p:nvPr/>
                            </p:nvSpPr>
                            <p:spPr>
                              <a:xfrm flipV="1">
                                <a:off x="4188" y="3294"/>
                                <a:ext cx="69" cy="444"/>
                              </a:xfrm>
                              <a:prstGeom prst="line">
                                <a:avLst/>
                              </a:prstGeom>
                              <a:ln w="12700" cap="flat" cmpd="sng">
                                <a:solidFill>
                                  <a:srgbClr val="000000"/>
                                </a:solidFill>
                                <a:prstDash val="solid"/>
                                <a:round/>
                                <a:headEnd type="none" w="sm" len="sm"/>
                                <a:tailEnd type="none" w="sm" len="sm"/>
                              </a:ln>
                            </p:spPr>
                          </p:sp>
                          <p:sp>
                            <p:nvSpPr>
                              <p:cNvPr id="256083" name="Oval 83"/>
                              <p:cNvSpPr>
                                <a:spLocks noChangeArrowheads="1"/>
                              </p:cNvSpPr>
                              <p:nvPr/>
                            </p:nvSpPr>
                            <p:spPr bwMode="auto">
                              <a:xfrm>
                                <a:off x="3970" y="3654"/>
                                <a:ext cx="369" cy="378"/>
                              </a:xfrm>
                              <a:prstGeom prst="ellipse">
                                <a:avLst/>
                              </a:prstGeom>
                              <a:gradFill rotWithShape="1">
                                <a:gsLst>
                                  <a:gs pos="0">
                                    <a:schemeClr val="accent1">
                                      <a:gamma/>
                                      <a:shade val="38431"/>
                                      <a:invGamma/>
                                    </a:schemeClr>
                                  </a:gs>
                                  <a:gs pos="100000">
                                    <a:schemeClr val="accent1"/>
                                  </a:gs>
                                </a:gsLst>
                                <a:path path="shape">
                                  <a:fillToRect l="50000" t="50000" r="50000" b="50000"/>
                                </a:path>
                              </a:gradFill>
                              <a:ln w="12700">
                                <a:solidFill>
                                  <a:srgbClr val="009900"/>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TW" altLang="en-US" sz="1800" b="0" i="0" u="none" strike="noStrike" kern="1200" cap="none" spc="0" normalizeH="0" baseline="0" noProof="0">
                                  <a:ln>
                                    <a:noFill/>
                                  </a:ln>
                                  <a:solidFill>
                                    <a:schemeClr val="tx1"/>
                                  </a:solidFill>
                                  <a:effectLst/>
                                  <a:uLnTx/>
                                  <a:uFillTx/>
                                  <a:latin typeface="Arial" panose="020B0604020202020204" pitchFamily="34" charset="0"/>
                                  <a:ea typeface="新細明體" panose="02020500000000000000" pitchFamily="18" charset="-120"/>
                                  <a:cs typeface="+mn-cs"/>
                                </a:endParaRPr>
                              </a:p>
                            </p:txBody>
                          </p:sp>
                          <p:sp>
                            <p:nvSpPr>
                              <p:cNvPr id="47185" name="Line 84"/>
                              <p:cNvSpPr/>
                              <p:nvPr/>
                            </p:nvSpPr>
                            <p:spPr>
                              <a:xfrm flipV="1">
                                <a:off x="4254" y="3222"/>
                                <a:ext cx="612" cy="78"/>
                              </a:xfrm>
                              <a:prstGeom prst="line">
                                <a:avLst/>
                              </a:prstGeom>
                              <a:ln w="12700" cap="flat" cmpd="sng">
                                <a:solidFill>
                                  <a:srgbClr val="000000"/>
                                </a:solidFill>
                                <a:prstDash val="solid"/>
                                <a:round/>
                                <a:headEnd type="none" w="sm" len="sm"/>
                                <a:tailEnd type="none" w="sm" len="sm"/>
                              </a:ln>
                            </p:spPr>
                          </p:sp>
                          <p:graphicFrame>
                            <p:nvGraphicFramePr>
                              <p:cNvPr id="47186" name="Object 12"/>
                              <p:cNvGraphicFramePr/>
                              <p:nvPr/>
                            </p:nvGraphicFramePr>
                            <p:xfrm>
                              <a:off x="3927" y="3413"/>
                              <a:ext cx="232" cy="191"/>
                            </p:xfrm>
                            <a:graphic>
                              <a:graphicData uri="http://schemas.openxmlformats.org/presentationml/2006/ole">
                                <mc:AlternateContent xmlns:mc="http://schemas.openxmlformats.org/markup-compatibility/2006">
                                  <mc:Choice xmlns:v="urn:schemas-microsoft-com:vml" Requires="v">
                                    <p:oleObj spid="_x0000_s3091" name="" r:id="rId19" imgW="203200" imgH="165100" progId="Equation.3">
                                      <p:embed/>
                                    </p:oleObj>
                                  </mc:Choice>
                                  <mc:Fallback>
                                    <p:oleObj name="" r:id="rId19" imgW="203200" imgH="165100" progId="Equation.3">
                                      <p:embed/>
                                      <p:pic>
                                        <p:nvPicPr>
                                          <p:cNvPr id="0" name="Picture 3090"/>
                                          <p:cNvPicPr/>
                                          <p:nvPr/>
                                        </p:nvPicPr>
                                        <p:blipFill>
                                          <a:blip r:embed="rId14">
                                            <a:clrChange>
                                              <a:clrFrom>
                                                <a:srgbClr val="000000"/>
                                              </a:clrFrom>
                                              <a:clrTo>
                                                <a:srgbClr val="000000">
                                                  <a:alpha val="0"/>
                                                </a:srgbClr>
                                              </a:clrTo>
                                            </a:clrChange>
                                          </a:blip>
                                          <a:stretch>
                                            <a:fillRect/>
                                          </a:stretch>
                                        </p:blipFill>
                                        <p:spPr>
                                          <a:xfrm>
                                            <a:off x="3927" y="3413"/>
                                            <a:ext cx="232" cy="191"/>
                                          </a:xfrm>
                                          <a:prstGeom prst="rect">
                                            <a:avLst/>
                                          </a:prstGeom>
                                          <a:noFill/>
                                          <a:ln w="38100">
                                            <a:noFill/>
                                            <a:miter/>
                                          </a:ln>
                                        </p:spPr>
                                      </p:pic>
                                    </p:oleObj>
                                  </mc:Fallback>
                                </mc:AlternateContent>
                              </a:graphicData>
                            </a:graphic>
                          </p:graphicFrame>
                          <p:sp>
                            <p:nvSpPr>
                              <p:cNvPr id="47187" name="Oval 86"/>
                              <p:cNvSpPr/>
                              <p:nvPr/>
                            </p:nvSpPr>
                            <p:spPr>
                              <a:xfrm>
                                <a:off x="4142" y="3702"/>
                                <a:ext cx="82" cy="75"/>
                              </a:xfrm>
                              <a:prstGeom prst="ellipse">
                                <a:avLst/>
                              </a:prstGeom>
                              <a:gradFill rotWithShape="1">
                                <a:gsLst>
                                  <a:gs pos="0">
                                    <a:srgbClr val="FFFF00"/>
                                  </a:gs>
                                  <a:gs pos="100000">
                                    <a:srgbClr val="7676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sp>
                            <p:nvSpPr>
                              <p:cNvPr id="47188" name="Oval 87"/>
                              <p:cNvSpPr/>
                              <p:nvPr/>
                            </p:nvSpPr>
                            <p:spPr>
                              <a:xfrm>
                                <a:off x="4188" y="3864"/>
                                <a:ext cx="82" cy="75"/>
                              </a:xfrm>
                              <a:prstGeom prst="ellipse">
                                <a:avLst/>
                              </a:prstGeom>
                              <a:gradFill rotWithShape="1">
                                <a:gsLst>
                                  <a:gs pos="0">
                                    <a:srgbClr val="FF0000"/>
                                  </a:gs>
                                  <a:gs pos="100000">
                                    <a:srgbClr val="7600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sp>
                            <p:nvSpPr>
                              <p:cNvPr id="47189" name="Oval 88"/>
                              <p:cNvSpPr/>
                              <p:nvPr/>
                            </p:nvSpPr>
                            <p:spPr>
                              <a:xfrm>
                                <a:off x="4023" y="3820"/>
                                <a:ext cx="82" cy="75"/>
                              </a:xfrm>
                              <a:prstGeom prst="ellipse">
                                <a:avLst/>
                              </a:prstGeom>
                              <a:gradFill rotWithShape="1">
                                <a:gsLst>
                                  <a:gs pos="0">
                                    <a:srgbClr val="007600"/>
                                  </a:gs>
                                  <a:gs pos="100000">
                                    <a:srgbClr val="00FF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grpSp>
                      </p:grpSp>
                    </p:grpSp>
                  </p:grpSp>
                </p:grpSp>
              </p:grpSp>
            </p:grpSp>
          </p:grpSp>
        </p:grpSp>
        <p:sp>
          <p:nvSpPr>
            <p:cNvPr id="47190" name="Line 89"/>
            <p:cNvSpPr/>
            <p:nvPr/>
          </p:nvSpPr>
          <p:spPr>
            <a:xfrm>
              <a:off x="1067" y="816"/>
              <a:ext cx="0" cy="1051"/>
            </a:xfrm>
            <a:prstGeom prst="line">
              <a:avLst/>
            </a:prstGeom>
            <a:ln w="15875" cap="flat" cmpd="sng">
              <a:solidFill>
                <a:srgbClr val="000000"/>
              </a:solidFill>
              <a:prstDash val="solid"/>
              <a:round/>
              <a:headEnd type="none" w="sm" len="sm"/>
              <a:tailEnd type="none" w="sm" len="sm"/>
            </a:ln>
          </p:spPr>
        </p:sp>
        <p:sp>
          <p:nvSpPr>
            <p:cNvPr id="47191" name="Line 90"/>
            <p:cNvSpPr/>
            <p:nvPr/>
          </p:nvSpPr>
          <p:spPr>
            <a:xfrm>
              <a:off x="2533" y="816"/>
              <a:ext cx="0" cy="1051"/>
            </a:xfrm>
            <a:prstGeom prst="line">
              <a:avLst/>
            </a:prstGeom>
            <a:ln w="15875" cap="flat" cmpd="sng">
              <a:solidFill>
                <a:srgbClr val="000000"/>
              </a:solidFill>
              <a:prstDash val="solid"/>
              <a:round/>
              <a:headEnd type="none" w="sm" len="sm"/>
              <a:tailEnd type="none" w="sm" len="sm"/>
            </a:ln>
          </p:spPr>
        </p:sp>
        <p:sp>
          <p:nvSpPr>
            <p:cNvPr id="47192" name="Text Box 91"/>
            <p:cNvSpPr txBox="1"/>
            <p:nvPr/>
          </p:nvSpPr>
          <p:spPr>
            <a:xfrm>
              <a:off x="2531" y="716"/>
              <a:ext cx="208" cy="231"/>
            </a:xfrm>
            <a:prstGeom prst="rect">
              <a:avLst/>
            </a:prstGeom>
            <a:noFill/>
            <a:ln w="12700">
              <a:noFill/>
            </a:ln>
          </p:spPr>
          <p:txBody>
            <a:bodyPr anchor="t" anchorCtr="0">
              <a:spAutoFit/>
            </a:bodyPr>
            <a:p>
              <a:r>
                <a:rPr lang="de-DE" altLang="zh-TW" dirty="0">
                  <a:solidFill>
                    <a:schemeClr val="bg2"/>
                  </a:solidFill>
                  <a:latin typeface="Times" pitchFamily="18" charset="0"/>
                  <a:ea typeface="新細明體" panose="02020500000000000000" pitchFamily="18" charset="-120"/>
                </a:rPr>
                <a:t>2</a:t>
              </a:r>
              <a:endParaRPr lang="en-US" altLang="zh-TW" dirty="0">
                <a:solidFill>
                  <a:schemeClr val="bg2"/>
                </a:solidFill>
                <a:latin typeface="Times" pitchFamily="18" charset="0"/>
                <a:ea typeface="新細明體" panose="02020500000000000000" pitchFamily="18" charset="-120"/>
              </a:endParaRPr>
            </a:p>
          </p:txBody>
        </p:sp>
        <p:graphicFrame>
          <p:nvGraphicFramePr>
            <p:cNvPr id="47193" name="Object 2"/>
            <p:cNvGraphicFramePr/>
            <p:nvPr/>
          </p:nvGraphicFramePr>
          <p:xfrm>
            <a:off x="-122" y="1105"/>
            <a:ext cx="1199" cy="438"/>
          </p:xfrm>
          <a:graphic>
            <a:graphicData uri="http://schemas.openxmlformats.org/presentationml/2006/ole">
              <mc:AlternateContent xmlns:mc="http://schemas.openxmlformats.org/markup-compatibility/2006">
                <mc:Choice xmlns:v="urn:schemas-microsoft-com:vml" Requires="v">
                  <p:oleObj spid="_x0000_s3094" name="" r:id="rId20" imgW="939165" imgH="342900" progId="Equation.3">
                    <p:embed/>
                  </p:oleObj>
                </mc:Choice>
                <mc:Fallback>
                  <p:oleObj name="" r:id="rId20" imgW="939165" imgH="342900" progId="Equation.3">
                    <p:embed/>
                    <p:pic>
                      <p:nvPicPr>
                        <p:cNvPr id="0" name="Picture 3093"/>
                        <p:cNvPicPr/>
                        <p:nvPr/>
                      </p:nvPicPr>
                      <p:blipFill>
                        <a:blip r:embed="rId21"/>
                        <a:stretch>
                          <a:fillRect/>
                        </a:stretch>
                      </p:blipFill>
                      <p:spPr>
                        <a:xfrm>
                          <a:off x="-122" y="1105"/>
                          <a:ext cx="1199" cy="438"/>
                        </a:xfrm>
                        <a:prstGeom prst="rect">
                          <a:avLst/>
                        </a:prstGeom>
                        <a:noFill/>
                        <a:ln w="38100">
                          <a:noFill/>
                          <a:miter/>
                        </a:ln>
                      </p:spPr>
                    </p:pic>
                  </p:oleObj>
                </mc:Fallback>
              </mc:AlternateContent>
            </a:graphicData>
          </a:graphic>
        </p:graphicFrame>
        <p:graphicFrame>
          <p:nvGraphicFramePr>
            <p:cNvPr id="47194" name="Object 3"/>
            <p:cNvGraphicFramePr/>
            <p:nvPr/>
          </p:nvGraphicFramePr>
          <p:xfrm>
            <a:off x="2740" y="1189"/>
            <a:ext cx="609" cy="244"/>
          </p:xfrm>
          <a:graphic>
            <a:graphicData uri="http://schemas.openxmlformats.org/presentationml/2006/ole">
              <mc:AlternateContent xmlns:mc="http://schemas.openxmlformats.org/markup-compatibility/2006">
                <mc:Choice xmlns:v="urn:schemas-microsoft-com:vml" Requires="v">
                  <p:oleObj spid="_x0000_s3093" name="" r:id="rId22" imgW="443865" imgH="177800" progId="Equation.3">
                    <p:embed/>
                  </p:oleObj>
                </mc:Choice>
                <mc:Fallback>
                  <p:oleObj name="" r:id="rId22" imgW="443865" imgH="177800" progId="Equation.3">
                    <p:embed/>
                    <p:pic>
                      <p:nvPicPr>
                        <p:cNvPr id="0" name="Picture 3092"/>
                        <p:cNvPicPr/>
                        <p:nvPr/>
                      </p:nvPicPr>
                      <p:blipFill>
                        <a:blip r:embed="rId23"/>
                        <a:stretch>
                          <a:fillRect/>
                        </a:stretch>
                      </p:blipFill>
                      <p:spPr>
                        <a:xfrm>
                          <a:off x="2740" y="1189"/>
                          <a:ext cx="609" cy="244"/>
                        </a:xfrm>
                        <a:prstGeom prst="rect">
                          <a:avLst/>
                        </a:prstGeom>
                        <a:noFill/>
                        <a:ln w="38100">
                          <a:noFill/>
                          <a:miter/>
                        </a:ln>
                      </p:spPr>
                    </p:pic>
                  </p:oleObj>
                </mc:Fallback>
              </mc:AlternateContent>
            </a:graphicData>
          </a:graphic>
        </p:graphicFrame>
        <p:grpSp>
          <p:nvGrpSpPr>
            <p:cNvPr id="47195" name="Group 94"/>
            <p:cNvGrpSpPr/>
            <p:nvPr/>
          </p:nvGrpSpPr>
          <p:grpSpPr>
            <a:xfrm>
              <a:off x="3280" y="753"/>
              <a:ext cx="1562" cy="886"/>
              <a:chOff x="3276" y="765"/>
              <a:chExt cx="1562" cy="886"/>
            </a:xfrm>
          </p:grpSpPr>
          <p:sp>
            <p:nvSpPr>
              <p:cNvPr id="256095" name="Oval 95"/>
              <p:cNvSpPr>
                <a:spLocks noChangeArrowheads="1"/>
              </p:cNvSpPr>
              <p:nvPr/>
            </p:nvSpPr>
            <p:spPr bwMode="auto">
              <a:xfrm>
                <a:off x="3487" y="1193"/>
                <a:ext cx="1022" cy="251"/>
              </a:xfrm>
              <a:prstGeom prst="ellipse">
                <a:avLst/>
              </a:prstGeom>
              <a:gradFill rotWithShape="1">
                <a:gsLst>
                  <a:gs pos="0">
                    <a:schemeClr val="accent1">
                      <a:gamma/>
                      <a:shade val="27843"/>
                      <a:invGamma/>
                    </a:schemeClr>
                  </a:gs>
                  <a:gs pos="50000">
                    <a:schemeClr val="accent1">
                      <a:alpha val="45000"/>
                    </a:schemeClr>
                  </a:gs>
                  <a:gs pos="100000">
                    <a:schemeClr val="accent1">
                      <a:gamma/>
                      <a:shade val="27843"/>
                      <a:invGamma/>
                    </a:schemeClr>
                  </a:gs>
                </a:gsLst>
                <a:lin ang="5400000" scaled="1"/>
              </a:gradFill>
              <a:ln w="12700">
                <a:solidFill>
                  <a:schemeClr val="tx1"/>
                </a:solidFill>
                <a:round/>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TW" altLang="en-US" sz="1800" b="0" i="0" u="none" strike="noStrike" kern="1200" cap="none" spc="0" normalizeH="0" baseline="0" noProof="0">
                  <a:ln>
                    <a:noFill/>
                  </a:ln>
                  <a:solidFill>
                    <a:schemeClr val="tx1"/>
                  </a:solidFill>
                  <a:effectLst/>
                  <a:uLnTx/>
                  <a:uFillTx/>
                  <a:latin typeface="Arial" panose="020B0604020202020204" pitchFamily="34" charset="0"/>
                  <a:ea typeface="新細明體" panose="02020500000000000000" pitchFamily="18" charset="-120"/>
                  <a:cs typeface="+mn-cs"/>
                </a:endParaRPr>
              </a:p>
            </p:txBody>
          </p:sp>
          <p:grpSp>
            <p:nvGrpSpPr>
              <p:cNvPr id="47197" name="Group 96"/>
              <p:cNvGrpSpPr/>
              <p:nvPr/>
            </p:nvGrpSpPr>
            <p:grpSpPr>
              <a:xfrm>
                <a:off x="3807" y="1051"/>
                <a:ext cx="357" cy="0"/>
                <a:chOff x="4038" y="872"/>
                <a:chExt cx="408" cy="0"/>
              </a:xfrm>
            </p:grpSpPr>
            <p:sp>
              <p:nvSpPr>
                <p:cNvPr id="47198" name="Line 97"/>
                <p:cNvSpPr/>
                <p:nvPr/>
              </p:nvSpPr>
              <p:spPr>
                <a:xfrm flipV="1">
                  <a:off x="4038" y="872"/>
                  <a:ext cx="218" cy="0"/>
                </a:xfrm>
                <a:prstGeom prst="line">
                  <a:avLst/>
                </a:prstGeom>
                <a:ln w="15875" cap="flat" cmpd="sng">
                  <a:solidFill>
                    <a:srgbClr val="000000"/>
                  </a:solidFill>
                  <a:prstDash val="solid"/>
                  <a:round/>
                  <a:headEnd type="none" w="sm" len="sm"/>
                  <a:tailEnd type="stealth" w="sm" len="lg"/>
                </a:ln>
              </p:spPr>
            </p:sp>
            <p:sp>
              <p:nvSpPr>
                <p:cNvPr id="47199" name="Line 98"/>
                <p:cNvSpPr/>
                <p:nvPr/>
              </p:nvSpPr>
              <p:spPr>
                <a:xfrm flipV="1">
                  <a:off x="4221" y="872"/>
                  <a:ext cx="225" cy="0"/>
                </a:xfrm>
                <a:prstGeom prst="line">
                  <a:avLst/>
                </a:prstGeom>
                <a:ln w="15875" cap="flat" cmpd="sng">
                  <a:solidFill>
                    <a:srgbClr val="000000"/>
                  </a:solidFill>
                  <a:prstDash val="solid"/>
                  <a:round/>
                  <a:headEnd type="none" w="sm" len="sm"/>
                  <a:tailEnd type="none" w="sm" len="sm"/>
                </a:ln>
              </p:spPr>
            </p:sp>
          </p:grpSp>
          <p:cxnSp>
            <p:nvCxnSpPr>
              <p:cNvPr id="47200" name="AutoShape 99"/>
              <p:cNvCxnSpPr>
                <a:stCxn id="47116" idx="0"/>
                <a:endCxn id="47117" idx="0"/>
              </p:cNvCxnSpPr>
              <p:nvPr/>
            </p:nvCxnSpPr>
            <p:spPr>
              <a:xfrm flipV="1">
                <a:off x="3705" y="1049"/>
                <a:ext cx="86" cy="187"/>
              </a:xfrm>
              <a:prstGeom prst="straightConnector1">
                <a:avLst/>
              </a:prstGeom>
              <a:ln w="15875" cap="flat" cmpd="sng">
                <a:solidFill>
                  <a:srgbClr val="000000"/>
                </a:solidFill>
                <a:prstDash val="solid"/>
                <a:round/>
                <a:headEnd type="none" w="sm" len="sm"/>
                <a:tailEnd type="none" w="sm" len="sm"/>
              </a:ln>
            </p:spPr>
          </p:cxnSp>
          <p:cxnSp>
            <p:nvCxnSpPr>
              <p:cNvPr id="47201" name="AutoShape 100"/>
              <p:cNvCxnSpPr>
                <a:stCxn id="47116" idx="0"/>
                <a:endCxn id="47117" idx="0"/>
              </p:cNvCxnSpPr>
              <p:nvPr/>
            </p:nvCxnSpPr>
            <p:spPr>
              <a:xfrm flipH="1" flipV="1">
                <a:off x="4164" y="1057"/>
                <a:ext cx="114" cy="176"/>
              </a:xfrm>
              <a:prstGeom prst="straightConnector1">
                <a:avLst/>
              </a:prstGeom>
              <a:ln w="15875" cap="flat" cmpd="sng">
                <a:solidFill>
                  <a:srgbClr val="000000"/>
                </a:solidFill>
                <a:prstDash val="solid"/>
                <a:round/>
                <a:headEnd type="none" w="sm" len="sm"/>
                <a:tailEnd type="none" w="sm" len="sm"/>
              </a:ln>
            </p:spPr>
          </p:cxnSp>
          <p:sp>
            <p:nvSpPr>
              <p:cNvPr id="47202" name="Freeform 101"/>
              <p:cNvSpPr/>
              <p:nvPr/>
            </p:nvSpPr>
            <p:spPr>
              <a:xfrm>
                <a:off x="3527" y="843"/>
                <a:ext cx="275" cy="216"/>
              </a:xfrm>
              <a:custGeom>
                <a:avLst/>
                <a:gdLst/>
                <a:ahLst/>
                <a:cxnLst>
                  <a:cxn ang="0">
                    <a:pos x="0" y="1"/>
                  </a:cxn>
                  <a:cxn ang="0">
                    <a:pos x="2" y="0"/>
                  </a:cxn>
                  <a:cxn ang="0">
                    <a:pos x="2" y="1"/>
                  </a:cxn>
                  <a:cxn ang="0">
                    <a:pos x="2" y="1"/>
                  </a:cxn>
                  <a:cxn ang="0">
                    <a:pos x="2" y="1"/>
                  </a:cxn>
                  <a:cxn ang="0">
                    <a:pos x="2" y="1"/>
                  </a:cxn>
                  <a:cxn ang="0">
                    <a:pos x="2" y="1"/>
                  </a:cxn>
                  <a:cxn ang="0">
                    <a:pos x="2" y="1"/>
                  </a:cxn>
                  <a:cxn ang="0">
                    <a:pos x="2" y="1"/>
                  </a:cxn>
                  <a:cxn ang="0">
                    <a:pos x="3" y="1"/>
                  </a:cxn>
                  <a:cxn ang="0">
                    <a:pos x="3" y="1"/>
                  </a:cxn>
                  <a:cxn ang="0">
                    <a:pos x="4" y="1"/>
                  </a:cxn>
                  <a:cxn ang="0">
                    <a:pos x="4" y="1"/>
                  </a:cxn>
                  <a:cxn ang="0">
                    <a:pos x="5" y="1"/>
                  </a:cxn>
                </a:cxnLst>
                <a:pathLst>
                  <a:path w="337" h="289">
                    <a:moveTo>
                      <a:pt x="0" y="13"/>
                    </a:moveTo>
                    <a:lnTo>
                      <a:pt x="53" y="0"/>
                    </a:lnTo>
                    <a:lnTo>
                      <a:pt x="46" y="59"/>
                    </a:lnTo>
                    <a:lnTo>
                      <a:pt x="100" y="45"/>
                    </a:lnTo>
                    <a:lnTo>
                      <a:pt x="93" y="105"/>
                    </a:lnTo>
                    <a:lnTo>
                      <a:pt x="147" y="91"/>
                    </a:lnTo>
                    <a:lnTo>
                      <a:pt x="140" y="150"/>
                    </a:lnTo>
                    <a:lnTo>
                      <a:pt x="195" y="137"/>
                    </a:lnTo>
                    <a:lnTo>
                      <a:pt x="188" y="196"/>
                    </a:lnTo>
                    <a:lnTo>
                      <a:pt x="242" y="182"/>
                    </a:lnTo>
                    <a:lnTo>
                      <a:pt x="235" y="242"/>
                    </a:lnTo>
                    <a:lnTo>
                      <a:pt x="289" y="228"/>
                    </a:lnTo>
                    <a:lnTo>
                      <a:pt x="282" y="288"/>
                    </a:lnTo>
                    <a:lnTo>
                      <a:pt x="336" y="274"/>
                    </a:lnTo>
                  </a:path>
                </a:pathLst>
              </a:custGeom>
              <a:noFill/>
              <a:ln w="12700" cap="rnd" cmpd="sng">
                <a:solidFill>
                  <a:srgbClr val="000000"/>
                </a:solidFill>
                <a:prstDash val="solid"/>
                <a:round/>
                <a:headEnd type="none" w="sm" len="sm"/>
                <a:tailEnd type="none" w="sm" len="sm"/>
              </a:ln>
            </p:spPr>
            <p:txBody>
              <a:bodyPr/>
              <a:p>
                <a:endParaRPr lang="en-US"/>
              </a:p>
            </p:txBody>
          </p:sp>
          <p:sp>
            <p:nvSpPr>
              <p:cNvPr id="47203" name="Freeform 102"/>
              <p:cNvSpPr/>
              <p:nvPr/>
            </p:nvSpPr>
            <p:spPr>
              <a:xfrm rot="5019324">
                <a:off x="4163" y="812"/>
                <a:ext cx="224" cy="266"/>
              </a:xfrm>
              <a:custGeom>
                <a:avLst/>
                <a:gdLst/>
                <a:ahLst/>
                <a:cxnLst>
                  <a:cxn ang="0">
                    <a:pos x="0" y="6"/>
                  </a:cxn>
                  <a:cxn ang="0">
                    <a:pos x="1" y="0"/>
                  </a:cxn>
                  <a:cxn ang="0">
                    <a:pos x="1" y="11"/>
                  </a:cxn>
                  <a:cxn ang="0">
                    <a:pos x="1" y="7"/>
                  </a:cxn>
                  <a:cxn ang="0">
                    <a:pos x="1" y="18"/>
                  </a:cxn>
                  <a:cxn ang="0">
                    <a:pos x="1" y="16"/>
                  </a:cxn>
                  <a:cxn ang="0">
                    <a:pos x="1" y="27"/>
                  </a:cxn>
                  <a:cxn ang="0">
                    <a:pos x="1" y="24"/>
                  </a:cxn>
                  <a:cxn ang="0">
                    <a:pos x="1" y="34"/>
                  </a:cxn>
                  <a:cxn ang="0">
                    <a:pos x="1" y="32"/>
                  </a:cxn>
                  <a:cxn ang="0">
                    <a:pos x="1" y="42"/>
                  </a:cxn>
                  <a:cxn ang="0">
                    <a:pos x="1" y="40"/>
                  </a:cxn>
                  <a:cxn ang="0">
                    <a:pos x="1" y="50"/>
                  </a:cxn>
                  <a:cxn ang="0">
                    <a:pos x="1" y="49"/>
                  </a:cxn>
                </a:cxnLst>
                <a:pathLst>
                  <a:path w="337" h="289">
                    <a:moveTo>
                      <a:pt x="0" y="13"/>
                    </a:moveTo>
                    <a:lnTo>
                      <a:pt x="53" y="0"/>
                    </a:lnTo>
                    <a:lnTo>
                      <a:pt x="46" y="59"/>
                    </a:lnTo>
                    <a:lnTo>
                      <a:pt x="100" y="45"/>
                    </a:lnTo>
                    <a:lnTo>
                      <a:pt x="93" y="105"/>
                    </a:lnTo>
                    <a:lnTo>
                      <a:pt x="147" y="91"/>
                    </a:lnTo>
                    <a:lnTo>
                      <a:pt x="140" y="150"/>
                    </a:lnTo>
                    <a:lnTo>
                      <a:pt x="195" y="137"/>
                    </a:lnTo>
                    <a:lnTo>
                      <a:pt x="188" y="196"/>
                    </a:lnTo>
                    <a:lnTo>
                      <a:pt x="242" y="182"/>
                    </a:lnTo>
                    <a:lnTo>
                      <a:pt x="235" y="242"/>
                    </a:lnTo>
                    <a:lnTo>
                      <a:pt x="289" y="228"/>
                    </a:lnTo>
                    <a:lnTo>
                      <a:pt x="282" y="288"/>
                    </a:lnTo>
                    <a:lnTo>
                      <a:pt x="336" y="274"/>
                    </a:lnTo>
                  </a:path>
                </a:pathLst>
              </a:custGeom>
              <a:noFill/>
              <a:ln w="12700" cap="rnd" cmpd="sng">
                <a:solidFill>
                  <a:srgbClr val="000000"/>
                </a:solidFill>
                <a:prstDash val="solid"/>
                <a:round/>
                <a:headEnd type="none" w="sm" len="sm"/>
                <a:tailEnd type="none" w="sm" len="sm"/>
              </a:ln>
            </p:spPr>
            <p:txBody>
              <a:bodyPr/>
              <a:p>
                <a:endParaRPr lang="en-US"/>
              </a:p>
            </p:txBody>
          </p:sp>
          <p:sp>
            <p:nvSpPr>
              <p:cNvPr id="47204" name="Line 103"/>
              <p:cNvSpPr/>
              <p:nvPr/>
            </p:nvSpPr>
            <p:spPr>
              <a:xfrm flipV="1">
                <a:off x="3471" y="1392"/>
                <a:ext cx="147" cy="131"/>
              </a:xfrm>
              <a:prstGeom prst="line">
                <a:avLst/>
              </a:prstGeom>
              <a:ln w="38100" cap="flat" cmpd="sng">
                <a:solidFill>
                  <a:srgbClr val="000000"/>
                </a:solidFill>
                <a:prstDash val="solid"/>
                <a:round/>
                <a:headEnd type="none" w="sm" len="sm"/>
                <a:tailEnd type="stealth" w="lg" len="lg"/>
              </a:ln>
            </p:spPr>
          </p:sp>
          <p:sp>
            <p:nvSpPr>
              <p:cNvPr id="47205" name="Line 104"/>
              <p:cNvSpPr/>
              <p:nvPr/>
            </p:nvSpPr>
            <p:spPr>
              <a:xfrm>
                <a:off x="4432" y="1370"/>
                <a:ext cx="209" cy="138"/>
              </a:xfrm>
              <a:prstGeom prst="line">
                <a:avLst/>
              </a:prstGeom>
              <a:ln w="38100" cap="flat" cmpd="sng">
                <a:solidFill>
                  <a:srgbClr val="000000"/>
                </a:solidFill>
                <a:prstDash val="solid"/>
                <a:round/>
                <a:headEnd type="none" w="sm" len="sm"/>
                <a:tailEnd type="stealth" w="lg" len="lg"/>
              </a:ln>
            </p:spPr>
          </p:sp>
          <p:sp>
            <p:nvSpPr>
              <p:cNvPr id="47206" name="Line 105"/>
              <p:cNvSpPr/>
              <p:nvPr/>
            </p:nvSpPr>
            <p:spPr>
              <a:xfrm>
                <a:off x="3634" y="843"/>
                <a:ext cx="108" cy="107"/>
              </a:xfrm>
              <a:prstGeom prst="line">
                <a:avLst/>
              </a:prstGeom>
              <a:ln w="19050" cap="flat" cmpd="sng">
                <a:solidFill>
                  <a:srgbClr val="000000"/>
                </a:solidFill>
                <a:prstDash val="solid"/>
                <a:round/>
                <a:headEnd type="none" w="sm" len="sm"/>
                <a:tailEnd type="triangle" w="sm" len="sm"/>
              </a:ln>
            </p:spPr>
          </p:sp>
          <p:sp>
            <p:nvSpPr>
              <p:cNvPr id="47207" name="Line 106"/>
              <p:cNvSpPr/>
              <p:nvPr/>
            </p:nvSpPr>
            <p:spPr>
              <a:xfrm flipV="1">
                <a:off x="4208" y="833"/>
                <a:ext cx="122" cy="100"/>
              </a:xfrm>
              <a:prstGeom prst="line">
                <a:avLst/>
              </a:prstGeom>
              <a:ln w="19050" cap="flat" cmpd="sng">
                <a:solidFill>
                  <a:srgbClr val="000000"/>
                </a:solidFill>
                <a:prstDash val="solid"/>
                <a:round/>
                <a:headEnd type="none" w="sm" len="sm"/>
                <a:tailEnd type="triangle" w="sm" len="sm"/>
              </a:ln>
            </p:spPr>
          </p:sp>
          <p:graphicFrame>
            <p:nvGraphicFramePr>
              <p:cNvPr id="47208" name="Object 4"/>
              <p:cNvGraphicFramePr/>
              <p:nvPr/>
            </p:nvGraphicFramePr>
            <p:xfrm>
              <a:off x="3276" y="1479"/>
              <a:ext cx="195" cy="172"/>
            </p:xfrm>
            <a:graphic>
              <a:graphicData uri="http://schemas.openxmlformats.org/presentationml/2006/ole">
                <mc:AlternateContent xmlns:mc="http://schemas.openxmlformats.org/markup-compatibility/2006">
                  <mc:Choice xmlns:v="urn:schemas-microsoft-com:vml" Requires="v">
                    <p:oleObj spid="_x0000_s3097" name="" r:id="rId24" imgW="152400" imgH="165100" progId="Equation.3">
                      <p:embed/>
                    </p:oleObj>
                  </mc:Choice>
                  <mc:Fallback>
                    <p:oleObj name="" r:id="rId24" imgW="152400" imgH="165100" progId="Equation.3">
                      <p:embed/>
                      <p:pic>
                        <p:nvPicPr>
                          <p:cNvPr id="0" name="Picture 3096"/>
                          <p:cNvPicPr/>
                          <p:nvPr/>
                        </p:nvPicPr>
                        <p:blipFill>
                          <a:blip r:embed="rId25"/>
                          <a:stretch>
                            <a:fillRect/>
                          </a:stretch>
                        </p:blipFill>
                        <p:spPr>
                          <a:xfrm>
                            <a:off x="3276" y="1479"/>
                            <a:ext cx="195" cy="172"/>
                          </a:xfrm>
                          <a:prstGeom prst="rect">
                            <a:avLst/>
                          </a:prstGeom>
                          <a:noFill/>
                          <a:ln w="38100">
                            <a:noFill/>
                            <a:miter/>
                          </a:ln>
                        </p:spPr>
                      </p:pic>
                    </p:oleObj>
                  </mc:Fallback>
                </mc:AlternateContent>
              </a:graphicData>
            </a:graphic>
          </p:graphicFrame>
          <p:graphicFrame>
            <p:nvGraphicFramePr>
              <p:cNvPr id="47209" name="Object 5"/>
              <p:cNvGraphicFramePr/>
              <p:nvPr/>
            </p:nvGraphicFramePr>
            <p:xfrm>
              <a:off x="4643" y="1448"/>
              <a:ext cx="195" cy="172"/>
            </p:xfrm>
            <a:graphic>
              <a:graphicData uri="http://schemas.openxmlformats.org/presentationml/2006/ole">
                <mc:AlternateContent xmlns:mc="http://schemas.openxmlformats.org/markup-compatibility/2006">
                  <mc:Choice xmlns:v="urn:schemas-microsoft-com:vml" Requires="v">
                    <p:oleObj spid="_x0000_s3096" name="" r:id="rId26" imgW="152400" imgH="165100" progId="Equation.3">
                      <p:embed/>
                    </p:oleObj>
                  </mc:Choice>
                  <mc:Fallback>
                    <p:oleObj name="" r:id="rId26" imgW="152400" imgH="165100" progId="Equation.3">
                      <p:embed/>
                      <p:pic>
                        <p:nvPicPr>
                          <p:cNvPr id="0" name="Picture 3095"/>
                          <p:cNvPicPr/>
                          <p:nvPr/>
                        </p:nvPicPr>
                        <p:blipFill>
                          <a:blip r:embed="rId27"/>
                          <a:stretch>
                            <a:fillRect/>
                          </a:stretch>
                        </p:blipFill>
                        <p:spPr>
                          <a:xfrm>
                            <a:off x="4643" y="1448"/>
                            <a:ext cx="195" cy="172"/>
                          </a:xfrm>
                          <a:prstGeom prst="rect">
                            <a:avLst/>
                          </a:prstGeom>
                          <a:noFill/>
                          <a:ln w="38100">
                            <a:noFill/>
                            <a:miter/>
                          </a:ln>
                        </p:spPr>
                      </p:pic>
                    </p:oleObj>
                  </mc:Fallback>
                </mc:AlternateContent>
              </a:graphicData>
            </a:graphic>
          </p:graphicFrame>
          <p:graphicFrame>
            <p:nvGraphicFramePr>
              <p:cNvPr id="47210" name="Object 6"/>
              <p:cNvGraphicFramePr/>
              <p:nvPr/>
            </p:nvGraphicFramePr>
            <p:xfrm>
              <a:off x="3471" y="1059"/>
              <a:ext cx="212" cy="141"/>
            </p:xfrm>
            <a:graphic>
              <a:graphicData uri="http://schemas.openxmlformats.org/presentationml/2006/ole">
                <mc:AlternateContent xmlns:mc="http://schemas.openxmlformats.org/markup-compatibility/2006">
                  <mc:Choice xmlns:v="urn:schemas-microsoft-com:vml" Requires="v">
                    <p:oleObj spid="_x0000_s3095" name="" r:id="rId28" imgW="203200" imgH="165100" progId="Equation.3">
                      <p:embed/>
                    </p:oleObj>
                  </mc:Choice>
                  <mc:Fallback>
                    <p:oleObj name="" r:id="rId28" imgW="203200" imgH="165100" progId="Equation.3">
                      <p:embed/>
                      <p:pic>
                        <p:nvPicPr>
                          <p:cNvPr id="0" name="Picture 3094"/>
                          <p:cNvPicPr/>
                          <p:nvPr/>
                        </p:nvPicPr>
                        <p:blipFill>
                          <a:blip r:embed="rId29"/>
                          <a:stretch>
                            <a:fillRect/>
                          </a:stretch>
                        </p:blipFill>
                        <p:spPr>
                          <a:xfrm>
                            <a:off x="3471" y="1059"/>
                            <a:ext cx="212" cy="141"/>
                          </a:xfrm>
                          <a:prstGeom prst="rect">
                            <a:avLst/>
                          </a:prstGeom>
                          <a:noFill/>
                          <a:ln w="38100">
                            <a:noFill/>
                            <a:miter/>
                          </a:ln>
                        </p:spPr>
                      </p:pic>
                    </p:oleObj>
                  </mc:Fallback>
                </mc:AlternateContent>
              </a:graphicData>
            </a:graphic>
          </p:graphicFrame>
          <p:graphicFrame>
            <p:nvGraphicFramePr>
              <p:cNvPr id="47211" name="Object 7"/>
              <p:cNvGraphicFramePr/>
              <p:nvPr/>
            </p:nvGraphicFramePr>
            <p:xfrm>
              <a:off x="3706" y="774"/>
              <a:ext cx="130" cy="137"/>
            </p:xfrm>
            <a:graphic>
              <a:graphicData uri="http://schemas.openxmlformats.org/presentationml/2006/ole">
                <mc:AlternateContent xmlns:mc="http://schemas.openxmlformats.org/markup-compatibility/2006">
                  <mc:Choice xmlns:v="urn:schemas-microsoft-com:vml" Requires="v">
                    <p:oleObj spid="_x0000_s3099" name="" r:id="rId30" imgW="127000" imgH="164465" progId="Equation.3">
                      <p:embed/>
                    </p:oleObj>
                  </mc:Choice>
                  <mc:Fallback>
                    <p:oleObj name="" r:id="rId30" imgW="127000" imgH="164465" progId="Equation.3">
                      <p:embed/>
                      <p:pic>
                        <p:nvPicPr>
                          <p:cNvPr id="0" name="Picture 3098"/>
                          <p:cNvPicPr/>
                          <p:nvPr/>
                        </p:nvPicPr>
                        <p:blipFill>
                          <a:blip r:embed="rId31"/>
                          <a:stretch>
                            <a:fillRect/>
                          </a:stretch>
                        </p:blipFill>
                        <p:spPr>
                          <a:xfrm>
                            <a:off x="3706" y="774"/>
                            <a:ext cx="130" cy="137"/>
                          </a:xfrm>
                          <a:prstGeom prst="rect">
                            <a:avLst/>
                          </a:prstGeom>
                          <a:noFill/>
                          <a:ln w="38100">
                            <a:noFill/>
                            <a:miter/>
                          </a:ln>
                        </p:spPr>
                      </p:pic>
                    </p:oleObj>
                  </mc:Fallback>
                </mc:AlternateContent>
              </a:graphicData>
            </a:graphic>
          </p:graphicFrame>
          <p:graphicFrame>
            <p:nvGraphicFramePr>
              <p:cNvPr id="47212" name="Object 8"/>
              <p:cNvGraphicFramePr/>
              <p:nvPr/>
            </p:nvGraphicFramePr>
            <p:xfrm>
              <a:off x="4125" y="765"/>
              <a:ext cx="130" cy="137"/>
            </p:xfrm>
            <a:graphic>
              <a:graphicData uri="http://schemas.openxmlformats.org/presentationml/2006/ole">
                <mc:AlternateContent xmlns:mc="http://schemas.openxmlformats.org/markup-compatibility/2006">
                  <mc:Choice xmlns:v="urn:schemas-microsoft-com:vml" Requires="v">
                    <p:oleObj spid="_x0000_s3098" name="" r:id="rId32" imgW="127000" imgH="164465" progId="Equation.3">
                      <p:embed/>
                    </p:oleObj>
                  </mc:Choice>
                  <mc:Fallback>
                    <p:oleObj name="" r:id="rId32" imgW="127000" imgH="164465" progId="Equation.3">
                      <p:embed/>
                      <p:pic>
                        <p:nvPicPr>
                          <p:cNvPr id="0" name="Picture 3097"/>
                          <p:cNvPicPr/>
                          <p:nvPr/>
                        </p:nvPicPr>
                        <p:blipFill>
                          <a:blip r:embed="rId33"/>
                          <a:stretch>
                            <a:fillRect/>
                          </a:stretch>
                        </p:blipFill>
                        <p:spPr>
                          <a:xfrm>
                            <a:off x="4125" y="765"/>
                            <a:ext cx="130" cy="137"/>
                          </a:xfrm>
                          <a:prstGeom prst="rect">
                            <a:avLst/>
                          </a:prstGeom>
                          <a:noFill/>
                          <a:ln w="38100">
                            <a:noFill/>
                            <a:miter/>
                          </a:ln>
                        </p:spPr>
                      </p:pic>
                    </p:oleObj>
                  </mc:Fallback>
                </mc:AlternateContent>
              </a:graphicData>
            </a:graphic>
          </p:graphicFrame>
          <p:sp>
            <p:nvSpPr>
              <p:cNvPr id="47213" name="Text Box 112"/>
              <p:cNvSpPr txBox="1"/>
              <p:nvPr/>
            </p:nvSpPr>
            <p:spPr>
              <a:xfrm>
                <a:off x="3823" y="1194"/>
                <a:ext cx="325" cy="231"/>
              </a:xfrm>
              <a:prstGeom prst="rect">
                <a:avLst/>
              </a:prstGeom>
              <a:noFill/>
              <a:ln w="12700">
                <a:noFill/>
              </a:ln>
            </p:spPr>
            <p:txBody>
              <a:bodyPr anchor="t" anchorCtr="0">
                <a:spAutoFit/>
              </a:bodyPr>
              <a:p>
                <a:pPr>
                  <a:spcBef>
                    <a:spcPct val="50000"/>
                  </a:spcBef>
                </a:pPr>
                <a:r>
                  <a:rPr lang="en-US" altLang="zh-TW" b="1" dirty="0">
                    <a:solidFill>
                      <a:srgbClr val="FFFFFF"/>
                    </a:solidFill>
                    <a:latin typeface="Times" pitchFamily="18" charset="0"/>
                    <a:ea typeface="新細明體" panose="02020500000000000000" pitchFamily="18" charset="-120"/>
                  </a:rPr>
                  <a:t>PD</a:t>
                </a:r>
                <a:endParaRPr lang="en-US" altLang="zh-TW" b="1" dirty="0">
                  <a:solidFill>
                    <a:srgbClr val="FFFFFF"/>
                  </a:solidFill>
                  <a:latin typeface="Times" pitchFamily="18" charset="0"/>
                  <a:ea typeface="新細明體" panose="02020500000000000000" pitchFamily="18" charset="-120"/>
                </a:endParaRPr>
              </a:p>
            </p:txBody>
          </p:sp>
        </p:grpSp>
      </p:grpSp>
      <p:sp>
        <p:nvSpPr>
          <p:cNvPr id="47214" name="Rectangle 113"/>
          <p:cNvSpPr>
            <a:spLocks noGrp="1"/>
          </p:cNvSpPr>
          <p:nvPr>
            <p:ph type="title"/>
          </p:nvPr>
        </p:nvSpPr>
        <p:spPr>
          <a:xfrm>
            <a:off x="1476375" y="214313"/>
            <a:ext cx="7467600" cy="1462087"/>
          </a:xfrm>
        </p:spPr>
        <p:txBody>
          <a:bodyPr vert="horz" wrap="square" lIns="91440" tIns="45720" rIns="91440" bIns="45720" anchor="b" anchorCtr="0"/>
          <a:p>
            <a:r>
              <a:rPr lang="en-US" altLang="zh-TW" sz="3200" dirty="0"/>
              <a:t>e-p scattering: From Low to High</a:t>
            </a:r>
            <a:endParaRPr lang="en-US" altLang="zh-TW" sz="3200" dirty="0"/>
          </a:p>
        </p:txBody>
      </p:sp>
      <p:sp>
        <p:nvSpPr>
          <p:cNvPr id="47215" name="AutoShape 114"/>
          <p:cNvSpPr/>
          <p:nvPr/>
        </p:nvSpPr>
        <p:spPr>
          <a:xfrm>
            <a:off x="3419475" y="3213100"/>
            <a:ext cx="1800225" cy="431800"/>
          </a:xfrm>
          <a:prstGeom prst="rightArrow">
            <a:avLst>
              <a:gd name="adj1" fmla="val 50000"/>
              <a:gd name="adj2" fmla="val 103803"/>
            </a:avLst>
          </a:prstGeom>
          <a:solidFill>
            <a:srgbClr val="FF3399"/>
          </a:solidFill>
          <a:ln w="9525" cap="flat" cmpd="sng">
            <a:solidFill>
              <a:schemeClr val="tx1"/>
            </a:solidFill>
            <a:prstDash val="solid"/>
            <a:miter/>
            <a:headEnd type="none" w="med" len="med"/>
            <a:tailEnd type="none" w="med" len="med"/>
          </a:ln>
        </p:spPr>
        <p:txBody>
          <a:bodyPr wrap="none" anchor="ctr" anchorCtr="0"/>
          <a:p>
            <a:endParaRPr lang="zh-TW" altLang="en-US" dirty="0">
              <a:latin typeface="Arial" panose="020B0604020202020204" pitchFamily="34" charset="0"/>
              <a:ea typeface="新細明體" panose="02020500000000000000" pitchFamily="18" charset="-120"/>
            </a:endParaRPr>
          </a:p>
        </p:txBody>
      </p:sp>
      <p:sp>
        <p:nvSpPr>
          <p:cNvPr id="47216" name="Text Box 115"/>
          <p:cNvSpPr txBox="1"/>
          <p:nvPr/>
        </p:nvSpPr>
        <p:spPr>
          <a:xfrm>
            <a:off x="395288" y="2133600"/>
            <a:ext cx="3455987" cy="366713"/>
          </a:xfrm>
          <a:prstGeom prst="rect">
            <a:avLst/>
          </a:prstGeom>
          <a:noFill/>
          <a:ln w="12700">
            <a:noFill/>
          </a:ln>
        </p:spPr>
        <p:txBody>
          <a:bodyPr anchor="t" anchorCtr="0">
            <a:spAutoFit/>
          </a:bodyPr>
          <a:p>
            <a:r>
              <a:rPr lang="en-US" altLang="zh-TW" dirty="0">
                <a:solidFill>
                  <a:srgbClr val="3333FF"/>
                </a:solidFill>
                <a:latin typeface="Tahoma" panose="020B0604030504040204" pitchFamily="34" charset="0"/>
                <a:ea typeface="新細明體" panose="02020500000000000000" pitchFamily="18" charset="-120"/>
              </a:rPr>
              <a:t>Low Q</a:t>
            </a:r>
            <a:r>
              <a:rPr lang="en-US" altLang="zh-TW" baseline="30000" dirty="0">
                <a:solidFill>
                  <a:srgbClr val="3333FF"/>
                </a:solidFill>
                <a:latin typeface="Tahoma" panose="020B0604030504040204" pitchFamily="34" charset="0"/>
                <a:ea typeface="新細明體" panose="02020500000000000000" pitchFamily="18" charset="-120"/>
              </a:rPr>
              <a:t>2</a:t>
            </a:r>
            <a:r>
              <a:rPr lang="en-US" altLang="zh-TW" dirty="0">
                <a:solidFill>
                  <a:srgbClr val="3333FF"/>
                </a:solidFill>
                <a:latin typeface="Tahoma" panose="020B0604030504040204" pitchFamily="34" charset="0"/>
                <a:ea typeface="新細明體" panose="02020500000000000000" pitchFamily="18" charset="-120"/>
              </a:rPr>
              <a:t>, elastic, exclusive</a:t>
            </a:r>
            <a:endParaRPr lang="en-US" altLang="zh-TW" dirty="0">
              <a:solidFill>
                <a:srgbClr val="3333FF"/>
              </a:solidFill>
              <a:latin typeface="Tahoma" panose="020B0604030504040204" pitchFamily="34" charset="0"/>
              <a:ea typeface="新細明體" panose="02020500000000000000" pitchFamily="18" charset="-120"/>
            </a:endParaRPr>
          </a:p>
        </p:txBody>
      </p:sp>
      <p:sp>
        <p:nvSpPr>
          <p:cNvPr id="47217" name="Rectangle 116"/>
          <p:cNvSpPr/>
          <p:nvPr/>
        </p:nvSpPr>
        <p:spPr>
          <a:xfrm>
            <a:off x="4787900" y="2125663"/>
            <a:ext cx="4105275" cy="366712"/>
          </a:xfrm>
          <a:prstGeom prst="rect">
            <a:avLst/>
          </a:prstGeom>
          <a:noFill/>
          <a:ln w="12700">
            <a:noFill/>
          </a:ln>
        </p:spPr>
        <p:txBody>
          <a:bodyPr anchor="t" anchorCtr="0">
            <a:spAutoFit/>
          </a:bodyPr>
          <a:p>
            <a:r>
              <a:rPr lang="en-US" altLang="zh-TW" dirty="0">
                <a:solidFill>
                  <a:srgbClr val="3333FF"/>
                </a:solidFill>
                <a:latin typeface="Tahoma" panose="020B0604030504040204" pitchFamily="34" charset="0"/>
                <a:ea typeface="新細明體" panose="02020500000000000000" pitchFamily="18" charset="-120"/>
              </a:rPr>
              <a:t>High Q</a:t>
            </a:r>
            <a:r>
              <a:rPr lang="en-US" altLang="zh-TW" baseline="30000" dirty="0">
                <a:solidFill>
                  <a:srgbClr val="3333FF"/>
                </a:solidFill>
                <a:latin typeface="Tahoma" panose="020B0604030504040204" pitchFamily="34" charset="0"/>
                <a:ea typeface="新細明體" panose="02020500000000000000" pitchFamily="18" charset="-120"/>
              </a:rPr>
              <a:t>2</a:t>
            </a:r>
            <a:r>
              <a:rPr lang="en-US" altLang="zh-TW" dirty="0">
                <a:solidFill>
                  <a:srgbClr val="3333FF"/>
                </a:solidFill>
                <a:latin typeface="Tahoma" panose="020B0604030504040204" pitchFamily="34" charset="0"/>
                <a:ea typeface="新細明體" panose="02020500000000000000" pitchFamily="18" charset="-120"/>
              </a:rPr>
              <a:t>, deeply inelastic, inclusive</a:t>
            </a:r>
            <a:endParaRPr lang="en-US" altLang="zh-TW" dirty="0">
              <a:solidFill>
                <a:srgbClr val="3333FF"/>
              </a:solidFill>
              <a:latin typeface="Tahoma" panose="020B0604030504040204" pitchFamily="34" charset="0"/>
              <a:ea typeface="新細明體" panose="02020500000000000000" pitchFamily="18" charset="-120"/>
            </a:endParaRPr>
          </a:p>
        </p:txBody>
      </p:sp>
      <p:sp>
        <p:nvSpPr>
          <p:cNvPr id="47218" name="Text Box 117"/>
          <p:cNvSpPr txBox="1"/>
          <p:nvPr/>
        </p:nvSpPr>
        <p:spPr>
          <a:xfrm>
            <a:off x="1384300" y="4524375"/>
            <a:ext cx="2640013" cy="369888"/>
          </a:xfrm>
          <a:prstGeom prst="rect">
            <a:avLst/>
          </a:prstGeom>
          <a:noFill/>
          <a:ln w="9525">
            <a:noFill/>
          </a:ln>
        </p:spPr>
        <p:txBody>
          <a:bodyPr wrap="none" anchor="t" anchorCtr="0">
            <a:spAutoFit/>
          </a:bodyPr>
          <a:p>
            <a:r>
              <a:rPr lang="en-US" altLang="zh-TW" dirty="0">
                <a:solidFill>
                  <a:srgbClr val="3333FF"/>
                </a:solidFill>
                <a:latin typeface="Tahoma" panose="020B0604030504040204" pitchFamily="34" charset="0"/>
                <a:ea typeface="新細明體" panose="02020500000000000000" pitchFamily="18" charset="-120"/>
              </a:rPr>
              <a:t>Form factors, resonance</a:t>
            </a:r>
            <a:endParaRPr lang="en-US" altLang="zh-TW" dirty="0">
              <a:solidFill>
                <a:srgbClr val="3333FF"/>
              </a:solidFill>
              <a:latin typeface="Tahoma" panose="020B0604030504040204" pitchFamily="34" charset="0"/>
              <a:ea typeface="新細明體" panose="02020500000000000000" pitchFamily="18" charset="-120"/>
            </a:endParaRPr>
          </a:p>
        </p:txBody>
      </p:sp>
      <p:sp>
        <p:nvSpPr>
          <p:cNvPr id="47219" name="Text Box 118"/>
          <p:cNvSpPr txBox="1"/>
          <p:nvPr/>
        </p:nvSpPr>
        <p:spPr>
          <a:xfrm>
            <a:off x="5992813" y="4379913"/>
            <a:ext cx="2036762" cy="366712"/>
          </a:xfrm>
          <a:prstGeom prst="rect">
            <a:avLst/>
          </a:prstGeom>
          <a:noFill/>
          <a:ln w="9525">
            <a:noFill/>
          </a:ln>
        </p:spPr>
        <p:txBody>
          <a:bodyPr wrap="none" anchor="t" anchorCtr="0">
            <a:spAutoFit/>
          </a:bodyPr>
          <a:p>
            <a:r>
              <a:rPr lang="en-US" altLang="zh-TW" dirty="0">
                <a:solidFill>
                  <a:srgbClr val="3333FF"/>
                </a:solidFill>
                <a:latin typeface="Tahoma" panose="020B0604030504040204" pitchFamily="34" charset="0"/>
                <a:ea typeface="新細明體" panose="02020500000000000000" pitchFamily="18" charset="-120"/>
              </a:rPr>
              <a:t>Parton distribution</a:t>
            </a:r>
            <a:endParaRPr lang="en-US" altLang="zh-TW" dirty="0">
              <a:solidFill>
                <a:srgbClr val="3333FF"/>
              </a:solidFill>
              <a:latin typeface="Tahoma" panose="020B0604030504040204" pitchFamily="34" charset="0"/>
              <a:ea typeface="新細明體" panose="02020500000000000000" pitchFamily="18"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標題 1"/>
          <p:cNvSpPr>
            <a:spLocks noGrp="1"/>
          </p:cNvSpPr>
          <p:nvPr>
            <p:ph type="title"/>
          </p:nvPr>
        </p:nvSpPr>
        <p:spPr/>
        <p:txBody>
          <a:bodyPr vert="horz" wrap="square" lIns="91440" tIns="45720" rIns="91440" bIns="45720" anchor="b" anchorCtr="0"/>
          <a:p>
            <a:endParaRPr lang="zh-TW" altLang="en-US" dirty="0"/>
          </a:p>
        </p:txBody>
      </p:sp>
      <p:pic>
        <p:nvPicPr>
          <p:cNvPr id="48130" name="Picture 2"/>
          <p:cNvPicPr>
            <a:picLocks noChangeAspect="1"/>
          </p:cNvPicPr>
          <p:nvPr/>
        </p:nvPicPr>
        <p:blipFill>
          <a:blip r:embed="rId1"/>
          <a:stretch>
            <a:fillRect/>
          </a:stretch>
        </p:blipFill>
        <p:spPr>
          <a:xfrm>
            <a:off x="107950" y="230188"/>
            <a:ext cx="8393113" cy="6015037"/>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3" name="Picture 2"/>
          <p:cNvPicPr>
            <a:picLocks noChangeAspect="1"/>
          </p:cNvPicPr>
          <p:nvPr/>
        </p:nvPicPr>
        <p:blipFill>
          <a:blip r:embed="rId1"/>
          <a:stretch>
            <a:fillRect/>
          </a:stretch>
        </p:blipFill>
        <p:spPr>
          <a:xfrm>
            <a:off x="115888" y="250825"/>
            <a:ext cx="8863012" cy="6321425"/>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Title 208900"/>
          <p:cNvSpPr>
            <a:spLocks noGrp="1"/>
          </p:cNvSpPr>
          <p:nvPr>
            <p:ph type="title"/>
          </p:nvPr>
        </p:nvSpPr>
        <p:spPr/>
        <p:txBody>
          <a:bodyPr vert="horz" wrap="square" lIns="91440" tIns="45720" rIns="91440" bIns="45720" anchor="b" anchorCtr="0"/>
          <a:p>
            <a:r>
              <a:rPr lang="en-US" altLang="zh-TW"/>
              <a:t>Variables of DIS</a:t>
            </a:r>
            <a:endParaRPr lang="en-US" altLang="zh-TW"/>
          </a:p>
        </p:txBody>
      </p:sp>
      <p:pic>
        <p:nvPicPr>
          <p:cNvPr id="50178" name="Content Placeholder 6"/>
          <p:cNvPicPr>
            <a:picLocks noGrp="1" noChangeAspect="1"/>
          </p:cNvPicPr>
          <p:nvPr>
            <p:ph sz="half" idx="1"/>
          </p:nvPr>
        </p:nvPicPr>
        <p:blipFill>
          <a:blip r:embed="rId1"/>
          <a:stretch>
            <a:fillRect/>
          </a:stretch>
        </p:blipFill>
        <p:spPr>
          <a:xfrm>
            <a:off x="263525" y="1830388"/>
            <a:ext cx="7966075" cy="3883025"/>
          </a:xfrm>
        </p:spPr>
      </p:pic>
      <p:pic>
        <p:nvPicPr>
          <p:cNvPr id="50179" name="Picture 7"/>
          <p:cNvPicPr>
            <a:picLocks noChangeAspect="1"/>
          </p:cNvPicPr>
          <p:nvPr/>
        </p:nvPicPr>
        <p:blipFill>
          <a:blip r:embed="rId2"/>
          <a:stretch>
            <a:fillRect/>
          </a:stretch>
        </p:blipFill>
        <p:spPr>
          <a:xfrm>
            <a:off x="5538788" y="2273300"/>
            <a:ext cx="903287" cy="527050"/>
          </a:xfrm>
          <a:prstGeom prst="rect">
            <a:avLst/>
          </a:prstGeom>
          <a:noFill/>
          <a:ln w="9525">
            <a:noFill/>
          </a:ln>
        </p:spPr>
      </p:pic>
      <p:pic>
        <p:nvPicPr>
          <p:cNvPr id="50180" name="Picture 8"/>
          <p:cNvPicPr>
            <a:picLocks noChangeAspect="1"/>
          </p:cNvPicPr>
          <p:nvPr/>
        </p:nvPicPr>
        <p:blipFill>
          <a:blip r:embed="rId3"/>
          <a:stretch>
            <a:fillRect/>
          </a:stretch>
        </p:blipFill>
        <p:spPr>
          <a:xfrm>
            <a:off x="6334125" y="5978525"/>
            <a:ext cx="960438" cy="295275"/>
          </a:xfrm>
          <a:prstGeom prst="rect">
            <a:avLst/>
          </a:prstGeom>
          <a:noFill/>
          <a:ln w="9525">
            <a:noFill/>
          </a:ln>
        </p:spPr>
      </p:pic>
      <p:pic>
        <p:nvPicPr>
          <p:cNvPr id="50181" name="Picture 9"/>
          <p:cNvPicPr>
            <a:picLocks noChangeAspect="1"/>
          </p:cNvPicPr>
          <p:nvPr/>
        </p:nvPicPr>
        <p:blipFill>
          <a:blip r:embed="rId4"/>
          <a:stretch>
            <a:fillRect/>
          </a:stretch>
        </p:blipFill>
        <p:spPr>
          <a:xfrm>
            <a:off x="6500813" y="2305050"/>
            <a:ext cx="879475" cy="463550"/>
          </a:xfrm>
          <a:prstGeom prst="rect">
            <a:avLst/>
          </a:prstGeom>
          <a:noFill/>
          <a:ln w="9525">
            <a:noFill/>
          </a:ln>
        </p:spPr>
      </p:pic>
      <p:pic>
        <p:nvPicPr>
          <p:cNvPr id="50182" name="Picture 10"/>
          <p:cNvPicPr>
            <a:picLocks noChangeAspect="1"/>
          </p:cNvPicPr>
          <p:nvPr/>
        </p:nvPicPr>
        <p:blipFill>
          <a:blip r:embed="rId5"/>
          <a:stretch>
            <a:fillRect/>
          </a:stretch>
        </p:blipFill>
        <p:spPr>
          <a:xfrm>
            <a:off x="6334125" y="6362700"/>
            <a:ext cx="960438" cy="295275"/>
          </a:xfrm>
          <a:prstGeom prst="rect">
            <a:avLst/>
          </a:prstGeom>
          <a:noFill/>
          <a:ln w="9525">
            <a:noFill/>
          </a:ln>
        </p:spPr>
      </p:pic>
      <p:pic>
        <p:nvPicPr>
          <p:cNvPr id="50183" name="Content Placeholder 13"/>
          <p:cNvPicPr>
            <a:picLocks noGrp="1" noChangeAspect="1"/>
          </p:cNvPicPr>
          <p:nvPr>
            <p:ph sz="half" idx="2"/>
          </p:nvPr>
        </p:nvPicPr>
        <p:blipFill>
          <a:blip r:embed="rId6"/>
          <a:stretch>
            <a:fillRect/>
          </a:stretch>
        </p:blipFill>
        <p:spPr>
          <a:xfrm>
            <a:off x="419100" y="5680075"/>
            <a:ext cx="5680075" cy="89058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1" name="Picture 2"/>
          <p:cNvPicPr>
            <a:picLocks noChangeAspect="1"/>
          </p:cNvPicPr>
          <p:nvPr/>
        </p:nvPicPr>
        <p:blipFill>
          <a:blip r:embed="rId1"/>
          <a:stretch>
            <a:fillRect/>
          </a:stretch>
        </p:blipFill>
        <p:spPr>
          <a:xfrm>
            <a:off x="98425" y="150813"/>
            <a:ext cx="8569325" cy="6278562"/>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endParaRPr lang="en-US" altLang="zh-CN"/>
          </a:p>
        </p:txBody>
      </p:sp>
      <p:sp>
        <p:nvSpPr>
          <p:cNvPr id="3" name="Content Placeholder 2"/>
          <p:cNvSpPr/>
          <p:nvPr>
            <p:ph idx="1"/>
          </p:nvPr>
        </p:nvSpPr>
        <p:spPr/>
        <p:txBody>
          <a:bodyPr/>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Title 4"/>
          <p:cNvSpPr>
            <a:spLocks noGrp="1"/>
          </p:cNvSpPr>
          <p:nvPr>
            <p:ph type="title"/>
          </p:nvPr>
        </p:nvSpPr>
        <p:spPr/>
        <p:txBody>
          <a:bodyPr anchor="b" anchorCtr="0"/>
          <a:p>
            <a:r>
              <a:rPr lang="en-US" altLang="zh-CN"/>
              <a:t>Bjorken scaling</a:t>
            </a:r>
            <a:endParaRPr lang="en-US" altLang="zh-CN"/>
          </a:p>
        </p:txBody>
      </p:sp>
      <p:pic>
        <p:nvPicPr>
          <p:cNvPr id="52226" name="Content Placeholder 1"/>
          <p:cNvPicPr>
            <a:picLocks noGrp="1" noChangeAspect="1"/>
          </p:cNvPicPr>
          <p:nvPr>
            <p:ph sz="half" idx="1"/>
          </p:nvPr>
        </p:nvPicPr>
        <p:blipFill>
          <a:blip r:embed="rId1"/>
          <a:stretch>
            <a:fillRect/>
          </a:stretch>
        </p:blipFill>
        <p:spPr>
          <a:xfrm>
            <a:off x="-19050" y="2009775"/>
            <a:ext cx="4706938" cy="1169988"/>
          </a:xfrm>
        </p:spPr>
      </p:pic>
      <p:pic>
        <p:nvPicPr>
          <p:cNvPr id="52227" name="Content Placeholder 3"/>
          <p:cNvPicPr>
            <a:picLocks noGrp="1" noChangeAspect="1"/>
          </p:cNvPicPr>
          <p:nvPr>
            <p:ph sz="half" idx="2"/>
          </p:nvPr>
        </p:nvPicPr>
        <p:blipFill>
          <a:blip r:embed="rId2"/>
          <a:stretch>
            <a:fillRect/>
          </a:stretch>
        </p:blipFill>
        <p:spPr>
          <a:xfrm>
            <a:off x="4986338" y="2520950"/>
            <a:ext cx="2184400" cy="481013"/>
          </a:xfrm>
        </p:spPr>
      </p:pic>
      <p:pic>
        <p:nvPicPr>
          <p:cNvPr id="52228" name="Picture 7"/>
          <p:cNvPicPr>
            <a:picLocks noChangeAspect="1"/>
          </p:cNvPicPr>
          <p:nvPr/>
        </p:nvPicPr>
        <p:blipFill>
          <a:blip r:embed="rId3"/>
          <a:stretch>
            <a:fillRect/>
          </a:stretch>
        </p:blipFill>
        <p:spPr>
          <a:xfrm>
            <a:off x="225425" y="3095625"/>
            <a:ext cx="6834188" cy="1206500"/>
          </a:xfrm>
          <a:prstGeom prst="rect">
            <a:avLst/>
          </a:prstGeom>
          <a:noFill/>
          <a:ln w="9525">
            <a:noFill/>
          </a:ln>
        </p:spPr>
      </p:pic>
      <p:pic>
        <p:nvPicPr>
          <p:cNvPr id="52229" name="Picture 8"/>
          <p:cNvPicPr>
            <a:picLocks noChangeAspect="1"/>
          </p:cNvPicPr>
          <p:nvPr/>
        </p:nvPicPr>
        <p:blipFill>
          <a:blip r:embed="rId4"/>
          <a:stretch>
            <a:fillRect/>
          </a:stretch>
        </p:blipFill>
        <p:spPr>
          <a:xfrm>
            <a:off x="336550" y="4908550"/>
            <a:ext cx="4562475" cy="388938"/>
          </a:xfrm>
          <a:prstGeom prst="rect">
            <a:avLst/>
          </a:prstGeom>
          <a:noFill/>
          <a:ln w="9525">
            <a:noFill/>
          </a:ln>
        </p:spPr>
      </p:pic>
      <p:pic>
        <p:nvPicPr>
          <p:cNvPr id="52230" name="Picture 9"/>
          <p:cNvPicPr>
            <a:picLocks noChangeAspect="1"/>
          </p:cNvPicPr>
          <p:nvPr/>
        </p:nvPicPr>
        <p:blipFill>
          <a:blip r:embed="rId5"/>
          <a:stretch>
            <a:fillRect/>
          </a:stretch>
        </p:blipFill>
        <p:spPr>
          <a:xfrm>
            <a:off x="5465763" y="4683125"/>
            <a:ext cx="3362325" cy="839788"/>
          </a:xfrm>
          <a:prstGeom prst="rect">
            <a:avLst/>
          </a:prstGeom>
          <a:noFill/>
          <a:ln w="9525">
            <a:noFill/>
          </a:ln>
        </p:spPr>
      </p:pic>
      <p:pic>
        <p:nvPicPr>
          <p:cNvPr id="52231" name="Picture 10"/>
          <p:cNvPicPr>
            <a:picLocks noChangeAspect="1"/>
          </p:cNvPicPr>
          <p:nvPr/>
        </p:nvPicPr>
        <p:blipFill>
          <a:blip r:embed="rId6"/>
          <a:stretch>
            <a:fillRect/>
          </a:stretch>
        </p:blipFill>
        <p:spPr>
          <a:xfrm>
            <a:off x="425450" y="5919788"/>
            <a:ext cx="2203450" cy="730250"/>
          </a:xfrm>
          <a:prstGeom prst="rect">
            <a:avLst/>
          </a:prstGeom>
          <a:noFill/>
          <a:ln w="9525">
            <a:noFill/>
          </a:ln>
        </p:spPr>
      </p:pic>
      <p:pic>
        <p:nvPicPr>
          <p:cNvPr id="52232" name="Picture 11"/>
          <p:cNvPicPr>
            <a:picLocks noChangeAspect="1"/>
          </p:cNvPicPr>
          <p:nvPr/>
        </p:nvPicPr>
        <p:blipFill>
          <a:blip r:embed="rId7"/>
          <a:stretch>
            <a:fillRect/>
          </a:stretch>
        </p:blipFill>
        <p:spPr>
          <a:xfrm>
            <a:off x="3167063" y="5845175"/>
            <a:ext cx="3760787" cy="877888"/>
          </a:xfrm>
          <a:prstGeom prst="rect">
            <a:avLst/>
          </a:prstGeom>
          <a:noFill/>
          <a:ln w="9525">
            <a:noFill/>
          </a:ln>
        </p:spPr>
      </p:pic>
      <p:sp>
        <p:nvSpPr>
          <p:cNvPr id="2" name="Up-Down Arrow 1"/>
          <p:cNvSpPr/>
          <p:nvPr/>
        </p:nvSpPr>
        <p:spPr>
          <a:xfrm>
            <a:off x="4859338" y="4086225"/>
            <a:ext cx="485775" cy="165735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
        <p:nvSpPr>
          <p:cNvPr id="52234" name="Text Box 2"/>
          <p:cNvSpPr txBox="1"/>
          <p:nvPr/>
        </p:nvSpPr>
        <p:spPr>
          <a:xfrm>
            <a:off x="336550" y="4314825"/>
            <a:ext cx="3560763" cy="368300"/>
          </a:xfrm>
          <a:prstGeom prst="rect">
            <a:avLst/>
          </a:prstGeom>
          <a:noFill/>
          <a:ln w="9525">
            <a:noFill/>
          </a:ln>
        </p:spPr>
        <p:txBody>
          <a:bodyPr wrap="square" anchor="t" anchorCtr="0">
            <a:spAutoFit/>
          </a:bodyPr>
          <a:p>
            <a:r>
              <a:rPr lang="en-US" altLang="zh-CN">
                <a:solidFill>
                  <a:srgbClr val="FF0000"/>
                </a:solidFill>
                <a:latin typeface="Arial" panose="020B0604020202020204" pitchFamily="34" charset="0"/>
                <a:ea typeface="新細明體" panose="02020500000000000000" pitchFamily="18" charset="-120"/>
              </a:rPr>
              <a:t>Compared with the e-q case: </a:t>
            </a:r>
            <a:endParaRPr lang="en-US" altLang="zh-CN">
              <a:solidFill>
                <a:srgbClr val="FF0000"/>
              </a:solidFill>
              <a:latin typeface="Arial" panose="020B0604020202020204" pitchFamily="34" charset="0"/>
              <a:ea typeface="新細明體" panose="02020500000000000000" pitchFamily="18" charset="-12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Title 2"/>
          <p:cNvSpPr>
            <a:spLocks noGrp="1"/>
          </p:cNvSpPr>
          <p:nvPr>
            <p:ph type="title"/>
          </p:nvPr>
        </p:nvSpPr>
        <p:spPr/>
        <p:txBody>
          <a:bodyPr anchor="b" anchorCtr="0"/>
          <a:p>
            <a:r>
              <a:rPr lang="en-US" altLang="zh-CN"/>
              <a:t>Parton model in IMF </a:t>
            </a:r>
            <a:endParaRPr lang="en-US" altLang="zh-CN"/>
          </a:p>
        </p:txBody>
      </p:sp>
      <p:pic>
        <p:nvPicPr>
          <p:cNvPr id="53250" name="Content Placeholder 1"/>
          <p:cNvPicPr>
            <a:picLocks noGrp="1" noChangeAspect="1"/>
          </p:cNvPicPr>
          <p:nvPr>
            <p:ph idx="1"/>
          </p:nvPr>
        </p:nvPicPr>
        <p:blipFill>
          <a:blip r:embed="rId1"/>
          <a:stretch>
            <a:fillRect/>
          </a:stretch>
        </p:blipFill>
        <p:spPr>
          <a:xfrm>
            <a:off x="230505" y="1979930"/>
            <a:ext cx="8528050" cy="4335780"/>
          </a:xfrm>
        </p:spPr>
      </p:pic>
      <p:sp>
        <p:nvSpPr>
          <p:cNvPr id="2" name="Text Box 1"/>
          <p:cNvSpPr txBox="1"/>
          <p:nvPr/>
        </p:nvSpPr>
        <p:spPr>
          <a:xfrm>
            <a:off x="5003800" y="6236970"/>
            <a:ext cx="3433445" cy="368300"/>
          </a:xfrm>
          <a:prstGeom prst="rect">
            <a:avLst/>
          </a:prstGeom>
          <a:noFill/>
        </p:spPr>
        <p:txBody>
          <a:bodyPr wrap="none" rtlCol="0">
            <a:spAutoFit/>
          </a:bodyPr>
          <a:p>
            <a:r>
              <a:rPr lang="en-US">
                <a:solidFill>
                  <a:srgbClr val="FF0000"/>
                </a:solidFill>
              </a:rPr>
              <a:t>No Transverse Momentum Here</a:t>
            </a:r>
            <a:endParaRPr lang="en-US">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Title 1"/>
          <p:cNvSpPr>
            <a:spLocks noGrp="1"/>
          </p:cNvSpPr>
          <p:nvPr>
            <p:ph type="title"/>
          </p:nvPr>
        </p:nvSpPr>
        <p:spPr/>
        <p:txBody>
          <a:bodyPr anchor="b" anchorCtr="0"/>
          <a:p>
            <a:r>
              <a:rPr lang="en-US" altLang="zh-CN"/>
              <a:t>Parton Distributions Functions</a:t>
            </a:r>
            <a:endParaRPr lang="en-US" altLang="zh-CN"/>
          </a:p>
        </p:txBody>
      </p:sp>
      <p:pic>
        <p:nvPicPr>
          <p:cNvPr id="54274" name="Content Placeholder 11"/>
          <p:cNvPicPr>
            <a:picLocks noGrp="1" noChangeAspect="1"/>
          </p:cNvPicPr>
          <p:nvPr>
            <p:ph idx="1"/>
          </p:nvPr>
        </p:nvPicPr>
        <p:blipFill>
          <a:blip r:embed="rId1"/>
          <a:stretch>
            <a:fillRect/>
          </a:stretch>
        </p:blipFill>
        <p:spPr>
          <a:xfrm>
            <a:off x="461963" y="1962150"/>
            <a:ext cx="8120062" cy="476567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Title 7"/>
          <p:cNvSpPr>
            <a:spLocks noGrp="1"/>
          </p:cNvSpPr>
          <p:nvPr>
            <p:ph type="title"/>
          </p:nvPr>
        </p:nvSpPr>
        <p:spPr/>
        <p:txBody>
          <a:bodyPr anchor="b" anchorCtr="0"/>
          <a:p>
            <a:r>
              <a:rPr lang="en-US" altLang="zh-CN"/>
              <a:t>Parton Distribution Functions</a:t>
            </a:r>
            <a:endParaRPr lang="en-US" altLang="zh-CN"/>
          </a:p>
        </p:txBody>
      </p:sp>
      <p:pic>
        <p:nvPicPr>
          <p:cNvPr id="55298" name="Content Placeholder 1"/>
          <p:cNvPicPr>
            <a:picLocks noGrp="1" noChangeAspect="1"/>
          </p:cNvPicPr>
          <p:nvPr>
            <p:ph sz="half" idx="1"/>
          </p:nvPr>
        </p:nvPicPr>
        <p:blipFill>
          <a:blip r:embed="rId1"/>
          <a:stretch>
            <a:fillRect/>
          </a:stretch>
        </p:blipFill>
        <p:spPr>
          <a:xfrm>
            <a:off x="609600" y="2082800"/>
            <a:ext cx="7643813" cy="3016250"/>
          </a:xfrm>
        </p:spPr>
      </p:pic>
      <p:pic>
        <p:nvPicPr>
          <p:cNvPr id="55299" name="Content Placeholder 9"/>
          <p:cNvPicPr>
            <a:picLocks noGrp="1" noChangeAspect="1"/>
          </p:cNvPicPr>
          <p:nvPr>
            <p:ph sz="half" idx="2"/>
          </p:nvPr>
        </p:nvPicPr>
        <p:blipFill>
          <a:blip r:embed="rId2"/>
          <a:stretch>
            <a:fillRect/>
          </a:stretch>
        </p:blipFill>
        <p:spPr>
          <a:xfrm>
            <a:off x="609600" y="5176838"/>
            <a:ext cx="2593975" cy="463550"/>
          </a:xfrm>
        </p:spPr>
      </p:pic>
      <p:pic>
        <p:nvPicPr>
          <p:cNvPr id="55300" name="Picture 10"/>
          <p:cNvPicPr>
            <a:picLocks noChangeAspect="1"/>
          </p:cNvPicPr>
          <p:nvPr/>
        </p:nvPicPr>
        <p:blipFill>
          <a:blip r:embed="rId3"/>
          <a:stretch>
            <a:fillRect/>
          </a:stretch>
        </p:blipFill>
        <p:spPr>
          <a:xfrm>
            <a:off x="3203575" y="5026025"/>
            <a:ext cx="1998663" cy="955675"/>
          </a:xfrm>
          <a:prstGeom prst="rect">
            <a:avLst/>
          </a:prstGeom>
          <a:noFill/>
          <a:ln w="9525">
            <a:noFill/>
          </a:ln>
        </p:spPr>
      </p:pic>
      <p:pic>
        <p:nvPicPr>
          <p:cNvPr id="55301" name="Picture 13"/>
          <p:cNvPicPr>
            <a:picLocks noChangeAspect="1"/>
          </p:cNvPicPr>
          <p:nvPr/>
        </p:nvPicPr>
        <p:blipFill>
          <a:blip r:embed="rId4"/>
          <a:stretch>
            <a:fillRect/>
          </a:stretch>
        </p:blipFill>
        <p:spPr>
          <a:xfrm>
            <a:off x="742950" y="5861050"/>
            <a:ext cx="3460750" cy="881063"/>
          </a:xfrm>
          <a:prstGeom prst="rect">
            <a:avLst/>
          </a:prstGeom>
          <a:noFill/>
          <a:ln w="9525">
            <a:noFill/>
          </a:ln>
        </p:spPr>
      </p:pic>
      <p:pic>
        <p:nvPicPr>
          <p:cNvPr id="55302" name="Picture 14"/>
          <p:cNvPicPr>
            <a:picLocks noChangeAspect="1"/>
          </p:cNvPicPr>
          <p:nvPr/>
        </p:nvPicPr>
        <p:blipFill>
          <a:blip r:embed="rId5"/>
          <a:stretch>
            <a:fillRect/>
          </a:stretch>
        </p:blipFill>
        <p:spPr>
          <a:xfrm>
            <a:off x="5524500" y="5981700"/>
            <a:ext cx="2873375" cy="650875"/>
          </a:xfrm>
          <a:prstGeom prst="rect">
            <a:avLst/>
          </a:prstGeom>
          <a:noFill/>
          <a:ln w="9525">
            <a:noFill/>
          </a:ln>
        </p:spPr>
      </p:pic>
      <p:sp>
        <p:nvSpPr>
          <p:cNvPr id="16" name="Right Arrow 15"/>
          <p:cNvSpPr/>
          <p:nvPr/>
        </p:nvSpPr>
        <p:spPr>
          <a:xfrm>
            <a:off x="4283075" y="6237288"/>
            <a:ext cx="1152525"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en-US" strike="noStrike" noProof="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1" name="Picture 2"/>
          <p:cNvPicPr>
            <a:picLocks noChangeAspect="1"/>
          </p:cNvPicPr>
          <p:nvPr/>
        </p:nvPicPr>
        <p:blipFill>
          <a:blip r:embed="rId1"/>
          <a:stretch>
            <a:fillRect/>
          </a:stretch>
        </p:blipFill>
        <p:spPr>
          <a:xfrm>
            <a:off x="95250" y="214313"/>
            <a:ext cx="8691563" cy="6242050"/>
          </a:xfrm>
          <a:prstGeom prst="rect">
            <a:avLst/>
          </a:prstGeom>
          <a:noFill/>
          <a:ln w="9525">
            <a:noFill/>
          </a:ln>
        </p:spPr>
      </p:pic>
      <p:sp>
        <p:nvSpPr>
          <p:cNvPr id="2" name="Rectangle 1"/>
          <p:cNvSpPr/>
          <p:nvPr/>
        </p:nvSpPr>
        <p:spPr>
          <a:xfrm>
            <a:off x="95250" y="214313"/>
            <a:ext cx="8691563" cy="10810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p>
            <a:pPr algn="ctr" fontAlgn="base"/>
            <a:r>
              <a:rPr lang="en-US" strike="noStrike" noProof="1"/>
              <a:t>In the infinite momentum frame and in the Bjorken limit, one find the cross section of the e-p DIS is the incoherent sum of the cross section of the e-quark elastic scattering. The F(x) is related with the probability of finding a parton with xp</a:t>
            </a:r>
            <a:endParaRPr lang="en-US" strike="noStrike" noProof="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5" name="Picture 2"/>
          <p:cNvPicPr>
            <a:picLocks noChangeAspect="1"/>
          </p:cNvPicPr>
          <p:nvPr/>
        </p:nvPicPr>
        <p:blipFill>
          <a:blip r:embed="rId1"/>
          <a:stretch>
            <a:fillRect/>
          </a:stretch>
        </p:blipFill>
        <p:spPr>
          <a:xfrm>
            <a:off x="44450" y="481013"/>
            <a:ext cx="8916988" cy="5805487"/>
          </a:xfrm>
          <a:prstGeom prst="rect">
            <a:avLst/>
          </a:prstGeom>
          <a:noFill/>
          <a:ln w="9525">
            <a:noFill/>
          </a:ln>
        </p:spPr>
      </p:pic>
      <p:sp>
        <p:nvSpPr>
          <p:cNvPr id="2" name="Rectangle 1"/>
          <p:cNvSpPr/>
          <p:nvPr/>
        </p:nvSpPr>
        <p:spPr>
          <a:xfrm>
            <a:off x="179388" y="476250"/>
            <a:ext cx="8137525" cy="1152525"/>
          </a:xfrm>
          <a:prstGeom prst="rect">
            <a:avLst/>
          </a:prstGeom>
        </p:spPr>
        <p:style>
          <a:lnRef idx="1">
            <a:schemeClr val="accent1"/>
          </a:lnRef>
          <a:fillRef idx="2">
            <a:schemeClr val="accent1"/>
          </a:fillRef>
          <a:effectRef idx="1">
            <a:schemeClr val="accent1"/>
          </a:effectRef>
          <a:fontRef idx="minor">
            <a:schemeClr val="dk1"/>
          </a:fontRef>
        </p:style>
        <p:txBody>
          <a:bodyPr rtlCol="0" anchor="ctr"/>
          <a:p>
            <a:pPr algn="ctr" fontAlgn="base"/>
            <a:r>
              <a:rPr lang="en-US" strike="noStrike" noProof="1"/>
              <a:t>In the Bjorken limit and the infinite momentum frame, we can identify the sstructure function as the probability of find a parton carrying with the momentum xp inside the proton.</a:t>
            </a:r>
            <a:endParaRPr lang="en-US" strike="noStrike" noProof="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69" name="Picture 2"/>
          <p:cNvPicPr>
            <a:picLocks noChangeAspect="1"/>
          </p:cNvPicPr>
          <p:nvPr/>
        </p:nvPicPr>
        <p:blipFill>
          <a:blip r:embed="rId1"/>
          <a:stretch>
            <a:fillRect/>
          </a:stretch>
        </p:blipFill>
        <p:spPr>
          <a:xfrm>
            <a:off x="77788" y="215900"/>
            <a:ext cx="8780462" cy="6276975"/>
          </a:xfrm>
          <a:prstGeom prst="rect">
            <a:avLst/>
          </a:prstGeom>
          <a:noFill/>
          <a:ln w="9525">
            <a:noFill/>
          </a:ln>
        </p:spPr>
      </p:pic>
      <p:sp>
        <p:nvSpPr>
          <p:cNvPr id="2" name="Rectangle 1"/>
          <p:cNvSpPr/>
          <p:nvPr/>
        </p:nvSpPr>
        <p:spPr>
          <a:xfrm>
            <a:off x="77788" y="215900"/>
            <a:ext cx="8939213" cy="1152525"/>
          </a:xfrm>
          <a:prstGeom prst="rect">
            <a:avLst/>
          </a:prstGeom>
        </p:spPr>
        <p:style>
          <a:lnRef idx="1">
            <a:schemeClr val="accent1"/>
          </a:lnRef>
          <a:fillRef idx="2">
            <a:schemeClr val="accent1"/>
          </a:fillRef>
          <a:effectRef idx="1">
            <a:schemeClr val="accent1"/>
          </a:effectRef>
          <a:fontRef idx="minor">
            <a:schemeClr val="dk1"/>
          </a:fontRef>
        </p:style>
        <p:txBody>
          <a:bodyPr rtlCol="0" anchor="ctr"/>
          <a:p>
            <a:pPr algn="ctr" fontAlgn="base"/>
            <a:r>
              <a:rPr lang="en-US" strike="noStrike" noProof="1"/>
              <a:t>Parton model is not just a model. It is exact result of the QCD at LO in Bjorken limit and in the infinite momentum frame. In this situation, quark is free because the strong coupling constant is zero. This is the consequence of asymptotic freedom.</a:t>
            </a:r>
            <a:endParaRPr lang="en-US" strike="noStrike" noProof="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5394" name="Title 315393"/>
          <p:cNvSpPr>
            <a:spLocks noGrp="1"/>
          </p:cNvSpPr>
          <p:nvPr>
            <p:ph type="title"/>
          </p:nvPr>
        </p:nvSpPr>
        <p:spPr/>
        <p:txBody>
          <a:bodyPr anchor="b" anchorCtr="0"/>
          <a:p>
            <a:r>
              <a:rPr lang="en-US" altLang="zh-TW"/>
              <a:t>Parton distribution functions</a:t>
            </a:r>
            <a:endParaRPr lang="en-US" altLang="zh-TW" dirty="0"/>
          </a:p>
        </p:txBody>
      </p:sp>
      <p:pic>
        <p:nvPicPr>
          <p:cNvPr id="315396" name="Text Placeholder 315395"/>
          <p:cNvPicPr>
            <a:picLocks noChangeAspect="1"/>
          </p:cNvPicPr>
          <p:nvPr>
            <p:ph type="body" idx="1"/>
          </p:nvPr>
        </p:nvPicPr>
        <p:blipFill>
          <a:blip r:embed="rId1"/>
          <a:stretch>
            <a:fillRect/>
          </a:stretch>
        </p:blipFill>
        <p:spPr>
          <a:xfrm>
            <a:off x="684213" y="2133600"/>
            <a:ext cx="3175000" cy="1754188"/>
          </a:xfrm>
        </p:spPr>
      </p:pic>
      <p:pic>
        <p:nvPicPr>
          <p:cNvPr id="315397" name="Picture 315396"/>
          <p:cNvPicPr>
            <a:picLocks noChangeAspect="1"/>
          </p:cNvPicPr>
          <p:nvPr/>
        </p:nvPicPr>
        <p:blipFill>
          <a:blip r:embed="rId2"/>
          <a:stretch>
            <a:fillRect/>
          </a:stretch>
        </p:blipFill>
        <p:spPr>
          <a:xfrm>
            <a:off x="3635375" y="2205038"/>
            <a:ext cx="5184775" cy="641350"/>
          </a:xfrm>
          <a:prstGeom prst="rect">
            <a:avLst/>
          </a:prstGeom>
          <a:noFill/>
          <a:ln w="9525">
            <a:noFill/>
          </a:ln>
        </p:spPr>
      </p:pic>
      <p:pic>
        <p:nvPicPr>
          <p:cNvPr id="315398" name="Picture 315397"/>
          <p:cNvPicPr>
            <a:picLocks noChangeAspect="1"/>
          </p:cNvPicPr>
          <p:nvPr/>
        </p:nvPicPr>
        <p:blipFill>
          <a:blip r:embed="rId3"/>
          <a:stretch>
            <a:fillRect/>
          </a:stretch>
        </p:blipFill>
        <p:spPr>
          <a:xfrm>
            <a:off x="3563938" y="3141663"/>
            <a:ext cx="5329237" cy="604837"/>
          </a:xfrm>
          <a:prstGeom prst="rect">
            <a:avLst/>
          </a:prstGeom>
          <a:noFill/>
          <a:ln w="9525">
            <a:noFill/>
          </a:ln>
        </p:spPr>
      </p:pic>
      <p:pic>
        <p:nvPicPr>
          <p:cNvPr id="315399" name="Picture 315398"/>
          <p:cNvPicPr>
            <a:picLocks noChangeAspect="1"/>
          </p:cNvPicPr>
          <p:nvPr/>
        </p:nvPicPr>
        <p:blipFill>
          <a:blip r:embed="rId4"/>
          <a:stretch>
            <a:fillRect/>
          </a:stretch>
        </p:blipFill>
        <p:spPr>
          <a:xfrm>
            <a:off x="971550" y="4221163"/>
            <a:ext cx="3455988" cy="428625"/>
          </a:xfrm>
          <a:prstGeom prst="rect">
            <a:avLst/>
          </a:prstGeom>
          <a:noFill/>
          <a:ln w="9525">
            <a:noFill/>
          </a:ln>
        </p:spPr>
      </p:pic>
      <p:pic>
        <p:nvPicPr>
          <p:cNvPr id="315400" name="Picture 315399"/>
          <p:cNvPicPr>
            <a:picLocks noChangeAspect="1"/>
          </p:cNvPicPr>
          <p:nvPr/>
        </p:nvPicPr>
        <p:blipFill>
          <a:blip r:embed="rId5"/>
          <a:stretch>
            <a:fillRect/>
          </a:stretch>
        </p:blipFill>
        <p:spPr>
          <a:xfrm>
            <a:off x="539750" y="5157788"/>
            <a:ext cx="7632700" cy="1355725"/>
          </a:xfrm>
          <a:prstGeom prst="rect">
            <a:avLst/>
          </a:prstGeom>
          <a:noFill/>
          <a:ln w="9525">
            <a:noFill/>
          </a:ln>
        </p:spPr>
      </p:pic>
      <p:pic>
        <p:nvPicPr>
          <p:cNvPr id="315401" name="Picture 315400"/>
          <p:cNvPicPr>
            <a:picLocks noChangeAspect="1"/>
          </p:cNvPicPr>
          <p:nvPr/>
        </p:nvPicPr>
        <p:blipFill>
          <a:blip r:embed="rId6"/>
          <a:stretch>
            <a:fillRect/>
          </a:stretch>
        </p:blipFill>
        <p:spPr>
          <a:xfrm>
            <a:off x="5003800" y="4076700"/>
            <a:ext cx="3600450" cy="346075"/>
          </a:xfrm>
          <a:prstGeom prst="rect">
            <a:avLst/>
          </a:prstGeom>
          <a:noFill/>
          <a:ln w="9525">
            <a:noFill/>
          </a:ln>
        </p:spPr>
      </p:pic>
      <p:pic>
        <p:nvPicPr>
          <p:cNvPr id="315402" name="Picture 315401"/>
          <p:cNvPicPr>
            <a:picLocks noChangeAspect="1"/>
          </p:cNvPicPr>
          <p:nvPr/>
        </p:nvPicPr>
        <p:blipFill>
          <a:blip r:embed="rId7"/>
          <a:stretch>
            <a:fillRect/>
          </a:stretch>
        </p:blipFill>
        <p:spPr>
          <a:xfrm>
            <a:off x="4932363" y="4652963"/>
            <a:ext cx="3673475" cy="381000"/>
          </a:xfrm>
          <a:prstGeom prst="rect">
            <a:avLst/>
          </a:prstGeom>
          <a:noFill/>
          <a:ln w="9525">
            <a:noFill/>
          </a:ln>
        </p:spPr>
      </p:pic>
      <p:sp>
        <p:nvSpPr>
          <p:cNvPr id="2" name="Rectangles 1"/>
          <p:cNvSpPr/>
          <p:nvPr/>
        </p:nvSpPr>
        <p:spPr>
          <a:xfrm>
            <a:off x="6948170" y="5157470"/>
            <a:ext cx="1367790" cy="504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7092315" y="5877560"/>
            <a:ext cx="1223645" cy="504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Title 2"/>
          <p:cNvSpPr>
            <a:spLocks noGrp="1"/>
          </p:cNvSpPr>
          <p:nvPr>
            <p:ph type="title"/>
          </p:nvPr>
        </p:nvSpPr>
        <p:spPr/>
        <p:txBody>
          <a:bodyPr anchor="b" anchorCtr="0"/>
          <a:p>
            <a:r>
              <a:rPr lang="en-US" altLang="zh-CN" sz="2400"/>
              <a:t>Parton Distribuitons Functions as matrix elements</a:t>
            </a:r>
            <a:endParaRPr lang="en-US" altLang="zh-CN" sz="2400"/>
          </a:p>
        </p:txBody>
      </p:sp>
      <p:grpSp>
        <p:nvGrpSpPr>
          <p:cNvPr id="59397" name="Group 54"/>
          <p:cNvGrpSpPr/>
          <p:nvPr/>
        </p:nvGrpSpPr>
        <p:grpSpPr>
          <a:xfrm>
            <a:off x="428625" y="1889125"/>
            <a:ext cx="6948488" cy="1052513"/>
            <a:chOff x="-122" y="716"/>
            <a:chExt cx="4964" cy="1202"/>
          </a:xfrm>
        </p:grpSpPr>
        <p:grpSp>
          <p:nvGrpSpPr>
            <p:cNvPr id="59398" name="Group 55"/>
            <p:cNvGrpSpPr/>
            <p:nvPr/>
          </p:nvGrpSpPr>
          <p:grpSpPr>
            <a:xfrm>
              <a:off x="1062" y="856"/>
              <a:ext cx="1452" cy="926"/>
              <a:chOff x="3418" y="2870"/>
              <a:chExt cx="1669" cy="1198"/>
            </a:xfrm>
          </p:grpSpPr>
          <p:graphicFrame>
            <p:nvGraphicFramePr>
              <p:cNvPr id="59399" name="Object 9"/>
              <p:cNvGraphicFramePr/>
              <p:nvPr/>
            </p:nvGraphicFramePr>
            <p:xfrm>
              <a:off x="3661" y="3871"/>
              <a:ext cx="166" cy="197"/>
            </p:xfrm>
            <a:graphic>
              <a:graphicData uri="http://schemas.openxmlformats.org/presentationml/2006/ole">
                <mc:AlternateContent xmlns:mc="http://schemas.openxmlformats.org/markup-compatibility/2006">
                  <mc:Choice xmlns:v="urn:schemas-microsoft-com:vml" Requires="v">
                    <p:oleObj spid="_x0000_s3077" name="" r:id="rId1" imgW="139700" imgH="165100" progId="Equation.2">
                      <p:embed/>
                    </p:oleObj>
                  </mc:Choice>
                  <mc:Fallback>
                    <p:oleObj name="" r:id="rId1" imgW="139700" imgH="165100" progId="Equation.2">
                      <p:embed/>
                      <p:pic>
                        <p:nvPicPr>
                          <p:cNvPr id="0" name="Picture 3076"/>
                          <p:cNvPicPr/>
                          <p:nvPr/>
                        </p:nvPicPr>
                        <p:blipFill>
                          <a:blip r:embed="rId2">
                            <a:clrChange>
                              <a:clrFrom>
                                <a:srgbClr val="000000"/>
                              </a:clrFrom>
                              <a:clrTo>
                                <a:srgbClr val="000000">
                                  <a:alpha val="0"/>
                                </a:srgbClr>
                              </a:clrTo>
                            </a:clrChange>
                          </a:blip>
                          <a:stretch>
                            <a:fillRect/>
                          </a:stretch>
                        </p:blipFill>
                        <p:spPr>
                          <a:xfrm>
                            <a:off x="3661" y="3871"/>
                            <a:ext cx="166" cy="197"/>
                          </a:xfrm>
                          <a:prstGeom prst="rect">
                            <a:avLst/>
                          </a:prstGeom>
                          <a:noFill/>
                          <a:ln w="38100">
                            <a:noFill/>
                            <a:miter/>
                          </a:ln>
                        </p:spPr>
                      </p:pic>
                    </p:oleObj>
                  </mc:Fallback>
                </mc:AlternateContent>
              </a:graphicData>
            </a:graphic>
          </p:graphicFrame>
          <p:grpSp>
            <p:nvGrpSpPr>
              <p:cNvPr id="59400" name="Group 57"/>
              <p:cNvGrpSpPr/>
              <p:nvPr/>
            </p:nvGrpSpPr>
            <p:grpSpPr>
              <a:xfrm>
                <a:off x="3418" y="2870"/>
                <a:ext cx="1669" cy="1166"/>
                <a:chOff x="3320" y="2858"/>
                <a:chExt cx="1669" cy="1166"/>
              </a:xfrm>
            </p:grpSpPr>
            <p:sp>
              <p:nvSpPr>
                <p:cNvPr id="59401" name="Rectangle 58"/>
                <p:cNvSpPr/>
                <p:nvPr/>
              </p:nvSpPr>
              <p:spPr>
                <a:xfrm rot="-4680000">
                  <a:off x="4533" y="3010"/>
                  <a:ext cx="374" cy="234"/>
                </a:xfrm>
                <a:prstGeom prst="rect">
                  <a:avLst/>
                </a:prstGeom>
                <a:noFill/>
                <a:ln w="9525">
                  <a:noFill/>
                </a:ln>
              </p:spPr>
              <p:txBody>
                <a:bodyPr vert="eaVert" lIns="92075" tIns="46038" rIns="92075" bIns="46038" anchor="t" anchorCtr="0">
                  <a:spAutoFit/>
                </a:bodyPr>
                <a:p>
                  <a:endParaRPr lang="zh-TW" altLang="zh-TW" dirty="0">
                    <a:solidFill>
                      <a:srgbClr val="FF3300"/>
                    </a:solidFill>
                    <a:latin typeface="Arial" panose="020B0604020202020204" pitchFamily="34" charset="0"/>
                    <a:ea typeface="新細明體" panose="02020500000000000000" pitchFamily="18" charset="-120"/>
                  </a:endParaRPr>
                </a:p>
              </p:txBody>
            </p:sp>
            <p:grpSp>
              <p:nvGrpSpPr>
                <p:cNvPr id="59402" name="Group 59"/>
                <p:cNvGrpSpPr/>
                <p:nvPr/>
              </p:nvGrpSpPr>
              <p:grpSpPr>
                <a:xfrm>
                  <a:off x="3320" y="2858"/>
                  <a:ext cx="1669" cy="1166"/>
                  <a:chOff x="3320" y="2858"/>
                  <a:chExt cx="1669" cy="1166"/>
                </a:xfrm>
              </p:grpSpPr>
              <p:sp>
                <p:nvSpPr>
                  <p:cNvPr id="59403" name="Line 60"/>
                  <p:cNvSpPr/>
                  <p:nvPr/>
                </p:nvSpPr>
                <p:spPr>
                  <a:xfrm>
                    <a:off x="4289" y="3831"/>
                    <a:ext cx="590" cy="62"/>
                  </a:xfrm>
                  <a:prstGeom prst="line">
                    <a:avLst/>
                  </a:prstGeom>
                  <a:ln w="12700" cap="flat" cmpd="sng">
                    <a:solidFill>
                      <a:srgbClr val="000000"/>
                    </a:solidFill>
                    <a:prstDash val="solid"/>
                    <a:round/>
                    <a:headEnd type="none" w="sm" len="sm"/>
                    <a:tailEnd type="none" w="sm" len="sm"/>
                  </a:ln>
                </p:spPr>
              </p:sp>
              <p:grpSp>
                <p:nvGrpSpPr>
                  <p:cNvPr id="59404" name="Group 61"/>
                  <p:cNvGrpSpPr/>
                  <p:nvPr/>
                </p:nvGrpSpPr>
                <p:grpSpPr>
                  <a:xfrm>
                    <a:off x="3320" y="2858"/>
                    <a:ext cx="1669" cy="1166"/>
                    <a:chOff x="3298" y="2827"/>
                    <a:chExt cx="1669" cy="1166"/>
                  </a:xfrm>
                </p:grpSpPr>
                <p:sp>
                  <p:nvSpPr>
                    <p:cNvPr id="59405" name="Line 62"/>
                    <p:cNvSpPr/>
                    <p:nvPr/>
                  </p:nvSpPr>
                  <p:spPr>
                    <a:xfrm flipV="1">
                      <a:off x="4402" y="3221"/>
                      <a:ext cx="108" cy="12"/>
                    </a:xfrm>
                    <a:prstGeom prst="line">
                      <a:avLst/>
                    </a:prstGeom>
                    <a:ln w="12700" cap="flat" cmpd="sng">
                      <a:solidFill>
                        <a:srgbClr val="000000"/>
                      </a:solidFill>
                      <a:prstDash val="solid"/>
                      <a:round/>
                      <a:headEnd type="none" w="sm" len="sm"/>
                      <a:tailEnd type="stealth" w="med" len="lg"/>
                    </a:ln>
                  </p:spPr>
                </p:sp>
                <p:grpSp>
                  <p:nvGrpSpPr>
                    <p:cNvPr id="59406" name="Group 63"/>
                    <p:cNvGrpSpPr/>
                    <p:nvPr/>
                  </p:nvGrpSpPr>
                  <p:grpSpPr>
                    <a:xfrm>
                      <a:off x="3298" y="2827"/>
                      <a:ext cx="1669" cy="1166"/>
                      <a:chOff x="3406" y="2869"/>
                      <a:chExt cx="1669" cy="1166"/>
                    </a:xfrm>
                  </p:grpSpPr>
                  <p:sp>
                    <p:nvSpPr>
                      <p:cNvPr id="59407" name="Line 64"/>
                      <p:cNvSpPr/>
                      <p:nvPr/>
                    </p:nvSpPr>
                    <p:spPr>
                      <a:xfrm flipV="1">
                        <a:off x="4252" y="3399"/>
                        <a:ext cx="17" cy="105"/>
                      </a:xfrm>
                      <a:prstGeom prst="line">
                        <a:avLst/>
                      </a:prstGeom>
                      <a:ln w="12700" cap="flat" cmpd="sng">
                        <a:solidFill>
                          <a:srgbClr val="000000"/>
                        </a:solidFill>
                        <a:prstDash val="solid"/>
                        <a:round/>
                        <a:headEnd type="none" w="sm" len="sm"/>
                        <a:tailEnd type="stealth" w="med" len="lg"/>
                      </a:ln>
                    </p:spPr>
                  </p:sp>
                  <p:grpSp>
                    <p:nvGrpSpPr>
                      <p:cNvPr id="59408" name="Group 65"/>
                      <p:cNvGrpSpPr/>
                      <p:nvPr/>
                    </p:nvGrpSpPr>
                    <p:grpSpPr>
                      <a:xfrm>
                        <a:off x="3406" y="2869"/>
                        <a:ext cx="1669" cy="1166"/>
                        <a:chOff x="3378" y="2869"/>
                        <a:chExt cx="1669" cy="1166"/>
                      </a:xfrm>
                    </p:grpSpPr>
                    <p:sp>
                      <p:nvSpPr>
                        <p:cNvPr id="59409" name="Freeform 66"/>
                        <p:cNvSpPr/>
                        <p:nvPr/>
                      </p:nvSpPr>
                      <p:spPr>
                        <a:xfrm>
                          <a:off x="3923" y="3021"/>
                          <a:ext cx="337" cy="289"/>
                        </a:xfrm>
                        <a:custGeom>
                          <a:avLst/>
                          <a:gdLst/>
                          <a:ahLst/>
                          <a:cxnLst>
                            <a:cxn ang="0">
                              <a:pos x="0" y="13"/>
                            </a:cxn>
                            <a:cxn ang="0">
                              <a:pos x="53" y="0"/>
                            </a:cxn>
                            <a:cxn ang="0">
                              <a:pos x="46" y="59"/>
                            </a:cxn>
                            <a:cxn ang="0">
                              <a:pos x="100" y="45"/>
                            </a:cxn>
                            <a:cxn ang="0">
                              <a:pos x="93" y="105"/>
                            </a:cxn>
                            <a:cxn ang="0">
                              <a:pos x="147" y="91"/>
                            </a:cxn>
                            <a:cxn ang="0">
                              <a:pos x="140" y="150"/>
                            </a:cxn>
                            <a:cxn ang="0">
                              <a:pos x="195" y="137"/>
                            </a:cxn>
                            <a:cxn ang="0">
                              <a:pos x="188" y="196"/>
                            </a:cxn>
                            <a:cxn ang="0">
                              <a:pos x="242" y="182"/>
                            </a:cxn>
                            <a:cxn ang="0">
                              <a:pos x="235" y="242"/>
                            </a:cxn>
                            <a:cxn ang="0">
                              <a:pos x="289" y="228"/>
                            </a:cxn>
                            <a:cxn ang="0">
                              <a:pos x="282" y="288"/>
                            </a:cxn>
                            <a:cxn ang="0">
                              <a:pos x="336" y="274"/>
                            </a:cxn>
                          </a:cxnLst>
                          <a:pathLst>
                            <a:path w="337" h="289">
                              <a:moveTo>
                                <a:pt x="0" y="13"/>
                              </a:moveTo>
                              <a:lnTo>
                                <a:pt x="53" y="0"/>
                              </a:lnTo>
                              <a:lnTo>
                                <a:pt x="46" y="59"/>
                              </a:lnTo>
                              <a:lnTo>
                                <a:pt x="100" y="45"/>
                              </a:lnTo>
                              <a:lnTo>
                                <a:pt x="93" y="105"/>
                              </a:lnTo>
                              <a:lnTo>
                                <a:pt x="147" y="91"/>
                              </a:lnTo>
                              <a:lnTo>
                                <a:pt x="140" y="150"/>
                              </a:lnTo>
                              <a:lnTo>
                                <a:pt x="195" y="137"/>
                              </a:lnTo>
                              <a:lnTo>
                                <a:pt x="188" y="196"/>
                              </a:lnTo>
                              <a:lnTo>
                                <a:pt x="242" y="182"/>
                              </a:lnTo>
                              <a:lnTo>
                                <a:pt x="235" y="242"/>
                              </a:lnTo>
                              <a:lnTo>
                                <a:pt x="289" y="228"/>
                              </a:lnTo>
                              <a:lnTo>
                                <a:pt x="282" y="288"/>
                              </a:lnTo>
                              <a:lnTo>
                                <a:pt x="336" y="274"/>
                              </a:lnTo>
                            </a:path>
                          </a:pathLst>
                        </a:custGeom>
                        <a:noFill/>
                        <a:ln w="12700" cap="rnd" cmpd="sng">
                          <a:solidFill>
                            <a:srgbClr val="000000"/>
                          </a:solidFill>
                          <a:prstDash val="solid"/>
                          <a:round/>
                          <a:headEnd type="none" w="sm" len="sm"/>
                          <a:tailEnd type="none" w="sm" len="sm"/>
                        </a:ln>
                      </p:spPr>
                      <p:txBody>
                        <a:bodyPr/>
                        <a:p>
                          <a:endParaRPr lang="en-US"/>
                        </a:p>
                      </p:txBody>
                    </p:sp>
                    <p:grpSp>
                      <p:nvGrpSpPr>
                        <p:cNvPr id="59410" name="Group 67"/>
                        <p:cNvGrpSpPr/>
                        <p:nvPr/>
                      </p:nvGrpSpPr>
                      <p:grpSpPr>
                        <a:xfrm>
                          <a:off x="3378" y="2869"/>
                          <a:ext cx="1669" cy="1166"/>
                          <a:chOff x="3378" y="2869"/>
                          <a:chExt cx="1669" cy="1166"/>
                        </a:xfrm>
                      </p:grpSpPr>
                      <p:sp>
                        <p:nvSpPr>
                          <p:cNvPr id="59411" name="Arc 68"/>
                          <p:cNvSpPr/>
                          <p:nvPr/>
                        </p:nvSpPr>
                        <p:spPr>
                          <a:xfrm>
                            <a:off x="4759" y="3255"/>
                            <a:ext cx="228" cy="106"/>
                          </a:xfrm>
                          <a:custGeom>
                            <a:avLst/>
                            <a:gdLst/>
                            <a:ahLst/>
                            <a:cxnLst>
                              <a:cxn ang="0">
                                <a:pos x="0" y="0"/>
                              </a:cxn>
                              <a:cxn ang="0">
                                <a:pos x="0" y="0"/>
                              </a:cxn>
                              <a:cxn ang="0">
                                <a:pos x="0" y="0"/>
                              </a:cxn>
                            </a:cxnLst>
                            <a:pathLst>
                              <a:path w="21600" h="40105" fill="none">
                                <a:moveTo>
                                  <a:pt x="21600" y="40105"/>
                                </a:moveTo>
                                <a:cubicBezTo>
                                  <a:pt x="9670" y="40105"/>
                                  <a:pt x="0" y="30434"/>
                                  <a:pt x="0" y="18505"/>
                                </a:cubicBezTo>
                                <a:cubicBezTo>
                                  <a:pt x="-1" y="10929"/>
                                  <a:pt x="3968" y="3907"/>
                                  <a:pt x="10458" y="-1"/>
                                </a:cubicBezTo>
                              </a:path>
                              <a:path w="21600" h="40105" stroke="0">
                                <a:moveTo>
                                  <a:pt x="21600" y="40105"/>
                                </a:moveTo>
                                <a:cubicBezTo>
                                  <a:pt x="9670" y="40105"/>
                                  <a:pt x="0" y="30434"/>
                                  <a:pt x="0" y="18505"/>
                                </a:cubicBezTo>
                                <a:cubicBezTo>
                                  <a:pt x="-1" y="10929"/>
                                  <a:pt x="3968" y="3907"/>
                                  <a:pt x="10458" y="-1"/>
                                </a:cubicBezTo>
                                <a:lnTo>
                                  <a:pt x="21600" y="18505"/>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59412" name="Arc 69"/>
                          <p:cNvSpPr/>
                          <p:nvPr/>
                        </p:nvSpPr>
                        <p:spPr>
                          <a:xfrm>
                            <a:off x="4759" y="3387"/>
                            <a:ext cx="270" cy="70"/>
                          </a:xfrm>
                          <a:custGeom>
                            <a:avLst/>
                            <a:gdLst/>
                            <a:ahLst/>
                            <a:cxnLst>
                              <a:cxn ang="0">
                                <a:pos x="0" y="0"/>
                              </a:cxn>
                              <a:cxn ang="0">
                                <a:pos x="0" y="0"/>
                              </a:cxn>
                              <a:cxn ang="0">
                                <a:pos x="0" y="0"/>
                              </a:cxn>
                            </a:cxnLst>
                            <a:pathLst>
                              <a:path w="21600" h="42636" fill="none">
                                <a:moveTo>
                                  <a:pt x="19274" y="42636"/>
                                </a:moveTo>
                                <a:cubicBezTo>
                                  <a:pt x="8309" y="41449"/>
                                  <a:pt x="0" y="32191"/>
                                  <a:pt x="0" y="21162"/>
                                </a:cubicBezTo>
                                <a:cubicBezTo>
                                  <a:pt x="-1" y="10900"/>
                                  <a:pt x="7219" y="2056"/>
                                  <a:pt x="17272" y="0"/>
                                </a:cubicBezTo>
                              </a:path>
                              <a:path w="21600" h="42636" stroke="0">
                                <a:moveTo>
                                  <a:pt x="19274" y="42636"/>
                                </a:moveTo>
                                <a:cubicBezTo>
                                  <a:pt x="8309" y="41449"/>
                                  <a:pt x="0" y="32191"/>
                                  <a:pt x="0" y="21162"/>
                                </a:cubicBezTo>
                                <a:cubicBezTo>
                                  <a:pt x="-1" y="10900"/>
                                  <a:pt x="7219" y="2056"/>
                                  <a:pt x="17272" y="0"/>
                                </a:cubicBezTo>
                                <a:lnTo>
                                  <a:pt x="21600" y="21162"/>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59413" name="Arc 70"/>
                          <p:cNvSpPr/>
                          <p:nvPr/>
                        </p:nvSpPr>
                        <p:spPr>
                          <a:xfrm>
                            <a:off x="4765" y="3475"/>
                            <a:ext cx="282" cy="90"/>
                          </a:xfrm>
                          <a:custGeom>
                            <a:avLst/>
                            <a:gdLst/>
                            <a:ahLst/>
                            <a:cxnLst>
                              <a:cxn ang="0">
                                <a:pos x="0" y="0"/>
                              </a:cxn>
                              <a:cxn ang="0">
                                <a:pos x="0" y="0"/>
                              </a:cxn>
                              <a:cxn ang="0">
                                <a:pos x="0" y="0"/>
                              </a:cxn>
                            </a:cxnLst>
                            <a:pathLst>
                              <a:path w="21600" h="42102" fill="none">
                                <a:moveTo>
                                  <a:pt x="16320" y="42101"/>
                                </a:moveTo>
                                <a:cubicBezTo>
                                  <a:pt x="6724" y="39682"/>
                                  <a:pt x="0" y="31052"/>
                                  <a:pt x="0" y="21157"/>
                                </a:cubicBezTo>
                                <a:cubicBezTo>
                                  <a:pt x="-1" y="10904"/>
                                  <a:pt x="7206" y="2064"/>
                                  <a:pt x="17248" y="-1"/>
                                </a:cubicBezTo>
                              </a:path>
                              <a:path w="21600" h="42102" stroke="0">
                                <a:moveTo>
                                  <a:pt x="16320" y="42101"/>
                                </a:moveTo>
                                <a:cubicBezTo>
                                  <a:pt x="6724" y="39682"/>
                                  <a:pt x="0" y="31052"/>
                                  <a:pt x="0" y="21157"/>
                                </a:cubicBezTo>
                                <a:cubicBezTo>
                                  <a:pt x="-1" y="10904"/>
                                  <a:pt x="7206" y="2064"/>
                                  <a:pt x="17248" y="-1"/>
                                </a:cubicBezTo>
                                <a:lnTo>
                                  <a:pt x="21600" y="21157"/>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59414" name="Arc 71"/>
                          <p:cNvSpPr/>
                          <p:nvPr/>
                        </p:nvSpPr>
                        <p:spPr>
                          <a:xfrm>
                            <a:off x="4759" y="3686"/>
                            <a:ext cx="240" cy="70"/>
                          </a:xfrm>
                          <a:custGeom>
                            <a:avLst/>
                            <a:gdLst/>
                            <a:ahLst/>
                            <a:cxnLst>
                              <a:cxn ang="0">
                                <a:pos x="0" y="0"/>
                              </a:cxn>
                              <a:cxn ang="0">
                                <a:pos x="0" y="0"/>
                              </a:cxn>
                              <a:cxn ang="0">
                                <a:pos x="0" y="0"/>
                              </a:cxn>
                            </a:cxnLst>
                            <a:pathLst>
                              <a:path w="21600" h="41636" fill="none">
                                <a:moveTo>
                                  <a:pt x="14729" y="41636"/>
                                </a:moveTo>
                                <a:cubicBezTo>
                                  <a:pt x="5929" y="38684"/>
                                  <a:pt x="0" y="30439"/>
                                  <a:pt x="0" y="21158"/>
                                </a:cubicBezTo>
                                <a:cubicBezTo>
                                  <a:pt x="-1" y="10904"/>
                                  <a:pt x="7208" y="2064"/>
                                  <a:pt x="17252" y="0"/>
                                </a:cubicBezTo>
                              </a:path>
                              <a:path w="21600" h="41636" stroke="0">
                                <a:moveTo>
                                  <a:pt x="14729" y="41636"/>
                                </a:moveTo>
                                <a:cubicBezTo>
                                  <a:pt x="5929" y="38684"/>
                                  <a:pt x="0" y="30439"/>
                                  <a:pt x="0" y="21158"/>
                                </a:cubicBezTo>
                                <a:cubicBezTo>
                                  <a:pt x="-1" y="10904"/>
                                  <a:pt x="7208" y="2064"/>
                                  <a:pt x="17252" y="0"/>
                                </a:cubicBezTo>
                                <a:lnTo>
                                  <a:pt x="21600" y="21158"/>
                                </a:lnTo>
                                <a:close/>
                              </a:path>
                            </a:pathLst>
                          </a:custGeom>
                          <a:noFill/>
                          <a:ln w="12700" cap="rnd" cmpd="sng">
                            <a:solidFill>
                              <a:srgbClr val="000000"/>
                            </a:solidFill>
                            <a:prstDash val="solid"/>
                            <a:round/>
                            <a:headEnd type="none" w="sm" len="sm"/>
                            <a:tailEnd type="none" w="sm" len="sm"/>
                          </a:ln>
                        </p:spPr>
                        <p:txBody>
                          <a:bodyPr/>
                          <a:p>
                            <a:endParaRPr lang="en-US"/>
                          </a:p>
                        </p:txBody>
                      </p:sp>
                      <p:grpSp>
                        <p:nvGrpSpPr>
                          <p:cNvPr id="59415" name="Group 72"/>
                          <p:cNvGrpSpPr/>
                          <p:nvPr/>
                        </p:nvGrpSpPr>
                        <p:grpSpPr>
                          <a:xfrm>
                            <a:off x="3378" y="2869"/>
                            <a:ext cx="1651" cy="1166"/>
                            <a:chOff x="3378" y="2869"/>
                            <a:chExt cx="1651" cy="1166"/>
                          </a:xfrm>
                        </p:grpSpPr>
                        <p:sp>
                          <p:nvSpPr>
                            <p:cNvPr id="59416" name="Line 73"/>
                            <p:cNvSpPr/>
                            <p:nvPr/>
                          </p:nvSpPr>
                          <p:spPr>
                            <a:xfrm>
                              <a:off x="3634" y="3021"/>
                              <a:ext cx="336" cy="0"/>
                            </a:xfrm>
                            <a:prstGeom prst="line">
                              <a:avLst/>
                            </a:prstGeom>
                            <a:ln w="12700" cap="flat" cmpd="sng">
                              <a:solidFill>
                                <a:srgbClr val="000000"/>
                              </a:solidFill>
                              <a:prstDash val="solid"/>
                              <a:round/>
                              <a:headEnd type="none" w="sm" len="sm"/>
                              <a:tailEnd type="stealth" w="med" len="med"/>
                            </a:ln>
                          </p:spPr>
                        </p:sp>
                        <p:sp>
                          <p:nvSpPr>
                            <p:cNvPr id="59417" name="Line 74"/>
                            <p:cNvSpPr/>
                            <p:nvPr/>
                          </p:nvSpPr>
                          <p:spPr>
                            <a:xfrm flipV="1">
                              <a:off x="3970" y="2872"/>
                              <a:ext cx="636" cy="149"/>
                            </a:xfrm>
                            <a:prstGeom prst="line">
                              <a:avLst/>
                            </a:prstGeom>
                            <a:ln w="12700" cap="flat" cmpd="sng">
                              <a:solidFill>
                                <a:srgbClr val="000000"/>
                              </a:solidFill>
                              <a:prstDash val="solid"/>
                              <a:round/>
                              <a:headEnd type="none" w="sm" len="sm"/>
                              <a:tailEnd type="stealth" w="med" len="med"/>
                            </a:ln>
                          </p:spPr>
                        </p:sp>
                        <p:graphicFrame>
                          <p:nvGraphicFramePr>
                            <p:cNvPr id="59418" name="Object 10"/>
                            <p:cNvGraphicFramePr/>
                            <p:nvPr/>
                          </p:nvGraphicFramePr>
                          <p:xfrm>
                            <a:off x="3666" y="3107"/>
                            <a:ext cx="352" cy="247"/>
                          </p:xfrm>
                          <a:graphic>
                            <a:graphicData uri="http://schemas.openxmlformats.org/presentationml/2006/ole">
                              <mc:AlternateContent xmlns:mc="http://schemas.openxmlformats.org/markup-compatibility/2006">
                                <mc:Choice xmlns:v="urn:schemas-microsoft-com:vml" Requires="v">
                                  <p:oleObj spid="_x0000_s3079" name="" r:id="rId3" imgW="405765" imgH="228600" progId="Equation.3">
                                    <p:embed/>
                                  </p:oleObj>
                                </mc:Choice>
                                <mc:Fallback>
                                  <p:oleObj name="" r:id="rId3" imgW="405765" imgH="228600" progId="Equation.3">
                                    <p:embed/>
                                    <p:pic>
                                      <p:nvPicPr>
                                        <p:cNvPr id="0" name="Picture 3078"/>
                                        <p:cNvPicPr/>
                                        <p:nvPr/>
                                      </p:nvPicPr>
                                      <p:blipFill>
                                        <a:blip r:embed="rId4">
                                          <a:clrChange>
                                            <a:clrFrom>
                                              <a:srgbClr val="000000"/>
                                            </a:clrFrom>
                                            <a:clrTo>
                                              <a:srgbClr val="000000">
                                                <a:alpha val="0"/>
                                              </a:srgbClr>
                                            </a:clrTo>
                                          </a:clrChange>
                                        </a:blip>
                                        <a:stretch>
                                          <a:fillRect/>
                                        </a:stretch>
                                      </p:blipFill>
                                      <p:spPr>
                                        <a:xfrm>
                                          <a:off x="3666" y="3107"/>
                                          <a:ext cx="352" cy="247"/>
                                        </a:xfrm>
                                        <a:prstGeom prst="rect">
                                          <a:avLst/>
                                        </a:prstGeom>
                                        <a:noFill/>
                                        <a:ln w="38100">
                                          <a:noFill/>
                                          <a:miter/>
                                        </a:ln>
                                      </p:spPr>
                                    </p:pic>
                                  </p:oleObj>
                                </mc:Fallback>
                              </mc:AlternateContent>
                            </a:graphicData>
                          </a:graphic>
                        </p:graphicFrame>
                        <p:graphicFrame>
                          <p:nvGraphicFramePr>
                            <p:cNvPr id="59419" name="Object 11"/>
                            <p:cNvGraphicFramePr/>
                            <p:nvPr/>
                          </p:nvGraphicFramePr>
                          <p:xfrm>
                            <a:off x="3378" y="2869"/>
                            <a:ext cx="247" cy="254"/>
                          </p:xfrm>
                          <a:graphic>
                            <a:graphicData uri="http://schemas.openxmlformats.org/presentationml/2006/ole">
                              <mc:AlternateContent xmlns:mc="http://schemas.openxmlformats.org/markup-compatibility/2006">
                                <mc:Choice xmlns:v="urn:schemas-microsoft-com:vml" Requires="v">
                                  <p:oleObj spid="_x0000_s3078" name="" r:id="rId5" imgW="177800" imgH="202565" progId="Equation.3">
                                    <p:embed/>
                                  </p:oleObj>
                                </mc:Choice>
                                <mc:Fallback>
                                  <p:oleObj name="" r:id="rId5" imgW="177800" imgH="202565" progId="Equation.3">
                                    <p:embed/>
                                    <p:pic>
                                      <p:nvPicPr>
                                        <p:cNvPr id="0" name="Picture 3077"/>
                                        <p:cNvPicPr/>
                                        <p:nvPr/>
                                      </p:nvPicPr>
                                      <p:blipFill>
                                        <a:blip r:embed="rId6">
                                          <a:clrChange>
                                            <a:clrFrom>
                                              <a:srgbClr val="000000"/>
                                            </a:clrFrom>
                                            <a:clrTo>
                                              <a:srgbClr val="000000">
                                                <a:alpha val="0"/>
                                              </a:srgbClr>
                                            </a:clrTo>
                                          </a:clrChange>
                                        </a:blip>
                                        <a:stretch>
                                          <a:fillRect/>
                                        </a:stretch>
                                      </p:blipFill>
                                      <p:spPr>
                                        <a:xfrm>
                                          <a:off x="3378" y="2869"/>
                                          <a:ext cx="247" cy="254"/>
                                        </a:xfrm>
                                        <a:prstGeom prst="rect">
                                          <a:avLst/>
                                        </a:prstGeom>
                                        <a:noFill/>
                                        <a:ln w="38100">
                                          <a:noFill/>
                                          <a:miter/>
                                        </a:ln>
                                      </p:spPr>
                                    </p:pic>
                                  </p:oleObj>
                                </mc:Fallback>
                              </mc:AlternateContent>
                            </a:graphicData>
                          </a:graphic>
                        </p:graphicFrame>
                        <p:grpSp>
                          <p:nvGrpSpPr>
                            <p:cNvPr id="59420" name="Group 77"/>
                            <p:cNvGrpSpPr/>
                            <p:nvPr/>
                          </p:nvGrpSpPr>
                          <p:grpSpPr>
                            <a:xfrm>
                              <a:off x="3634" y="3222"/>
                              <a:ext cx="1395" cy="813"/>
                              <a:chOff x="3634" y="3222"/>
                              <a:chExt cx="1395" cy="813"/>
                            </a:xfrm>
                          </p:grpSpPr>
                          <p:sp>
                            <p:nvSpPr>
                              <p:cNvPr id="59421" name="Arc 78"/>
                              <p:cNvSpPr/>
                              <p:nvPr/>
                            </p:nvSpPr>
                            <p:spPr>
                              <a:xfrm>
                                <a:off x="4789" y="3584"/>
                                <a:ext cx="240" cy="76"/>
                              </a:xfrm>
                              <a:custGeom>
                                <a:avLst/>
                                <a:gdLst/>
                                <a:ahLst/>
                                <a:cxnLst>
                                  <a:cxn ang="0">
                                    <a:pos x="0" y="0"/>
                                  </a:cxn>
                                  <a:cxn ang="0">
                                    <a:pos x="0" y="0"/>
                                  </a:cxn>
                                  <a:cxn ang="0">
                                    <a:pos x="0" y="0"/>
                                  </a:cxn>
                                </a:cxnLst>
                                <a:pathLst>
                                  <a:path w="21600" h="41647" fill="none">
                                    <a:moveTo>
                                      <a:pt x="14764" y="41646"/>
                                    </a:moveTo>
                                    <a:cubicBezTo>
                                      <a:pt x="5946" y="38705"/>
                                      <a:pt x="0" y="30452"/>
                                      <a:pt x="0" y="21157"/>
                                    </a:cubicBezTo>
                                    <a:cubicBezTo>
                                      <a:pt x="-1" y="10905"/>
                                      <a:pt x="7205" y="2066"/>
                                      <a:pt x="17247" y="0"/>
                                    </a:cubicBezTo>
                                  </a:path>
                                  <a:path w="21600" h="41647" stroke="0">
                                    <a:moveTo>
                                      <a:pt x="14764" y="41646"/>
                                    </a:moveTo>
                                    <a:cubicBezTo>
                                      <a:pt x="5946" y="38705"/>
                                      <a:pt x="0" y="30452"/>
                                      <a:pt x="0" y="21157"/>
                                    </a:cubicBezTo>
                                    <a:cubicBezTo>
                                      <a:pt x="-1" y="10905"/>
                                      <a:pt x="7205" y="2066"/>
                                      <a:pt x="17247" y="0"/>
                                    </a:cubicBezTo>
                                    <a:lnTo>
                                      <a:pt x="21600" y="21157"/>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59422" name="Arc 79"/>
                              <p:cNvSpPr/>
                              <p:nvPr/>
                            </p:nvSpPr>
                            <p:spPr>
                              <a:xfrm>
                                <a:off x="4723" y="3775"/>
                                <a:ext cx="240" cy="107"/>
                              </a:xfrm>
                              <a:custGeom>
                                <a:avLst/>
                                <a:gdLst/>
                                <a:ahLst/>
                                <a:cxnLst>
                                  <a:cxn ang="0">
                                    <a:pos x="0" y="0"/>
                                  </a:cxn>
                                  <a:cxn ang="0">
                                    <a:pos x="0" y="0"/>
                                  </a:cxn>
                                  <a:cxn ang="0">
                                    <a:pos x="0" y="0"/>
                                  </a:cxn>
                                </a:cxnLst>
                                <a:pathLst>
                                  <a:path w="21600" h="41628" fill="none">
                                    <a:moveTo>
                                      <a:pt x="14765" y="41628"/>
                                    </a:moveTo>
                                    <a:cubicBezTo>
                                      <a:pt x="5947" y="38687"/>
                                      <a:pt x="0" y="30433"/>
                                      <a:pt x="0" y="21138"/>
                                    </a:cubicBezTo>
                                    <a:cubicBezTo>
                                      <a:pt x="-1" y="10921"/>
                                      <a:pt x="7157" y="2102"/>
                                      <a:pt x="17156" y="0"/>
                                    </a:cubicBezTo>
                                  </a:path>
                                  <a:path w="21600" h="41628" stroke="0">
                                    <a:moveTo>
                                      <a:pt x="14765" y="41628"/>
                                    </a:moveTo>
                                    <a:cubicBezTo>
                                      <a:pt x="5947" y="38687"/>
                                      <a:pt x="0" y="30433"/>
                                      <a:pt x="0" y="21138"/>
                                    </a:cubicBezTo>
                                    <a:cubicBezTo>
                                      <a:pt x="-1" y="10921"/>
                                      <a:pt x="7157" y="2102"/>
                                      <a:pt x="17156" y="0"/>
                                    </a:cubicBezTo>
                                    <a:lnTo>
                                      <a:pt x="21600" y="21138"/>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59423" name="Line 80"/>
                              <p:cNvSpPr/>
                              <p:nvPr/>
                            </p:nvSpPr>
                            <p:spPr>
                              <a:xfrm>
                                <a:off x="3634" y="3845"/>
                                <a:ext cx="336" cy="0"/>
                              </a:xfrm>
                              <a:prstGeom prst="line">
                                <a:avLst/>
                              </a:prstGeom>
                              <a:ln w="50800" cap="flat" cmpd="sng">
                                <a:solidFill>
                                  <a:srgbClr val="000000"/>
                                </a:solidFill>
                                <a:prstDash val="solid"/>
                                <a:round/>
                                <a:headEnd type="none" w="sm" len="sm"/>
                                <a:tailEnd type="stealth" w="med" len="lg"/>
                              </a:ln>
                            </p:spPr>
                          </p:sp>
                          <p:sp>
                            <p:nvSpPr>
                              <p:cNvPr id="59424" name="Line 81"/>
                              <p:cNvSpPr/>
                              <p:nvPr/>
                            </p:nvSpPr>
                            <p:spPr>
                              <a:xfrm>
                                <a:off x="4536" y="3858"/>
                                <a:ext cx="84" cy="6"/>
                              </a:xfrm>
                              <a:prstGeom prst="line">
                                <a:avLst/>
                              </a:prstGeom>
                              <a:ln w="12700" cap="flat" cmpd="sng">
                                <a:solidFill>
                                  <a:srgbClr val="000000"/>
                                </a:solidFill>
                                <a:prstDash val="solid"/>
                                <a:round/>
                                <a:headEnd type="none" w="sm" len="sm"/>
                                <a:tailEnd type="stealth" w="med" len="lg"/>
                              </a:ln>
                            </p:spPr>
                          </p:sp>
                          <p:sp>
                            <p:nvSpPr>
                              <p:cNvPr id="59425" name="Line 82"/>
                              <p:cNvSpPr/>
                              <p:nvPr/>
                            </p:nvSpPr>
                            <p:spPr>
                              <a:xfrm flipV="1">
                                <a:off x="4188" y="3294"/>
                                <a:ext cx="69" cy="444"/>
                              </a:xfrm>
                              <a:prstGeom prst="line">
                                <a:avLst/>
                              </a:prstGeom>
                              <a:ln w="12700" cap="flat" cmpd="sng">
                                <a:solidFill>
                                  <a:srgbClr val="000000"/>
                                </a:solidFill>
                                <a:prstDash val="solid"/>
                                <a:round/>
                                <a:headEnd type="none" w="sm" len="sm"/>
                                <a:tailEnd type="none" w="sm" len="sm"/>
                              </a:ln>
                            </p:spPr>
                          </p:sp>
                          <p:sp>
                            <p:nvSpPr>
                              <p:cNvPr id="256083" name="Oval 83"/>
                              <p:cNvSpPr>
                                <a:spLocks noChangeArrowheads="1"/>
                              </p:cNvSpPr>
                              <p:nvPr/>
                            </p:nvSpPr>
                            <p:spPr bwMode="auto">
                              <a:xfrm>
                                <a:off x="3970" y="3654"/>
                                <a:ext cx="369" cy="378"/>
                              </a:xfrm>
                              <a:prstGeom prst="ellipse">
                                <a:avLst/>
                              </a:prstGeom>
                              <a:gradFill rotWithShape="1">
                                <a:gsLst>
                                  <a:gs pos="0">
                                    <a:schemeClr val="accent1">
                                      <a:gamma/>
                                      <a:shade val="38431"/>
                                      <a:invGamma/>
                                    </a:schemeClr>
                                  </a:gs>
                                  <a:gs pos="100000">
                                    <a:schemeClr val="accent1"/>
                                  </a:gs>
                                </a:gsLst>
                                <a:path path="shape">
                                  <a:fillToRect l="50000" t="50000" r="50000" b="50000"/>
                                </a:path>
                              </a:gradFill>
                              <a:ln w="12700">
                                <a:solidFill>
                                  <a:srgbClr val="009900"/>
                                </a:solidFill>
                                <a:round/>
                              </a:ln>
                              <a:effectLst/>
                            </p:spPr>
                            <p:txBody>
                              <a:bodyPr wrap="none" anchor="ctr"/>
                              <a:p>
                                <a:pPr marL="0" marR="0" lvl="0" indent="0" algn="l" defTabSz="914400" rtl="0" eaLnBrk="0" fontAlgn="base" latinLnBrk="0" hangingPunct="0">
                                  <a:lnSpc>
                                    <a:spcPct val="100000"/>
                                  </a:lnSpc>
                                  <a:spcBef>
                                    <a:spcPct val="0"/>
                                  </a:spcBef>
                                  <a:spcAft>
                                    <a:spcPct val="0"/>
                                  </a:spcAft>
                                  <a:buClrTx/>
                                  <a:buSzTx/>
                                  <a:buFontTx/>
                                  <a:buNone/>
                                  <a:defRPr/>
                                </a:pPr>
                                <a:endParaRPr kumimoji="0" lang="zh-TW" altLang="en-US" sz="1800" b="0" i="0" u="none" strike="noStrike" kern="1200" cap="none" spc="0" normalizeH="0" baseline="0" noProof="0">
                                  <a:ln>
                                    <a:noFill/>
                                  </a:ln>
                                  <a:solidFill>
                                    <a:schemeClr val="tx1"/>
                                  </a:solidFill>
                                  <a:effectLst/>
                                  <a:uLnTx/>
                                  <a:uFillTx/>
                                  <a:latin typeface="Arial" panose="020B0604020202020204" pitchFamily="34" charset="0"/>
                                  <a:ea typeface="新細明體" panose="02020500000000000000" pitchFamily="18" charset="-120"/>
                                  <a:cs typeface="+mn-cs"/>
                                </a:endParaRPr>
                              </a:p>
                            </p:txBody>
                          </p:sp>
                          <p:sp>
                            <p:nvSpPr>
                              <p:cNvPr id="59427" name="Line 84"/>
                              <p:cNvSpPr/>
                              <p:nvPr/>
                            </p:nvSpPr>
                            <p:spPr>
                              <a:xfrm flipV="1">
                                <a:off x="4254" y="3222"/>
                                <a:ext cx="612" cy="78"/>
                              </a:xfrm>
                              <a:prstGeom prst="line">
                                <a:avLst/>
                              </a:prstGeom>
                              <a:ln w="12700" cap="flat" cmpd="sng">
                                <a:solidFill>
                                  <a:srgbClr val="000000"/>
                                </a:solidFill>
                                <a:prstDash val="solid"/>
                                <a:round/>
                                <a:headEnd type="none" w="sm" len="sm"/>
                                <a:tailEnd type="none" w="sm" len="sm"/>
                              </a:ln>
                            </p:spPr>
                          </p:sp>
                          <p:graphicFrame>
                            <p:nvGraphicFramePr>
                              <p:cNvPr id="59428" name="Object 12"/>
                              <p:cNvGraphicFramePr/>
                              <p:nvPr/>
                            </p:nvGraphicFramePr>
                            <p:xfrm>
                              <a:off x="3927" y="3413"/>
                              <a:ext cx="232" cy="191"/>
                            </p:xfrm>
                            <a:graphic>
                              <a:graphicData uri="http://schemas.openxmlformats.org/presentationml/2006/ole">
                                <mc:AlternateContent xmlns:mc="http://schemas.openxmlformats.org/markup-compatibility/2006">
                                  <mc:Choice xmlns:v="urn:schemas-microsoft-com:vml" Requires="v">
                                    <p:oleObj spid="_x0000_s3081" name="" r:id="rId7" imgW="203200" imgH="165100" progId="Equation.3">
                                      <p:embed/>
                                    </p:oleObj>
                                  </mc:Choice>
                                  <mc:Fallback>
                                    <p:oleObj name="" r:id="rId7" imgW="203200" imgH="165100" progId="Equation.3">
                                      <p:embed/>
                                      <p:pic>
                                        <p:nvPicPr>
                                          <p:cNvPr id="0" name="Picture 3080"/>
                                          <p:cNvPicPr/>
                                          <p:nvPr/>
                                        </p:nvPicPr>
                                        <p:blipFill>
                                          <a:blip r:embed="rId8">
                                            <a:clrChange>
                                              <a:clrFrom>
                                                <a:srgbClr val="000000"/>
                                              </a:clrFrom>
                                              <a:clrTo>
                                                <a:srgbClr val="000000">
                                                  <a:alpha val="0"/>
                                                </a:srgbClr>
                                              </a:clrTo>
                                            </a:clrChange>
                                          </a:blip>
                                          <a:stretch>
                                            <a:fillRect/>
                                          </a:stretch>
                                        </p:blipFill>
                                        <p:spPr>
                                          <a:xfrm>
                                            <a:off x="3927" y="3413"/>
                                            <a:ext cx="232" cy="191"/>
                                          </a:xfrm>
                                          <a:prstGeom prst="rect">
                                            <a:avLst/>
                                          </a:prstGeom>
                                          <a:noFill/>
                                          <a:ln w="38100">
                                            <a:noFill/>
                                            <a:miter/>
                                          </a:ln>
                                        </p:spPr>
                                      </p:pic>
                                    </p:oleObj>
                                  </mc:Fallback>
                                </mc:AlternateContent>
                              </a:graphicData>
                            </a:graphic>
                          </p:graphicFrame>
                          <p:sp>
                            <p:nvSpPr>
                              <p:cNvPr id="59429" name="Oval 86"/>
                              <p:cNvSpPr/>
                              <p:nvPr/>
                            </p:nvSpPr>
                            <p:spPr>
                              <a:xfrm>
                                <a:off x="4142" y="3702"/>
                                <a:ext cx="82" cy="75"/>
                              </a:xfrm>
                              <a:prstGeom prst="ellipse">
                                <a:avLst/>
                              </a:prstGeom>
                              <a:gradFill rotWithShape="1">
                                <a:gsLst>
                                  <a:gs pos="0">
                                    <a:srgbClr val="FFFF00"/>
                                  </a:gs>
                                  <a:gs pos="100000">
                                    <a:srgbClr val="7676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sp>
                            <p:nvSpPr>
                              <p:cNvPr id="59430" name="Oval 87"/>
                              <p:cNvSpPr/>
                              <p:nvPr/>
                            </p:nvSpPr>
                            <p:spPr>
                              <a:xfrm>
                                <a:off x="4188" y="3864"/>
                                <a:ext cx="82" cy="75"/>
                              </a:xfrm>
                              <a:prstGeom prst="ellipse">
                                <a:avLst/>
                              </a:prstGeom>
                              <a:gradFill rotWithShape="1">
                                <a:gsLst>
                                  <a:gs pos="0">
                                    <a:srgbClr val="FF0000"/>
                                  </a:gs>
                                  <a:gs pos="100000">
                                    <a:srgbClr val="7600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sp>
                            <p:nvSpPr>
                              <p:cNvPr id="59431" name="Oval 88"/>
                              <p:cNvSpPr/>
                              <p:nvPr/>
                            </p:nvSpPr>
                            <p:spPr>
                              <a:xfrm>
                                <a:off x="4023" y="3820"/>
                                <a:ext cx="82" cy="75"/>
                              </a:xfrm>
                              <a:prstGeom prst="ellipse">
                                <a:avLst/>
                              </a:prstGeom>
                              <a:gradFill rotWithShape="1">
                                <a:gsLst>
                                  <a:gs pos="0">
                                    <a:srgbClr val="007600"/>
                                  </a:gs>
                                  <a:gs pos="100000">
                                    <a:srgbClr val="00FF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grpSp>
                      </p:grpSp>
                    </p:grpSp>
                  </p:grpSp>
                </p:grpSp>
              </p:grpSp>
            </p:grpSp>
          </p:grpSp>
        </p:grpSp>
        <p:sp>
          <p:nvSpPr>
            <p:cNvPr id="59432" name="Line 89"/>
            <p:cNvSpPr/>
            <p:nvPr/>
          </p:nvSpPr>
          <p:spPr>
            <a:xfrm>
              <a:off x="1067" y="816"/>
              <a:ext cx="0" cy="1051"/>
            </a:xfrm>
            <a:prstGeom prst="line">
              <a:avLst/>
            </a:prstGeom>
            <a:ln w="15875" cap="flat" cmpd="sng">
              <a:solidFill>
                <a:srgbClr val="000000"/>
              </a:solidFill>
              <a:prstDash val="solid"/>
              <a:round/>
              <a:headEnd type="none" w="sm" len="sm"/>
              <a:tailEnd type="none" w="sm" len="sm"/>
            </a:ln>
          </p:spPr>
        </p:sp>
        <p:sp>
          <p:nvSpPr>
            <p:cNvPr id="59433" name="Line 90"/>
            <p:cNvSpPr/>
            <p:nvPr/>
          </p:nvSpPr>
          <p:spPr>
            <a:xfrm>
              <a:off x="2533" y="816"/>
              <a:ext cx="0" cy="1051"/>
            </a:xfrm>
            <a:prstGeom prst="line">
              <a:avLst/>
            </a:prstGeom>
            <a:ln w="15875" cap="flat" cmpd="sng">
              <a:solidFill>
                <a:srgbClr val="000000"/>
              </a:solidFill>
              <a:prstDash val="solid"/>
              <a:round/>
              <a:headEnd type="none" w="sm" len="sm"/>
              <a:tailEnd type="none" w="sm" len="sm"/>
            </a:ln>
          </p:spPr>
        </p:sp>
        <p:sp>
          <p:nvSpPr>
            <p:cNvPr id="59434" name="Text Box 91"/>
            <p:cNvSpPr txBox="1"/>
            <p:nvPr/>
          </p:nvSpPr>
          <p:spPr>
            <a:xfrm>
              <a:off x="2531" y="716"/>
              <a:ext cx="208" cy="420"/>
            </a:xfrm>
            <a:prstGeom prst="rect">
              <a:avLst/>
            </a:prstGeom>
            <a:noFill/>
            <a:ln w="12700">
              <a:noFill/>
            </a:ln>
          </p:spPr>
          <p:txBody>
            <a:bodyPr anchor="t" anchorCtr="0">
              <a:spAutoFit/>
            </a:bodyPr>
            <a:p>
              <a:r>
                <a:rPr lang="de-DE" altLang="zh-TW" dirty="0">
                  <a:solidFill>
                    <a:schemeClr val="bg2"/>
                  </a:solidFill>
                  <a:latin typeface="Times" pitchFamily="18" charset="0"/>
                  <a:ea typeface="新細明體" panose="02020500000000000000" pitchFamily="18" charset="-120"/>
                </a:rPr>
                <a:t>2</a:t>
              </a:r>
              <a:endParaRPr lang="en-US" altLang="zh-TW" dirty="0">
                <a:solidFill>
                  <a:schemeClr val="bg2"/>
                </a:solidFill>
                <a:latin typeface="Times" pitchFamily="18" charset="0"/>
                <a:ea typeface="新細明體" panose="02020500000000000000" pitchFamily="18" charset="-120"/>
              </a:endParaRPr>
            </a:p>
          </p:txBody>
        </p:sp>
        <p:graphicFrame>
          <p:nvGraphicFramePr>
            <p:cNvPr id="59435" name="Object 2"/>
            <p:cNvGraphicFramePr/>
            <p:nvPr/>
          </p:nvGraphicFramePr>
          <p:xfrm>
            <a:off x="-122" y="1105"/>
            <a:ext cx="1199" cy="438"/>
          </p:xfrm>
          <a:graphic>
            <a:graphicData uri="http://schemas.openxmlformats.org/presentationml/2006/ole">
              <mc:AlternateContent xmlns:mc="http://schemas.openxmlformats.org/markup-compatibility/2006">
                <mc:Choice xmlns:v="urn:schemas-microsoft-com:vml" Requires="v">
                  <p:oleObj spid="_x0000_s3080" name="" r:id="rId9" imgW="939165" imgH="342900" progId="Equation.3">
                    <p:embed/>
                  </p:oleObj>
                </mc:Choice>
                <mc:Fallback>
                  <p:oleObj name="" r:id="rId9" imgW="939165" imgH="342900" progId="Equation.3">
                    <p:embed/>
                    <p:pic>
                      <p:nvPicPr>
                        <p:cNvPr id="0" name="Picture 3079"/>
                        <p:cNvPicPr/>
                        <p:nvPr/>
                      </p:nvPicPr>
                      <p:blipFill>
                        <a:blip r:embed="rId10"/>
                        <a:stretch>
                          <a:fillRect/>
                        </a:stretch>
                      </p:blipFill>
                      <p:spPr>
                        <a:xfrm>
                          <a:off x="-122" y="1105"/>
                          <a:ext cx="1199" cy="438"/>
                        </a:xfrm>
                        <a:prstGeom prst="rect">
                          <a:avLst/>
                        </a:prstGeom>
                        <a:noFill/>
                        <a:ln w="38100">
                          <a:noFill/>
                          <a:miter/>
                        </a:ln>
                      </p:spPr>
                    </p:pic>
                  </p:oleObj>
                </mc:Fallback>
              </mc:AlternateContent>
            </a:graphicData>
          </a:graphic>
        </p:graphicFrame>
        <p:graphicFrame>
          <p:nvGraphicFramePr>
            <p:cNvPr id="59436" name="Object 3"/>
            <p:cNvGraphicFramePr/>
            <p:nvPr/>
          </p:nvGraphicFramePr>
          <p:xfrm>
            <a:off x="2740" y="1189"/>
            <a:ext cx="609" cy="244"/>
          </p:xfrm>
          <a:graphic>
            <a:graphicData uri="http://schemas.openxmlformats.org/presentationml/2006/ole">
              <mc:AlternateContent xmlns:mc="http://schemas.openxmlformats.org/markup-compatibility/2006">
                <mc:Choice xmlns:v="urn:schemas-microsoft-com:vml" Requires="v">
                  <p:oleObj spid="_x0000_s3076" name="" r:id="rId11" imgW="443865" imgH="177800" progId="Equation.3">
                    <p:embed/>
                  </p:oleObj>
                </mc:Choice>
                <mc:Fallback>
                  <p:oleObj name="" r:id="rId11" imgW="443865" imgH="177800" progId="Equation.3">
                    <p:embed/>
                    <p:pic>
                      <p:nvPicPr>
                        <p:cNvPr id="0" name="Picture 3075"/>
                        <p:cNvPicPr/>
                        <p:nvPr/>
                      </p:nvPicPr>
                      <p:blipFill>
                        <a:blip r:embed="rId12"/>
                        <a:stretch>
                          <a:fillRect/>
                        </a:stretch>
                      </p:blipFill>
                      <p:spPr>
                        <a:xfrm>
                          <a:off x="2740" y="1189"/>
                          <a:ext cx="609" cy="244"/>
                        </a:xfrm>
                        <a:prstGeom prst="rect">
                          <a:avLst/>
                        </a:prstGeom>
                        <a:noFill/>
                        <a:ln w="38100">
                          <a:noFill/>
                          <a:miter/>
                        </a:ln>
                      </p:spPr>
                    </p:pic>
                  </p:oleObj>
                </mc:Fallback>
              </mc:AlternateContent>
            </a:graphicData>
          </a:graphic>
        </p:graphicFrame>
        <p:grpSp>
          <p:nvGrpSpPr>
            <p:cNvPr id="59437" name="Group 94"/>
            <p:cNvGrpSpPr/>
            <p:nvPr/>
          </p:nvGrpSpPr>
          <p:grpSpPr>
            <a:xfrm>
              <a:off x="3280" y="753"/>
              <a:ext cx="1562" cy="1165"/>
              <a:chOff x="3276" y="765"/>
              <a:chExt cx="1562" cy="1165"/>
            </a:xfrm>
          </p:grpSpPr>
          <p:sp>
            <p:nvSpPr>
              <p:cNvPr id="256095" name="Oval 95"/>
              <p:cNvSpPr>
                <a:spLocks noChangeArrowheads="1"/>
              </p:cNvSpPr>
              <p:nvPr/>
            </p:nvSpPr>
            <p:spPr bwMode="auto">
              <a:xfrm>
                <a:off x="3487" y="1193"/>
                <a:ext cx="1022" cy="251"/>
              </a:xfrm>
              <a:prstGeom prst="ellipse">
                <a:avLst/>
              </a:prstGeom>
              <a:gradFill rotWithShape="1">
                <a:gsLst>
                  <a:gs pos="0">
                    <a:schemeClr val="accent1">
                      <a:gamma/>
                      <a:shade val="27843"/>
                      <a:invGamma/>
                    </a:schemeClr>
                  </a:gs>
                  <a:gs pos="50000">
                    <a:schemeClr val="accent1">
                      <a:alpha val="45000"/>
                    </a:schemeClr>
                  </a:gs>
                  <a:gs pos="100000">
                    <a:schemeClr val="accent1">
                      <a:gamma/>
                      <a:shade val="27843"/>
                      <a:invGamma/>
                    </a:schemeClr>
                  </a:gs>
                </a:gsLst>
                <a:lin ang="5400000" scaled="1"/>
              </a:gradFill>
              <a:ln w="12700">
                <a:solidFill>
                  <a:schemeClr val="tx1"/>
                </a:solidFill>
                <a:round/>
                <a:headEnd type="none" w="sm" len="sm"/>
                <a:tailEnd type="none" w="sm" len="sm"/>
              </a:ln>
              <a:effectLst/>
            </p:spPr>
            <p:txBody>
              <a:bodyPr wrap="none" anchor="ctr"/>
              <a:p>
                <a:pPr marL="0" marR="0" lvl="0" indent="0" algn="l" defTabSz="914400" rtl="0" eaLnBrk="0" fontAlgn="base" latinLnBrk="0" hangingPunct="0">
                  <a:lnSpc>
                    <a:spcPct val="100000"/>
                  </a:lnSpc>
                  <a:spcBef>
                    <a:spcPct val="0"/>
                  </a:spcBef>
                  <a:spcAft>
                    <a:spcPct val="0"/>
                  </a:spcAft>
                  <a:buClrTx/>
                  <a:buSzTx/>
                  <a:buFontTx/>
                  <a:buNone/>
                  <a:defRPr/>
                </a:pPr>
                <a:endParaRPr kumimoji="0" lang="zh-TW" altLang="en-US" sz="1800" b="0" i="0" u="none" strike="noStrike" kern="1200" cap="none" spc="0" normalizeH="0" baseline="0" noProof="0">
                  <a:ln>
                    <a:noFill/>
                  </a:ln>
                  <a:solidFill>
                    <a:schemeClr val="tx1"/>
                  </a:solidFill>
                  <a:effectLst/>
                  <a:uLnTx/>
                  <a:uFillTx/>
                  <a:latin typeface="Arial" panose="020B0604020202020204" pitchFamily="34" charset="0"/>
                  <a:ea typeface="新細明體" panose="02020500000000000000" pitchFamily="18" charset="-120"/>
                  <a:cs typeface="+mn-cs"/>
                </a:endParaRPr>
              </a:p>
            </p:txBody>
          </p:sp>
          <p:grpSp>
            <p:nvGrpSpPr>
              <p:cNvPr id="59439" name="Group 96"/>
              <p:cNvGrpSpPr/>
              <p:nvPr/>
            </p:nvGrpSpPr>
            <p:grpSpPr>
              <a:xfrm>
                <a:off x="3807" y="1051"/>
                <a:ext cx="357" cy="0"/>
                <a:chOff x="4038" y="872"/>
                <a:chExt cx="408" cy="0"/>
              </a:xfrm>
            </p:grpSpPr>
            <p:sp>
              <p:nvSpPr>
                <p:cNvPr id="59440" name="Line 97"/>
                <p:cNvSpPr/>
                <p:nvPr/>
              </p:nvSpPr>
              <p:spPr>
                <a:xfrm flipV="1">
                  <a:off x="4038" y="872"/>
                  <a:ext cx="218" cy="0"/>
                </a:xfrm>
                <a:prstGeom prst="line">
                  <a:avLst/>
                </a:prstGeom>
                <a:ln w="15875" cap="flat" cmpd="sng">
                  <a:solidFill>
                    <a:srgbClr val="000000"/>
                  </a:solidFill>
                  <a:prstDash val="solid"/>
                  <a:round/>
                  <a:headEnd type="none" w="sm" len="sm"/>
                  <a:tailEnd type="stealth" w="sm" len="lg"/>
                </a:ln>
              </p:spPr>
            </p:sp>
            <p:sp>
              <p:nvSpPr>
                <p:cNvPr id="59441" name="Line 98"/>
                <p:cNvSpPr/>
                <p:nvPr/>
              </p:nvSpPr>
              <p:spPr>
                <a:xfrm flipV="1">
                  <a:off x="4221" y="872"/>
                  <a:ext cx="225" cy="0"/>
                </a:xfrm>
                <a:prstGeom prst="line">
                  <a:avLst/>
                </a:prstGeom>
                <a:ln w="15875" cap="flat" cmpd="sng">
                  <a:solidFill>
                    <a:srgbClr val="000000"/>
                  </a:solidFill>
                  <a:prstDash val="solid"/>
                  <a:round/>
                  <a:headEnd type="none" w="sm" len="sm"/>
                  <a:tailEnd type="none" w="sm" len="sm"/>
                </a:ln>
              </p:spPr>
            </p:sp>
          </p:grpSp>
          <p:cxnSp>
            <p:nvCxnSpPr>
              <p:cNvPr id="59442" name="AutoShape 99"/>
              <p:cNvCxnSpPr/>
              <p:nvPr/>
            </p:nvCxnSpPr>
            <p:spPr>
              <a:xfrm flipV="1">
                <a:off x="3705" y="1049"/>
                <a:ext cx="86" cy="187"/>
              </a:xfrm>
              <a:prstGeom prst="straightConnector1">
                <a:avLst/>
              </a:prstGeom>
              <a:ln w="15875" cap="flat" cmpd="sng">
                <a:solidFill>
                  <a:srgbClr val="000000"/>
                </a:solidFill>
                <a:prstDash val="solid"/>
                <a:round/>
                <a:headEnd type="none" w="sm" len="sm"/>
                <a:tailEnd type="none" w="sm" len="sm"/>
              </a:ln>
            </p:spPr>
          </p:cxnSp>
          <p:cxnSp>
            <p:nvCxnSpPr>
              <p:cNvPr id="59443" name="AutoShape 100"/>
              <p:cNvCxnSpPr/>
              <p:nvPr/>
            </p:nvCxnSpPr>
            <p:spPr>
              <a:xfrm flipH="1" flipV="1">
                <a:off x="4164" y="1057"/>
                <a:ext cx="114" cy="176"/>
              </a:xfrm>
              <a:prstGeom prst="straightConnector1">
                <a:avLst/>
              </a:prstGeom>
              <a:ln w="15875" cap="flat" cmpd="sng">
                <a:solidFill>
                  <a:srgbClr val="000000"/>
                </a:solidFill>
                <a:prstDash val="solid"/>
                <a:round/>
                <a:headEnd type="none" w="sm" len="sm"/>
                <a:tailEnd type="none" w="sm" len="sm"/>
              </a:ln>
            </p:spPr>
          </p:cxnSp>
          <p:sp>
            <p:nvSpPr>
              <p:cNvPr id="59444" name="Freeform 101"/>
              <p:cNvSpPr/>
              <p:nvPr/>
            </p:nvSpPr>
            <p:spPr>
              <a:xfrm>
                <a:off x="3527" y="843"/>
                <a:ext cx="275" cy="216"/>
              </a:xfrm>
              <a:custGeom>
                <a:avLst/>
                <a:gdLst/>
                <a:ahLst/>
                <a:cxnLst>
                  <a:cxn ang="0">
                    <a:pos x="0" y="1"/>
                  </a:cxn>
                  <a:cxn ang="0">
                    <a:pos x="2" y="0"/>
                  </a:cxn>
                  <a:cxn ang="0">
                    <a:pos x="2" y="1"/>
                  </a:cxn>
                  <a:cxn ang="0">
                    <a:pos x="2" y="1"/>
                  </a:cxn>
                  <a:cxn ang="0">
                    <a:pos x="2" y="1"/>
                  </a:cxn>
                  <a:cxn ang="0">
                    <a:pos x="2" y="1"/>
                  </a:cxn>
                  <a:cxn ang="0">
                    <a:pos x="2" y="1"/>
                  </a:cxn>
                  <a:cxn ang="0">
                    <a:pos x="2" y="1"/>
                  </a:cxn>
                  <a:cxn ang="0">
                    <a:pos x="2" y="1"/>
                  </a:cxn>
                  <a:cxn ang="0">
                    <a:pos x="3" y="1"/>
                  </a:cxn>
                  <a:cxn ang="0">
                    <a:pos x="3" y="1"/>
                  </a:cxn>
                  <a:cxn ang="0">
                    <a:pos x="4" y="1"/>
                  </a:cxn>
                  <a:cxn ang="0">
                    <a:pos x="4" y="1"/>
                  </a:cxn>
                  <a:cxn ang="0">
                    <a:pos x="5" y="1"/>
                  </a:cxn>
                </a:cxnLst>
                <a:pathLst>
                  <a:path w="337" h="289">
                    <a:moveTo>
                      <a:pt x="0" y="13"/>
                    </a:moveTo>
                    <a:lnTo>
                      <a:pt x="53" y="0"/>
                    </a:lnTo>
                    <a:lnTo>
                      <a:pt x="46" y="59"/>
                    </a:lnTo>
                    <a:lnTo>
                      <a:pt x="100" y="45"/>
                    </a:lnTo>
                    <a:lnTo>
                      <a:pt x="93" y="105"/>
                    </a:lnTo>
                    <a:lnTo>
                      <a:pt x="147" y="91"/>
                    </a:lnTo>
                    <a:lnTo>
                      <a:pt x="140" y="150"/>
                    </a:lnTo>
                    <a:lnTo>
                      <a:pt x="195" y="137"/>
                    </a:lnTo>
                    <a:lnTo>
                      <a:pt x="188" y="196"/>
                    </a:lnTo>
                    <a:lnTo>
                      <a:pt x="242" y="182"/>
                    </a:lnTo>
                    <a:lnTo>
                      <a:pt x="235" y="242"/>
                    </a:lnTo>
                    <a:lnTo>
                      <a:pt x="289" y="228"/>
                    </a:lnTo>
                    <a:lnTo>
                      <a:pt x="282" y="288"/>
                    </a:lnTo>
                    <a:lnTo>
                      <a:pt x="336" y="274"/>
                    </a:lnTo>
                  </a:path>
                </a:pathLst>
              </a:custGeom>
              <a:noFill/>
              <a:ln w="12700" cap="rnd" cmpd="sng">
                <a:solidFill>
                  <a:srgbClr val="000000"/>
                </a:solidFill>
                <a:prstDash val="solid"/>
                <a:round/>
                <a:headEnd type="none" w="sm" len="sm"/>
                <a:tailEnd type="none" w="sm" len="sm"/>
              </a:ln>
            </p:spPr>
            <p:txBody>
              <a:bodyPr/>
              <a:p>
                <a:endParaRPr lang="en-US"/>
              </a:p>
            </p:txBody>
          </p:sp>
          <p:sp>
            <p:nvSpPr>
              <p:cNvPr id="59445" name="Freeform 102"/>
              <p:cNvSpPr/>
              <p:nvPr/>
            </p:nvSpPr>
            <p:spPr>
              <a:xfrm rot="5019324">
                <a:off x="4163" y="812"/>
                <a:ext cx="224" cy="266"/>
              </a:xfrm>
              <a:custGeom>
                <a:avLst/>
                <a:gdLst/>
                <a:ahLst/>
                <a:cxnLst>
                  <a:cxn ang="0">
                    <a:pos x="0" y="6"/>
                  </a:cxn>
                  <a:cxn ang="0">
                    <a:pos x="1" y="0"/>
                  </a:cxn>
                  <a:cxn ang="0">
                    <a:pos x="1" y="11"/>
                  </a:cxn>
                  <a:cxn ang="0">
                    <a:pos x="1" y="7"/>
                  </a:cxn>
                  <a:cxn ang="0">
                    <a:pos x="1" y="18"/>
                  </a:cxn>
                  <a:cxn ang="0">
                    <a:pos x="1" y="16"/>
                  </a:cxn>
                  <a:cxn ang="0">
                    <a:pos x="1" y="27"/>
                  </a:cxn>
                  <a:cxn ang="0">
                    <a:pos x="1" y="24"/>
                  </a:cxn>
                  <a:cxn ang="0">
                    <a:pos x="1" y="34"/>
                  </a:cxn>
                  <a:cxn ang="0">
                    <a:pos x="1" y="32"/>
                  </a:cxn>
                  <a:cxn ang="0">
                    <a:pos x="1" y="42"/>
                  </a:cxn>
                  <a:cxn ang="0">
                    <a:pos x="1" y="40"/>
                  </a:cxn>
                  <a:cxn ang="0">
                    <a:pos x="1" y="50"/>
                  </a:cxn>
                  <a:cxn ang="0">
                    <a:pos x="1" y="49"/>
                  </a:cxn>
                </a:cxnLst>
                <a:pathLst>
                  <a:path w="337" h="289">
                    <a:moveTo>
                      <a:pt x="0" y="13"/>
                    </a:moveTo>
                    <a:lnTo>
                      <a:pt x="53" y="0"/>
                    </a:lnTo>
                    <a:lnTo>
                      <a:pt x="46" y="59"/>
                    </a:lnTo>
                    <a:lnTo>
                      <a:pt x="100" y="45"/>
                    </a:lnTo>
                    <a:lnTo>
                      <a:pt x="93" y="105"/>
                    </a:lnTo>
                    <a:lnTo>
                      <a:pt x="147" y="91"/>
                    </a:lnTo>
                    <a:lnTo>
                      <a:pt x="140" y="150"/>
                    </a:lnTo>
                    <a:lnTo>
                      <a:pt x="195" y="137"/>
                    </a:lnTo>
                    <a:lnTo>
                      <a:pt x="188" y="196"/>
                    </a:lnTo>
                    <a:lnTo>
                      <a:pt x="242" y="182"/>
                    </a:lnTo>
                    <a:lnTo>
                      <a:pt x="235" y="242"/>
                    </a:lnTo>
                    <a:lnTo>
                      <a:pt x="289" y="228"/>
                    </a:lnTo>
                    <a:lnTo>
                      <a:pt x="282" y="288"/>
                    </a:lnTo>
                    <a:lnTo>
                      <a:pt x="336" y="274"/>
                    </a:lnTo>
                  </a:path>
                </a:pathLst>
              </a:custGeom>
              <a:noFill/>
              <a:ln w="12700" cap="rnd" cmpd="sng">
                <a:solidFill>
                  <a:srgbClr val="000000"/>
                </a:solidFill>
                <a:prstDash val="solid"/>
                <a:round/>
                <a:headEnd type="none" w="sm" len="sm"/>
                <a:tailEnd type="none" w="sm" len="sm"/>
              </a:ln>
            </p:spPr>
            <p:txBody>
              <a:bodyPr/>
              <a:p>
                <a:endParaRPr lang="en-US"/>
              </a:p>
            </p:txBody>
          </p:sp>
          <p:sp>
            <p:nvSpPr>
              <p:cNvPr id="59446" name="Line 103"/>
              <p:cNvSpPr/>
              <p:nvPr/>
            </p:nvSpPr>
            <p:spPr>
              <a:xfrm flipV="1">
                <a:off x="3471" y="1392"/>
                <a:ext cx="147" cy="131"/>
              </a:xfrm>
              <a:prstGeom prst="line">
                <a:avLst/>
              </a:prstGeom>
              <a:ln w="38100" cap="flat" cmpd="sng">
                <a:solidFill>
                  <a:srgbClr val="000000"/>
                </a:solidFill>
                <a:prstDash val="solid"/>
                <a:round/>
                <a:headEnd type="none" w="sm" len="sm"/>
                <a:tailEnd type="stealth" w="lg" len="lg"/>
              </a:ln>
            </p:spPr>
          </p:sp>
          <p:sp>
            <p:nvSpPr>
              <p:cNvPr id="59447" name="Line 104"/>
              <p:cNvSpPr/>
              <p:nvPr/>
            </p:nvSpPr>
            <p:spPr>
              <a:xfrm>
                <a:off x="4432" y="1370"/>
                <a:ext cx="209" cy="138"/>
              </a:xfrm>
              <a:prstGeom prst="line">
                <a:avLst/>
              </a:prstGeom>
              <a:ln w="38100" cap="flat" cmpd="sng">
                <a:solidFill>
                  <a:srgbClr val="000000"/>
                </a:solidFill>
                <a:prstDash val="solid"/>
                <a:round/>
                <a:headEnd type="none" w="sm" len="sm"/>
                <a:tailEnd type="stealth" w="lg" len="lg"/>
              </a:ln>
            </p:spPr>
          </p:sp>
          <p:sp>
            <p:nvSpPr>
              <p:cNvPr id="59448" name="Line 105"/>
              <p:cNvSpPr/>
              <p:nvPr/>
            </p:nvSpPr>
            <p:spPr>
              <a:xfrm>
                <a:off x="3634" y="843"/>
                <a:ext cx="108" cy="107"/>
              </a:xfrm>
              <a:prstGeom prst="line">
                <a:avLst/>
              </a:prstGeom>
              <a:ln w="19050" cap="flat" cmpd="sng">
                <a:solidFill>
                  <a:srgbClr val="000000"/>
                </a:solidFill>
                <a:prstDash val="solid"/>
                <a:round/>
                <a:headEnd type="none" w="sm" len="sm"/>
                <a:tailEnd type="triangle" w="sm" len="sm"/>
              </a:ln>
            </p:spPr>
          </p:sp>
          <p:sp>
            <p:nvSpPr>
              <p:cNvPr id="59449" name="Line 106"/>
              <p:cNvSpPr/>
              <p:nvPr/>
            </p:nvSpPr>
            <p:spPr>
              <a:xfrm flipV="1">
                <a:off x="4208" y="833"/>
                <a:ext cx="122" cy="100"/>
              </a:xfrm>
              <a:prstGeom prst="line">
                <a:avLst/>
              </a:prstGeom>
              <a:ln w="19050" cap="flat" cmpd="sng">
                <a:solidFill>
                  <a:srgbClr val="000000"/>
                </a:solidFill>
                <a:prstDash val="solid"/>
                <a:round/>
                <a:headEnd type="none" w="sm" len="sm"/>
                <a:tailEnd type="triangle" w="sm" len="sm"/>
              </a:ln>
            </p:spPr>
          </p:sp>
          <p:graphicFrame>
            <p:nvGraphicFramePr>
              <p:cNvPr id="59450" name="Object 4"/>
              <p:cNvGraphicFramePr/>
              <p:nvPr/>
            </p:nvGraphicFramePr>
            <p:xfrm>
              <a:off x="3276" y="1479"/>
              <a:ext cx="195" cy="172"/>
            </p:xfrm>
            <a:graphic>
              <a:graphicData uri="http://schemas.openxmlformats.org/presentationml/2006/ole">
                <mc:AlternateContent xmlns:mc="http://schemas.openxmlformats.org/markup-compatibility/2006">
                  <mc:Choice xmlns:v="urn:schemas-microsoft-com:vml" Requires="v">
                    <p:oleObj spid="_x0000_s3085" name="" r:id="rId13" imgW="152400" imgH="165100" progId="Equation.3">
                      <p:embed/>
                    </p:oleObj>
                  </mc:Choice>
                  <mc:Fallback>
                    <p:oleObj name="" r:id="rId13" imgW="152400" imgH="165100" progId="Equation.3">
                      <p:embed/>
                      <p:pic>
                        <p:nvPicPr>
                          <p:cNvPr id="0" name="Picture 3084"/>
                          <p:cNvPicPr/>
                          <p:nvPr/>
                        </p:nvPicPr>
                        <p:blipFill>
                          <a:blip r:embed="rId14"/>
                          <a:stretch>
                            <a:fillRect/>
                          </a:stretch>
                        </p:blipFill>
                        <p:spPr>
                          <a:xfrm>
                            <a:off x="3276" y="1479"/>
                            <a:ext cx="195" cy="172"/>
                          </a:xfrm>
                          <a:prstGeom prst="rect">
                            <a:avLst/>
                          </a:prstGeom>
                          <a:noFill/>
                          <a:ln w="38100">
                            <a:noFill/>
                            <a:miter/>
                          </a:ln>
                        </p:spPr>
                      </p:pic>
                    </p:oleObj>
                  </mc:Fallback>
                </mc:AlternateContent>
              </a:graphicData>
            </a:graphic>
          </p:graphicFrame>
          <p:graphicFrame>
            <p:nvGraphicFramePr>
              <p:cNvPr id="59451" name="Object 5"/>
              <p:cNvGraphicFramePr/>
              <p:nvPr/>
            </p:nvGraphicFramePr>
            <p:xfrm>
              <a:off x="4643" y="1448"/>
              <a:ext cx="195" cy="172"/>
            </p:xfrm>
            <a:graphic>
              <a:graphicData uri="http://schemas.openxmlformats.org/presentationml/2006/ole">
                <mc:AlternateContent xmlns:mc="http://schemas.openxmlformats.org/markup-compatibility/2006">
                  <mc:Choice xmlns:v="urn:schemas-microsoft-com:vml" Requires="v">
                    <p:oleObj spid="_x0000_s3084" name="" r:id="rId15" imgW="152400" imgH="165100" progId="Equation.3">
                      <p:embed/>
                    </p:oleObj>
                  </mc:Choice>
                  <mc:Fallback>
                    <p:oleObj name="" r:id="rId15" imgW="152400" imgH="165100" progId="Equation.3">
                      <p:embed/>
                      <p:pic>
                        <p:nvPicPr>
                          <p:cNvPr id="0" name="Picture 3083"/>
                          <p:cNvPicPr/>
                          <p:nvPr/>
                        </p:nvPicPr>
                        <p:blipFill>
                          <a:blip r:embed="rId16"/>
                          <a:stretch>
                            <a:fillRect/>
                          </a:stretch>
                        </p:blipFill>
                        <p:spPr>
                          <a:xfrm>
                            <a:off x="4643" y="1448"/>
                            <a:ext cx="195" cy="172"/>
                          </a:xfrm>
                          <a:prstGeom prst="rect">
                            <a:avLst/>
                          </a:prstGeom>
                          <a:noFill/>
                          <a:ln w="38100">
                            <a:noFill/>
                            <a:miter/>
                          </a:ln>
                        </p:spPr>
                      </p:pic>
                    </p:oleObj>
                  </mc:Fallback>
                </mc:AlternateContent>
              </a:graphicData>
            </a:graphic>
          </p:graphicFrame>
          <p:graphicFrame>
            <p:nvGraphicFramePr>
              <p:cNvPr id="59452" name="Object 6"/>
              <p:cNvGraphicFramePr/>
              <p:nvPr/>
            </p:nvGraphicFramePr>
            <p:xfrm>
              <a:off x="3471" y="1059"/>
              <a:ext cx="212" cy="141"/>
            </p:xfrm>
            <a:graphic>
              <a:graphicData uri="http://schemas.openxmlformats.org/presentationml/2006/ole">
                <mc:AlternateContent xmlns:mc="http://schemas.openxmlformats.org/markup-compatibility/2006">
                  <mc:Choice xmlns:v="urn:schemas-microsoft-com:vml" Requires="v">
                    <p:oleObj spid="_x0000_s3086" name="" r:id="rId17" imgW="203200" imgH="165100" progId="Equation.3">
                      <p:embed/>
                    </p:oleObj>
                  </mc:Choice>
                  <mc:Fallback>
                    <p:oleObj name="" r:id="rId17" imgW="203200" imgH="165100" progId="Equation.3">
                      <p:embed/>
                      <p:pic>
                        <p:nvPicPr>
                          <p:cNvPr id="0" name="Picture 3085"/>
                          <p:cNvPicPr/>
                          <p:nvPr/>
                        </p:nvPicPr>
                        <p:blipFill>
                          <a:blip r:embed="rId18"/>
                          <a:stretch>
                            <a:fillRect/>
                          </a:stretch>
                        </p:blipFill>
                        <p:spPr>
                          <a:xfrm>
                            <a:off x="3471" y="1059"/>
                            <a:ext cx="212" cy="141"/>
                          </a:xfrm>
                          <a:prstGeom prst="rect">
                            <a:avLst/>
                          </a:prstGeom>
                          <a:noFill/>
                          <a:ln w="38100">
                            <a:noFill/>
                            <a:miter/>
                          </a:ln>
                        </p:spPr>
                      </p:pic>
                    </p:oleObj>
                  </mc:Fallback>
                </mc:AlternateContent>
              </a:graphicData>
            </a:graphic>
          </p:graphicFrame>
          <p:graphicFrame>
            <p:nvGraphicFramePr>
              <p:cNvPr id="59453" name="Object 7"/>
              <p:cNvGraphicFramePr/>
              <p:nvPr/>
            </p:nvGraphicFramePr>
            <p:xfrm>
              <a:off x="3706" y="774"/>
              <a:ext cx="130" cy="137"/>
            </p:xfrm>
            <a:graphic>
              <a:graphicData uri="http://schemas.openxmlformats.org/presentationml/2006/ole">
                <mc:AlternateContent xmlns:mc="http://schemas.openxmlformats.org/markup-compatibility/2006">
                  <mc:Choice xmlns:v="urn:schemas-microsoft-com:vml" Requires="v">
                    <p:oleObj spid="_x0000_s3082" name="" r:id="rId19" imgW="127000" imgH="164465" progId="Equation.3">
                      <p:embed/>
                    </p:oleObj>
                  </mc:Choice>
                  <mc:Fallback>
                    <p:oleObj name="" r:id="rId19" imgW="127000" imgH="164465" progId="Equation.3">
                      <p:embed/>
                      <p:pic>
                        <p:nvPicPr>
                          <p:cNvPr id="0" name="Picture 3081"/>
                          <p:cNvPicPr/>
                          <p:nvPr/>
                        </p:nvPicPr>
                        <p:blipFill>
                          <a:blip r:embed="rId20"/>
                          <a:stretch>
                            <a:fillRect/>
                          </a:stretch>
                        </p:blipFill>
                        <p:spPr>
                          <a:xfrm>
                            <a:off x="3706" y="774"/>
                            <a:ext cx="130" cy="137"/>
                          </a:xfrm>
                          <a:prstGeom prst="rect">
                            <a:avLst/>
                          </a:prstGeom>
                          <a:noFill/>
                          <a:ln w="38100">
                            <a:noFill/>
                            <a:miter/>
                          </a:ln>
                        </p:spPr>
                      </p:pic>
                    </p:oleObj>
                  </mc:Fallback>
                </mc:AlternateContent>
              </a:graphicData>
            </a:graphic>
          </p:graphicFrame>
          <p:graphicFrame>
            <p:nvGraphicFramePr>
              <p:cNvPr id="59454" name="Object 8"/>
              <p:cNvGraphicFramePr/>
              <p:nvPr/>
            </p:nvGraphicFramePr>
            <p:xfrm>
              <a:off x="4125" y="765"/>
              <a:ext cx="130" cy="137"/>
            </p:xfrm>
            <a:graphic>
              <a:graphicData uri="http://schemas.openxmlformats.org/presentationml/2006/ole">
                <mc:AlternateContent xmlns:mc="http://schemas.openxmlformats.org/markup-compatibility/2006">
                  <mc:Choice xmlns:v="urn:schemas-microsoft-com:vml" Requires="v">
                    <p:oleObj spid="_x0000_s3083" name="" r:id="rId21" imgW="127000" imgH="164465" progId="Equation.3">
                      <p:embed/>
                    </p:oleObj>
                  </mc:Choice>
                  <mc:Fallback>
                    <p:oleObj name="" r:id="rId21" imgW="127000" imgH="164465" progId="Equation.3">
                      <p:embed/>
                      <p:pic>
                        <p:nvPicPr>
                          <p:cNvPr id="0" name="Picture 3082"/>
                          <p:cNvPicPr/>
                          <p:nvPr/>
                        </p:nvPicPr>
                        <p:blipFill>
                          <a:blip r:embed="rId22"/>
                          <a:stretch>
                            <a:fillRect/>
                          </a:stretch>
                        </p:blipFill>
                        <p:spPr>
                          <a:xfrm>
                            <a:off x="4125" y="765"/>
                            <a:ext cx="130" cy="137"/>
                          </a:xfrm>
                          <a:prstGeom prst="rect">
                            <a:avLst/>
                          </a:prstGeom>
                          <a:noFill/>
                          <a:ln w="38100">
                            <a:noFill/>
                            <a:miter/>
                          </a:ln>
                        </p:spPr>
                      </p:pic>
                    </p:oleObj>
                  </mc:Fallback>
                </mc:AlternateContent>
              </a:graphicData>
            </a:graphic>
          </p:graphicFrame>
          <p:sp>
            <p:nvSpPr>
              <p:cNvPr id="59455" name="Text Box 112"/>
              <p:cNvSpPr txBox="1"/>
              <p:nvPr/>
            </p:nvSpPr>
            <p:spPr>
              <a:xfrm>
                <a:off x="3823" y="1194"/>
                <a:ext cx="325" cy="736"/>
              </a:xfrm>
              <a:prstGeom prst="rect">
                <a:avLst/>
              </a:prstGeom>
              <a:noFill/>
              <a:ln w="12700">
                <a:noFill/>
              </a:ln>
            </p:spPr>
            <p:txBody>
              <a:bodyPr anchor="t" anchorCtr="0">
                <a:spAutoFit/>
              </a:bodyPr>
              <a:p>
                <a:pPr>
                  <a:spcBef>
                    <a:spcPct val="50000"/>
                  </a:spcBef>
                </a:pPr>
                <a:r>
                  <a:rPr lang="en-US" altLang="zh-TW" b="1" dirty="0">
                    <a:solidFill>
                      <a:srgbClr val="FFFFFF"/>
                    </a:solidFill>
                    <a:latin typeface="Times" pitchFamily="18" charset="0"/>
                    <a:ea typeface="新細明體" panose="02020500000000000000" pitchFamily="18" charset="-120"/>
                  </a:rPr>
                  <a:t>PD</a:t>
                </a:r>
                <a:endParaRPr lang="en-US" altLang="zh-TW" b="1" dirty="0">
                  <a:solidFill>
                    <a:srgbClr val="FFFFFF"/>
                  </a:solidFill>
                  <a:latin typeface="Times" pitchFamily="18" charset="0"/>
                  <a:ea typeface="新細明體" panose="02020500000000000000" pitchFamily="18" charset="-120"/>
                </a:endParaRPr>
              </a:p>
            </p:txBody>
          </p:sp>
        </p:grpSp>
      </p:grpSp>
      <p:sp>
        <p:nvSpPr>
          <p:cNvPr id="59457" name="Text Box 6"/>
          <p:cNvSpPr txBox="1"/>
          <p:nvPr/>
        </p:nvSpPr>
        <p:spPr>
          <a:xfrm>
            <a:off x="187960" y="3963670"/>
            <a:ext cx="1905000" cy="368300"/>
          </a:xfrm>
          <a:prstGeom prst="rect">
            <a:avLst/>
          </a:prstGeom>
          <a:noFill/>
          <a:ln w="9525">
            <a:noFill/>
          </a:ln>
        </p:spPr>
        <p:txBody>
          <a:bodyPr wrap="none" anchor="t" anchorCtr="0">
            <a:spAutoFit/>
          </a:bodyPr>
          <a:p>
            <a:r>
              <a:rPr lang="en-US" altLang="zh-CN">
                <a:latin typeface="Arial" panose="020B0604020202020204" pitchFamily="34" charset="0"/>
                <a:ea typeface="新細明體" panose="02020500000000000000" pitchFamily="18" charset="-120"/>
              </a:rPr>
              <a:t>Hadronic Tensor:</a:t>
            </a:r>
            <a:endParaRPr lang="en-US" altLang="zh-CN">
              <a:latin typeface="Arial" panose="020B0604020202020204" pitchFamily="34" charset="0"/>
              <a:ea typeface="新細明體" panose="02020500000000000000" pitchFamily="18" charset="-120"/>
            </a:endParaRPr>
          </a:p>
        </p:txBody>
      </p:sp>
      <p:pic>
        <p:nvPicPr>
          <p:cNvPr id="59458" name="Picture 7"/>
          <p:cNvPicPr>
            <a:picLocks noChangeAspect="1"/>
          </p:cNvPicPr>
          <p:nvPr/>
        </p:nvPicPr>
        <p:blipFill>
          <a:blip r:embed="rId23"/>
          <a:stretch>
            <a:fillRect/>
          </a:stretch>
        </p:blipFill>
        <p:spPr>
          <a:xfrm>
            <a:off x="349250" y="2951163"/>
            <a:ext cx="3868738" cy="935037"/>
          </a:xfrm>
          <a:prstGeom prst="rect">
            <a:avLst/>
          </a:prstGeom>
          <a:noFill/>
          <a:ln w="9525">
            <a:noFill/>
          </a:ln>
        </p:spPr>
      </p:pic>
      <p:pic>
        <p:nvPicPr>
          <p:cNvPr id="5" name="Content Placeholder 4"/>
          <p:cNvPicPr>
            <a:picLocks noChangeAspect="1"/>
          </p:cNvPicPr>
          <p:nvPr>
            <p:ph sz="half" idx="1"/>
          </p:nvPr>
        </p:nvPicPr>
        <p:blipFill>
          <a:blip r:embed="rId24"/>
          <a:stretch>
            <a:fillRect/>
          </a:stretch>
        </p:blipFill>
        <p:spPr>
          <a:xfrm>
            <a:off x="2085975" y="3716655"/>
            <a:ext cx="6754495" cy="742315"/>
          </a:xfrm>
          <a:prstGeom prst="rect">
            <a:avLst/>
          </a:prstGeom>
        </p:spPr>
      </p:pic>
      <p:sp>
        <p:nvSpPr>
          <p:cNvPr id="9" name="Text Box 8"/>
          <p:cNvSpPr txBox="1"/>
          <p:nvPr/>
        </p:nvSpPr>
        <p:spPr>
          <a:xfrm>
            <a:off x="189230" y="4364990"/>
            <a:ext cx="5296535" cy="368300"/>
          </a:xfrm>
          <a:prstGeom prst="rect">
            <a:avLst/>
          </a:prstGeom>
          <a:noFill/>
        </p:spPr>
        <p:txBody>
          <a:bodyPr wrap="none" rtlCol="0" anchor="t">
            <a:spAutoFit/>
          </a:bodyPr>
          <a:p>
            <a:r>
              <a:rPr lang="en-US" altLang="zh-CN">
                <a:sym typeface="+mn-ea"/>
              </a:rPr>
              <a:t>Hadronic Tensor in term of the structure functions: </a:t>
            </a:r>
            <a:endParaRPr lang="en-US"/>
          </a:p>
        </p:txBody>
      </p:sp>
      <p:pic>
        <p:nvPicPr>
          <p:cNvPr id="3" name="Content Placeholder 2"/>
          <p:cNvPicPr>
            <a:picLocks noChangeAspect="1"/>
          </p:cNvPicPr>
          <p:nvPr>
            <p:ph sz="half" idx="2"/>
          </p:nvPr>
        </p:nvPicPr>
        <p:blipFill>
          <a:blip r:embed="rId25"/>
          <a:stretch>
            <a:fillRect/>
          </a:stretch>
        </p:blipFill>
        <p:spPr>
          <a:xfrm>
            <a:off x="394970" y="4940935"/>
            <a:ext cx="6045835" cy="1669415"/>
          </a:xfrm>
          <a:prstGeom prst="rect">
            <a:avLst/>
          </a:prstGeom>
        </p:spPr>
      </p:pic>
      <p:sp>
        <p:nvSpPr>
          <p:cNvPr id="4" name="Rectangles 3"/>
          <p:cNvSpPr/>
          <p:nvPr/>
        </p:nvSpPr>
        <p:spPr>
          <a:xfrm>
            <a:off x="5939790" y="6236970"/>
            <a:ext cx="648335" cy="216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Title 10"/>
          <p:cNvSpPr>
            <a:spLocks noGrp="1"/>
          </p:cNvSpPr>
          <p:nvPr>
            <p:ph type="title" sz="quarter"/>
          </p:nvPr>
        </p:nvSpPr>
        <p:spPr>
          <a:xfrm>
            <a:off x="1258888" y="534988"/>
            <a:ext cx="7793037" cy="1462087"/>
          </a:xfrm>
        </p:spPr>
        <p:txBody>
          <a:bodyPr/>
          <a:p>
            <a:r>
              <a:rPr lang="en-US" altLang="zh-CN" sz="2400">
                <a:sym typeface="+mn-ea"/>
              </a:rPr>
              <a:t>Parton Distribuitons Functions as matrix elements</a:t>
            </a:r>
            <a:br>
              <a:rPr lang="en-US" altLang="zh-CN" sz="2400"/>
            </a:br>
            <a:endParaRPr lang="en-US" sz="2400"/>
          </a:p>
        </p:txBody>
      </p:sp>
      <p:pic>
        <p:nvPicPr>
          <p:cNvPr id="5" name="Content Placeholder 4"/>
          <p:cNvPicPr>
            <a:picLocks noChangeAspect="1"/>
          </p:cNvPicPr>
          <p:nvPr>
            <p:ph sz="quarter" idx="1"/>
          </p:nvPr>
        </p:nvPicPr>
        <p:blipFill>
          <a:blip r:embed="rId1"/>
          <a:stretch>
            <a:fillRect/>
          </a:stretch>
        </p:blipFill>
        <p:spPr>
          <a:xfrm>
            <a:off x="467360" y="2636520"/>
            <a:ext cx="4714240" cy="1045210"/>
          </a:xfrm>
          <a:prstGeom prst="rect">
            <a:avLst/>
          </a:prstGeom>
        </p:spPr>
      </p:pic>
      <p:pic>
        <p:nvPicPr>
          <p:cNvPr id="6" name="Content Placeholder 5"/>
          <p:cNvPicPr>
            <a:picLocks noChangeAspect="1"/>
          </p:cNvPicPr>
          <p:nvPr>
            <p:ph sz="quarter" idx="2"/>
          </p:nvPr>
        </p:nvPicPr>
        <p:blipFill>
          <a:blip r:embed="rId2"/>
          <a:stretch>
            <a:fillRect/>
          </a:stretch>
        </p:blipFill>
        <p:spPr>
          <a:xfrm>
            <a:off x="467360" y="4364990"/>
            <a:ext cx="6685915" cy="1278890"/>
          </a:xfrm>
          <a:prstGeom prst="rect">
            <a:avLst/>
          </a:prstGeom>
        </p:spPr>
      </p:pic>
      <p:pic>
        <p:nvPicPr>
          <p:cNvPr id="7" name="Content Placeholder 6"/>
          <p:cNvPicPr>
            <a:picLocks noChangeAspect="1"/>
          </p:cNvPicPr>
          <p:nvPr>
            <p:ph sz="quarter" idx="3"/>
          </p:nvPr>
        </p:nvPicPr>
        <p:blipFill>
          <a:blip r:embed="rId3"/>
          <a:stretch>
            <a:fillRect/>
          </a:stretch>
        </p:blipFill>
        <p:spPr>
          <a:xfrm>
            <a:off x="611505" y="2016125"/>
            <a:ext cx="6718300" cy="495935"/>
          </a:xfrm>
          <a:prstGeom prst="rect">
            <a:avLst/>
          </a:prstGeom>
        </p:spPr>
      </p:pic>
      <p:pic>
        <p:nvPicPr>
          <p:cNvPr id="10" name="Content Placeholder 9"/>
          <p:cNvPicPr>
            <a:picLocks noChangeAspect="1"/>
          </p:cNvPicPr>
          <p:nvPr>
            <p:ph sz="quarter" idx="4"/>
          </p:nvPr>
        </p:nvPicPr>
        <p:blipFill>
          <a:blip r:embed="rId4"/>
          <a:stretch>
            <a:fillRect/>
          </a:stretch>
        </p:blipFill>
        <p:spPr>
          <a:xfrm>
            <a:off x="539115" y="3860800"/>
            <a:ext cx="4885690" cy="414020"/>
          </a:xfrm>
          <a:prstGeom prst="rect">
            <a:avLst/>
          </a:prstGeom>
        </p:spPr>
      </p:pic>
      <p:pic>
        <p:nvPicPr>
          <p:cNvPr id="12" name="Picture 11"/>
          <p:cNvPicPr>
            <a:picLocks noChangeAspect="1"/>
          </p:cNvPicPr>
          <p:nvPr/>
        </p:nvPicPr>
        <p:blipFill>
          <a:blip r:embed="rId5"/>
          <a:stretch>
            <a:fillRect/>
          </a:stretch>
        </p:blipFill>
        <p:spPr>
          <a:xfrm>
            <a:off x="5424805" y="3882390"/>
            <a:ext cx="3573780" cy="371475"/>
          </a:xfrm>
          <a:prstGeom prst="rect">
            <a:avLst/>
          </a:prstGeom>
        </p:spPr>
      </p:pic>
      <p:pic>
        <p:nvPicPr>
          <p:cNvPr id="13" name="Picture 12"/>
          <p:cNvPicPr>
            <a:picLocks noChangeAspect="1"/>
          </p:cNvPicPr>
          <p:nvPr/>
        </p:nvPicPr>
        <p:blipFill>
          <a:blip r:embed="rId6"/>
          <a:stretch>
            <a:fillRect/>
          </a:stretch>
        </p:blipFill>
        <p:spPr>
          <a:xfrm>
            <a:off x="467360" y="5949315"/>
            <a:ext cx="4363085" cy="557530"/>
          </a:xfrm>
          <a:prstGeom prst="rect">
            <a:avLst/>
          </a:prstGeom>
        </p:spPr>
      </p:pic>
      <p:sp>
        <p:nvSpPr>
          <p:cNvPr id="14" name="Rectangles 13"/>
          <p:cNvSpPr/>
          <p:nvPr/>
        </p:nvSpPr>
        <p:spPr>
          <a:xfrm>
            <a:off x="7595870" y="3816350"/>
            <a:ext cx="1400175" cy="504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Title 208900"/>
          <p:cNvSpPr>
            <a:spLocks noGrp="1"/>
          </p:cNvSpPr>
          <p:nvPr>
            <p:ph type="title"/>
          </p:nvPr>
        </p:nvSpPr>
        <p:spPr/>
        <p:txBody>
          <a:bodyPr vert="horz" wrap="square" lIns="91440" tIns="45720" rIns="91440" bIns="45720" anchor="b" anchorCtr="0"/>
          <a:p>
            <a:r>
              <a:rPr lang="en-US" altLang="zh-TW"/>
              <a:t> What is EIC?</a:t>
            </a:r>
            <a:endParaRPr lang="en-US" altLang="zh-TW"/>
          </a:p>
        </p:txBody>
      </p:sp>
      <p:sp>
        <p:nvSpPr>
          <p:cNvPr id="11266" name="Text Box 1"/>
          <p:cNvSpPr txBox="1"/>
          <p:nvPr/>
        </p:nvSpPr>
        <p:spPr>
          <a:xfrm>
            <a:off x="3298825" y="1916430"/>
            <a:ext cx="5756275" cy="5077460"/>
          </a:xfrm>
          <a:prstGeom prst="rect">
            <a:avLst/>
          </a:prstGeom>
          <a:noFill/>
          <a:ln w="9525">
            <a:noFill/>
          </a:ln>
        </p:spPr>
        <p:txBody>
          <a:bodyPr wrap="square" anchor="t" anchorCtr="0">
            <a:spAutoFit/>
          </a:bodyPr>
          <a:p>
            <a:r>
              <a:rPr lang="en-US" altLang="zh-CN" sz="2400">
                <a:latin typeface="Arial" panose="020B0604020202020204" pitchFamily="34" charset="0"/>
                <a:ea typeface="新細明體" panose="02020500000000000000" pitchFamily="18" charset="-120"/>
              </a:rPr>
              <a:t>The construction of an Electron-Ion Collider (EIC) has been recently approved by the United States Department of Energy at Brookhaven National Laboratory, and could record the first scattering events as early as </a:t>
            </a:r>
            <a:r>
              <a:rPr lang="en-US" altLang="zh-CN" sz="2400">
                <a:solidFill>
                  <a:srgbClr val="FF0000"/>
                </a:solidFill>
                <a:latin typeface="Arial" panose="020B0604020202020204" pitchFamily="34" charset="0"/>
                <a:ea typeface="新細明體" panose="02020500000000000000" pitchFamily="18" charset="-120"/>
              </a:rPr>
              <a:t>2030</a:t>
            </a:r>
            <a:r>
              <a:rPr lang="en-US" altLang="zh-CN" sz="2400">
                <a:latin typeface="Arial" panose="020B0604020202020204" pitchFamily="34" charset="0"/>
                <a:ea typeface="新細明體" panose="02020500000000000000" pitchFamily="18" charset="-120"/>
              </a:rPr>
              <a:t>. By colliding (</a:t>
            </a:r>
            <a:r>
              <a:rPr lang="en-US" altLang="zh-CN" sz="2400">
                <a:solidFill>
                  <a:srgbClr val="7030A0"/>
                </a:solidFill>
                <a:latin typeface="Arial" panose="020B0604020202020204" pitchFamily="34" charset="0"/>
                <a:ea typeface="新細明體" panose="02020500000000000000" pitchFamily="18" charset="-120"/>
              </a:rPr>
              <a:t>polarized</a:t>
            </a:r>
            <a:r>
              <a:rPr lang="en-US" altLang="zh-CN" sz="2400">
                <a:latin typeface="Arial" panose="020B0604020202020204" pitchFamily="34" charset="0"/>
                <a:ea typeface="新細明體" panose="02020500000000000000" pitchFamily="18" charset="-120"/>
              </a:rPr>
              <a:t>) electron, and potentially </a:t>
            </a:r>
            <a:r>
              <a:rPr lang="en-US" altLang="zh-CN" sz="2400">
                <a:gradFill>
                  <a:gsLst>
                    <a:gs pos="0">
                      <a:srgbClr val="007BD3"/>
                    </a:gs>
                    <a:gs pos="100000">
                      <a:srgbClr val="034373"/>
                    </a:gs>
                  </a:gsLst>
                  <a:lin scaled="0"/>
                </a:gradFill>
                <a:latin typeface="Arial" panose="020B0604020202020204" pitchFamily="34" charset="0"/>
                <a:ea typeface="新細明體" panose="02020500000000000000" pitchFamily="18" charset="-120"/>
              </a:rPr>
              <a:t>positron</a:t>
            </a:r>
            <a:r>
              <a:rPr lang="en-US" altLang="zh-CN" sz="2400">
                <a:latin typeface="Arial" panose="020B0604020202020204" pitchFamily="34" charset="0"/>
                <a:ea typeface="新細明體" panose="02020500000000000000" pitchFamily="18" charset="-120"/>
              </a:rPr>
              <a:t>, beams with proton or ion beams at a center-of-mass energy of up to </a:t>
            </a:r>
            <a:r>
              <a:rPr lang="en-US" altLang="zh-CN" sz="2400">
                <a:solidFill>
                  <a:srgbClr val="FF0000"/>
                </a:solidFill>
                <a:latin typeface="Arial" panose="020B0604020202020204" pitchFamily="34" charset="0"/>
                <a:ea typeface="新細明體" panose="02020500000000000000" pitchFamily="18" charset="-120"/>
              </a:rPr>
              <a:t>E</a:t>
            </a:r>
            <a:r>
              <a:rPr lang="en-US" altLang="zh-CN" sz="2400">
                <a:solidFill>
                  <a:srgbClr val="FF0000"/>
                </a:solidFill>
                <a:latin typeface="新細明體" panose="02020500000000000000" pitchFamily="18" charset="-120"/>
                <a:ea typeface="新細明體" panose="02020500000000000000" pitchFamily="18" charset="-120"/>
              </a:rPr>
              <a:t>≦</a:t>
            </a:r>
            <a:r>
              <a:rPr lang="en-US" altLang="zh-CN" sz="2400">
                <a:solidFill>
                  <a:srgbClr val="FF0000"/>
                </a:solidFill>
                <a:latin typeface="Arial" panose="020B0604020202020204" pitchFamily="34" charset="0"/>
                <a:ea typeface="新細明體" panose="02020500000000000000" pitchFamily="18" charset="-120"/>
              </a:rPr>
              <a:t>140 GeV,</a:t>
            </a:r>
            <a:r>
              <a:rPr lang="en-US" altLang="zh-CN" sz="2400">
                <a:latin typeface="Arial" panose="020B0604020202020204" pitchFamily="34" charset="0"/>
                <a:ea typeface="新細明體" panose="02020500000000000000" pitchFamily="18" charset="-120"/>
              </a:rPr>
              <a:t> the EIC will perform key measurements to investigate QCD at the</a:t>
            </a:r>
            <a:r>
              <a:rPr lang="en-US" altLang="zh-CN" sz="2400">
                <a:solidFill>
                  <a:srgbClr val="FF0000"/>
                </a:solidFill>
                <a:latin typeface="Arial" panose="020B0604020202020204" pitchFamily="34" charset="0"/>
                <a:ea typeface="新細明體" panose="02020500000000000000" pitchFamily="18" charset="-120"/>
              </a:rPr>
              <a:t> Intensity Frontier</a:t>
            </a:r>
            <a:r>
              <a:rPr lang="en-US" altLang="zh-CN" sz="2400">
                <a:latin typeface="Arial" panose="020B0604020202020204" pitchFamily="34" charset="0"/>
                <a:ea typeface="新細明體" panose="02020500000000000000" pitchFamily="18" charset="-120"/>
              </a:rPr>
              <a:t>.</a:t>
            </a:r>
            <a:endParaRPr lang="en-US" altLang="zh-CN" sz="2400">
              <a:latin typeface="Arial" panose="020B0604020202020204" pitchFamily="34" charset="0"/>
              <a:ea typeface="新細明體" panose="02020500000000000000" pitchFamily="18" charset="-120"/>
            </a:endParaRPr>
          </a:p>
          <a:p>
            <a:endParaRPr lang="en-US" altLang="zh-CN">
              <a:latin typeface="Arial" panose="020B0604020202020204" pitchFamily="34" charset="0"/>
              <a:ea typeface="新細明體" panose="02020500000000000000" pitchFamily="18" charset="-120"/>
            </a:endParaRPr>
          </a:p>
          <a:p>
            <a:endParaRPr lang="en-US" altLang="zh-CN">
              <a:latin typeface="Arial" panose="020B0604020202020204" pitchFamily="34" charset="0"/>
              <a:ea typeface="新細明體" panose="02020500000000000000" pitchFamily="18" charset="-120"/>
            </a:endParaRPr>
          </a:p>
        </p:txBody>
      </p:sp>
      <p:pic>
        <p:nvPicPr>
          <p:cNvPr id="100" name="Content Placeholder 99"/>
          <p:cNvPicPr>
            <a:picLocks noChangeAspect="1"/>
          </p:cNvPicPr>
          <p:nvPr>
            <p:ph sz="half" idx="1"/>
          </p:nvPr>
        </p:nvPicPr>
        <p:blipFill>
          <a:blip r:embed="rId1"/>
          <a:stretch>
            <a:fillRect/>
          </a:stretch>
        </p:blipFill>
        <p:spPr>
          <a:xfrm>
            <a:off x="5331460" y="-27305"/>
            <a:ext cx="3768725" cy="1840230"/>
          </a:xfrm>
          <a:prstGeom prst="rect">
            <a:avLst/>
          </a:prstGeom>
          <a:noFill/>
          <a:ln w="9525">
            <a:noFill/>
          </a:ln>
        </p:spPr>
      </p:pic>
      <p:pic>
        <p:nvPicPr>
          <p:cNvPr id="101" name="Content Placeholder 100"/>
          <p:cNvPicPr/>
          <p:nvPr>
            <p:ph sz="half" idx="2"/>
          </p:nvPr>
        </p:nvPicPr>
        <p:blipFill>
          <a:blip r:embed="rId2"/>
          <a:stretch>
            <a:fillRect/>
          </a:stretch>
        </p:blipFill>
        <p:spPr>
          <a:xfrm>
            <a:off x="107315" y="2276475"/>
            <a:ext cx="3051810" cy="3699510"/>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Title 2"/>
          <p:cNvSpPr>
            <a:spLocks noGrp="1"/>
          </p:cNvSpPr>
          <p:nvPr>
            <p:ph type="title"/>
          </p:nvPr>
        </p:nvSpPr>
        <p:spPr/>
        <p:txBody>
          <a:bodyPr anchor="b" anchorCtr="0"/>
          <a:p>
            <a:r>
              <a:rPr lang="en-US" altLang="zh-CN" sz="2400"/>
              <a:t>Parton Distribuitons Functions as matrix elements</a:t>
            </a:r>
            <a:endParaRPr lang="en-US" altLang="zh-CN" sz="2400"/>
          </a:p>
        </p:txBody>
      </p:sp>
      <p:sp>
        <p:nvSpPr>
          <p:cNvPr id="59457" name="Text Box 6"/>
          <p:cNvSpPr txBox="1"/>
          <p:nvPr/>
        </p:nvSpPr>
        <p:spPr>
          <a:xfrm>
            <a:off x="179070" y="3284855"/>
            <a:ext cx="3141980" cy="368300"/>
          </a:xfrm>
          <a:prstGeom prst="rect">
            <a:avLst/>
          </a:prstGeom>
          <a:noFill/>
          <a:ln w="9525">
            <a:noFill/>
          </a:ln>
        </p:spPr>
        <p:txBody>
          <a:bodyPr wrap="none" anchor="t" anchorCtr="0">
            <a:spAutoFit/>
          </a:bodyPr>
          <a:p>
            <a:r>
              <a:rPr lang="en-US" altLang="zh-CN">
                <a:latin typeface="Arial" panose="020B0604020202020204" pitchFamily="34" charset="0"/>
                <a:ea typeface="新細明體" panose="02020500000000000000" pitchFamily="18" charset="-120"/>
              </a:rPr>
              <a:t>Forward Compton Amplitude:</a:t>
            </a:r>
            <a:endParaRPr lang="en-US" altLang="zh-CN">
              <a:latin typeface="Arial" panose="020B0604020202020204" pitchFamily="34" charset="0"/>
              <a:ea typeface="新細明體" panose="02020500000000000000" pitchFamily="18" charset="-120"/>
            </a:endParaRPr>
          </a:p>
        </p:txBody>
      </p:sp>
      <p:sp>
        <p:nvSpPr>
          <p:cNvPr id="9" name="Text Box 8"/>
          <p:cNvSpPr txBox="1"/>
          <p:nvPr/>
        </p:nvSpPr>
        <p:spPr>
          <a:xfrm>
            <a:off x="61595" y="4725035"/>
            <a:ext cx="3205480" cy="368300"/>
          </a:xfrm>
          <a:prstGeom prst="rect">
            <a:avLst/>
          </a:prstGeom>
          <a:noFill/>
        </p:spPr>
        <p:txBody>
          <a:bodyPr wrap="none" rtlCol="0" anchor="t">
            <a:spAutoFit/>
          </a:bodyPr>
          <a:p>
            <a:r>
              <a:rPr lang="en-US" altLang="zh-CN">
                <a:sym typeface="+mn-ea"/>
              </a:rPr>
              <a:t>Forward Compton Amplitude: </a:t>
            </a:r>
            <a:endParaRPr lang="en-US"/>
          </a:p>
        </p:txBody>
      </p:sp>
      <p:sp>
        <p:nvSpPr>
          <p:cNvPr id="4" name="Rectangles 3"/>
          <p:cNvSpPr/>
          <p:nvPr/>
        </p:nvSpPr>
        <p:spPr>
          <a:xfrm>
            <a:off x="5939790" y="6236970"/>
            <a:ext cx="648335" cy="216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7" name="Content Placeholder 5"/>
          <p:cNvPicPr>
            <a:picLocks noChangeAspect="1"/>
          </p:cNvPicPr>
          <p:nvPr>
            <p:ph sz="half" idx="1"/>
          </p:nvPr>
        </p:nvPicPr>
        <p:blipFill>
          <a:blip r:embed="rId1"/>
          <a:stretch>
            <a:fillRect/>
          </a:stretch>
        </p:blipFill>
        <p:spPr>
          <a:xfrm>
            <a:off x="-24765" y="3716655"/>
            <a:ext cx="7578090" cy="884555"/>
          </a:xfrm>
          <a:prstGeom prst="rect">
            <a:avLst/>
          </a:prstGeom>
          <a:noFill/>
          <a:ln w="9525">
            <a:noFill/>
          </a:ln>
        </p:spPr>
      </p:pic>
      <p:grpSp>
        <p:nvGrpSpPr>
          <p:cNvPr id="8" name="Group 54"/>
          <p:cNvGrpSpPr/>
          <p:nvPr/>
        </p:nvGrpSpPr>
        <p:grpSpPr>
          <a:xfrm>
            <a:off x="1297305" y="1960245"/>
            <a:ext cx="6948488" cy="1052513"/>
            <a:chOff x="-122" y="716"/>
            <a:chExt cx="4964" cy="1202"/>
          </a:xfrm>
        </p:grpSpPr>
        <p:grpSp>
          <p:nvGrpSpPr>
            <p:cNvPr id="10" name="Group 55"/>
            <p:cNvGrpSpPr/>
            <p:nvPr/>
          </p:nvGrpSpPr>
          <p:grpSpPr>
            <a:xfrm>
              <a:off x="1062" y="856"/>
              <a:ext cx="1452" cy="926"/>
              <a:chOff x="3418" y="2870"/>
              <a:chExt cx="1669" cy="1198"/>
            </a:xfrm>
          </p:grpSpPr>
          <p:graphicFrame>
            <p:nvGraphicFramePr>
              <p:cNvPr id="11" name="Object 9"/>
              <p:cNvGraphicFramePr/>
              <p:nvPr/>
            </p:nvGraphicFramePr>
            <p:xfrm>
              <a:off x="3661" y="3871"/>
              <a:ext cx="166" cy="197"/>
            </p:xfrm>
            <a:graphic>
              <a:graphicData uri="http://schemas.openxmlformats.org/presentationml/2006/ole">
                <mc:AlternateContent xmlns:mc="http://schemas.openxmlformats.org/markup-compatibility/2006">
                  <mc:Choice xmlns:v="urn:schemas-microsoft-com:vml" Requires="v">
                    <p:oleObj spid="_x0000_s12" name="" r:id="rId2" imgW="139700" imgH="165100" progId="Equation.2">
                      <p:embed/>
                    </p:oleObj>
                  </mc:Choice>
                  <mc:Fallback>
                    <p:oleObj name="" r:id="rId2" imgW="139700" imgH="165100" progId="Equation.2">
                      <p:embed/>
                      <p:pic>
                        <p:nvPicPr>
                          <p:cNvPr id="0" name="Picture 3076"/>
                          <p:cNvPicPr/>
                          <p:nvPr/>
                        </p:nvPicPr>
                        <p:blipFill>
                          <a:blip r:embed="rId3">
                            <a:clrChange>
                              <a:clrFrom>
                                <a:srgbClr val="000000"/>
                              </a:clrFrom>
                              <a:clrTo>
                                <a:srgbClr val="000000">
                                  <a:alpha val="0"/>
                                </a:srgbClr>
                              </a:clrTo>
                            </a:clrChange>
                          </a:blip>
                          <a:stretch>
                            <a:fillRect/>
                          </a:stretch>
                        </p:blipFill>
                        <p:spPr>
                          <a:xfrm>
                            <a:off x="3661" y="3871"/>
                            <a:ext cx="166" cy="197"/>
                          </a:xfrm>
                          <a:prstGeom prst="rect">
                            <a:avLst/>
                          </a:prstGeom>
                          <a:noFill/>
                          <a:ln w="38100">
                            <a:noFill/>
                            <a:miter/>
                          </a:ln>
                        </p:spPr>
                      </p:pic>
                    </p:oleObj>
                  </mc:Fallback>
                </mc:AlternateContent>
              </a:graphicData>
            </a:graphic>
          </p:graphicFrame>
          <p:grpSp>
            <p:nvGrpSpPr>
              <p:cNvPr id="13" name="Group 57"/>
              <p:cNvGrpSpPr/>
              <p:nvPr/>
            </p:nvGrpSpPr>
            <p:grpSpPr>
              <a:xfrm>
                <a:off x="3418" y="2870"/>
                <a:ext cx="1669" cy="1166"/>
                <a:chOff x="3320" y="2858"/>
                <a:chExt cx="1669" cy="1166"/>
              </a:xfrm>
            </p:grpSpPr>
            <p:sp>
              <p:nvSpPr>
                <p:cNvPr id="14" name="Rectangle 58"/>
                <p:cNvSpPr/>
                <p:nvPr/>
              </p:nvSpPr>
              <p:spPr>
                <a:xfrm rot="-4680000">
                  <a:off x="4533" y="3010"/>
                  <a:ext cx="374" cy="234"/>
                </a:xfrm>
                <a:prstGeom prst="rect">
                  <a:avLst/>
                </a:prstGeom>
                <a:noFill/>
                <a:ln w="9525">
                  <a:noFill/>
                </a:ln>
              </p:spPr>
              <p:txBody>
                <a:bodyPr vert="eaVert" lIns="92075" tIns="46038" rIns="92075" bIns="46038" anchor="t" anchorCtr="0">
                  <a:spAutoFit/>
                </a:bodyPr>
                <a:p>
                  <a:endParaRPr lang="zh-TW" altLang="zh-TW" dirty="0">
                    <a:solidFill>
                      <a:srgbClr val="FF3300"/>
                    </a:solidFill>
                    <a:latin typeface="Arial" panose="020B0604020202020204" pitchFamily="34" charset="0"/>
                    <a:ea typeface="新細明體" panose="02020500000000000000" pitchFamily="18" charset="-120"/>
                  </a:endParaRPr>
                </a:p>
              </p:txBody>
            </p:sp>
            <p:grpSp>
              <p:nvGrpSpPr>
                <p:cNvPr id="15" name="Group 59"/>
                <p:cNvGrpSpPr/>
                <p:nvPr/>
              </p:nvGrpSpPr>
              <p:grpSpPr>
                <a:xfrm>
                  <a:off x="3320" y="2858"/>
                  <a:ext cx="1669" cy="1166"/>
                  <a:chOff x="3320" y="2858"/>
                  <a:chExt cx="1669" cy="1166"/>
                </a:xfrm>
              </p:grpSpPr>
              <p:sp>
                <p:nvSpPr>
                  <p:cNvPr id="16" name="Line 60"/>
                  <p:cNvSpPr/>
                  <p:nvPr/>
                </p:nvSpPr>
                <p:spPr>
                  <a:xfrm>
                    <a:off x="4289" y="3831"/>
                    <a:ext cx="590" cy="62"/>
                  </a:xfrm>
                  <a:prstGeom prst="line">
                    <a:avLst/>
                  </a:prstGeom>
                  <a:ln w="12700" cap="flat" cmpd="sng">
                    <a:solidFill>
                      <a:srgbClr val="000000"/>
                    </a:solidFill>
                    <a:prstDash val="solid"/>
                    <a:round/>
                    <a:headEnd type="none" w="sm" len="sm"/>
                    <a:tailEnd type="none" w="sm" len="sm"/>
                  </a:ln>
                </p:spPr>
              </p:sp>
              <p:grpSp>
                <p:nvGrpSpPr>
                  <p:cNvPr id="17" name="Group 61"/>
                  <p:cNvGrpSpPr/>
                  <p:nvPr/>
                </p:nvGrpSpPr>
                <p:grpSpPr>
                  <a:xfrm>
                    <a:off x="3320" y="2858"/>
                    <a:ext cx="1669" cy="1166"/>
                    <a:chOff x="3298" y="2827"/>
                    <a:chExt cx="1669" cy="1166"/>
                  </a:xfrm>
                </p:grpSpPr>
                <p:sp>
                  <p:nvSpPr>
                    <p:cNvPr id="18" name="Line 62"/>
                    <p:cNvSpPr/>
                    <p:nvPr/>
                  </p:nvSpPr>
                  <p:spPr>
                    <a:xfrm flipV="1">
                      <a:off x="4402" y="3221"/>
                      <a:ext cx="108" cy="12"/>
                    </a:xfrm>
                    <a:prstGeom prst="line">
                      <a:avLst/>
                    </a:prstGeom>
                    <a:ln w="12700" cap="flat" cmpd="sng">
                      <a:solidFill>
                        <a:srgbClr val="000000"/>
                      </a:solidFill>
                      <a:prstDash val="solid"/>
                      <a:round/>
                      <a:headEnd type="none" w="sm" len="sm"/>
                      <a:tailEnd type="stealth" w="med" len="lg"/>
                    </a:ln>
                  </p:spPr>
                </p:sp>
                <p:grpSp>
                  <p:nvGrpSpPr>
                    <p:cNvPr id="19" name="Group 63"/>
                    <p:cNvGrpSpPr/>
                    <p:nvPr/>
                  </p:nvGrpSpPr>
                  <p:grpSpPr>
                    <a:xfrm>
                      <a:off x="3298" y="2827"/>
                      <a:ext cx="1669" cy="1166"/>
                      <a:chOff x="3406" y="2869"/>
                      <a:chExt cx="1669" cy="1166"/>
                    </a:xfrm>
                  </p:grpSpPr>
                  <p:sp>
                    <p:nvSpPr>
                      <p:cNvPr id="20" name="Line 64"/>
                      <p:cNvSpPr/>
                      <p:nvPr/>
                    </p:nvSpPr>
                    <p:spPr>
                      <a:xfrm flipV="1">
                        <a:off x="4252" y="3399"/>
                        <a:ext cx="17" cy="105"/>
                      </a:xfrm>
                      <a:prstGeom prst="line">
                        <a:avLst/>
                      </a:prstGeom>
                      <a:ln w="12700" cap="flat" cmpd="sng">
                        <a:solidFill>
                          <a:srgbClr val="000000"/>
                        </a:solidFill>
                        <a:prstDash val="solid"/>
                        <a:round/>
                        <a:headEnd type="none" w="sm" len="sm"/>
                        <a:tailEnd type="stealth" w="med" len="lg"/>
                      </a:ln>
                    </p:spPr>
                  </p:sp>
                  <p:grpSp>
                    <p:nvGrpSpPr>
                      <p:cNvPr id="21" name="Group 65"/>
                      <p:cNvGrpSpPr/>
                      <p:nvPr/>
                    </p:nvGrpSpPr>
                    <p:grpSpPr>
                      <a:xfrm>
                        <a:off x="3406" y="2869"/>
                        <a:ext cx="1669" cy="1166"/>
                        <a:chOff x="3378" y="2869"/>
                        <a:chExt cx="1669" cy="1166"/>
                      </a:xfrm>
                    </p:grpSpPr>
                    <p:sp>
                      <p:nvSpPr>
                        <p:cNvPr id="22" name="Freeform 66"/>
                        <p:cNvSpPr/>
                        <p:nvPr/>
                      </p:nvSpPr>
                      <p:spPr>
                        <a:xfrm>
                          <a:off x="3923" y="3021"/>
                          <a:ext cx="337" cy="289"/>
                        </a:xfrm>
                        <a:custGeom>
                          <a:avLst/>
                          <a:gdLst/>
                          <a:ahLst/>
                          <a:cxnLst>
                            <a:cxn ang="0">
                              <a:pos x="0" y="13"/>
                            </a:cxn>
                            <a:cxn ang="0">
                              <a:pos x="53" y="0"/>
                            </a:cxn>
                            <a:cxn ang="0">
                              <a:pos x="46" y="59"/>
                            </a:cxn>
                            <a:cxn ang="0">
                              <a:pos x="100" y="45"/>
                            </a:cxn>
                            <a:cxn ang="0">
                              <a:pos x="93" y="105"/>
                            </a:cxn>
                            <a:cxn ang="0">
                              <a:pos x="147" y="91"/>
                            </a:cxn>
                            <a:cxn ang="0">
                              <a:pos x="140" y="150"/>
                            </a:cxn>
                            <a:cxn ang="0">
                              <a:pos x="195" y="137"/>
                            </a:cxn>
                            <a:cxn ang="0">
                              <a:pos x="188" y="196"/>
                            </a:cxn>
                            <a:cxn ang="0">
                              <a:pos x="242" y="182"/>
                            </a:cxn>
                            <a:cxn ang="0">
                              <a:pos x="235" y="242"/>
                            </a:cxn>
                            <a:cxn ang="0">
                              <a:pos x="289" y="228"/>
                            </a:cxn>
                            <a:cxn ang="0">
                              <a:pos x="282" y="288"/>
                            </a:cxn>
                            <a:cxn ang="0">
                              <a:pos x="336" y="274"/>
                            </a:cxn>
                          </a:cxnLst>
                          <a:pathLst>
                            <a:path w="337" h="289">
                              <a:moveTo>
                                <a:pt x="0" y="13"/>
                              </a:moveTo>
                              <a:lnTo>
                                <a:pt x="53" y="0"/>
                              </a:lnTo>
                              <a:lnTo>
                                <a:pt x="46" y="59"/>
                              </a:lnTo>
                              <a:lnTo>
                                <a:pt x="100" y="45"/>
                              </a:lnTo>
                              <a:lnTo>
                                <a:pt x="93" y="105"/>
                              </a:lnTo>
                              <a:lnTo>
                                <a:pt x="147" y="91"/>
                              </a:lnTo>
                              <a:lnTo>
                                <a:pt x="140" y="150"/>
                              </a:lnTo>
                              <a:lnTo>
                                <a:pt x="195" y="137"/>
                              </a:lnTo>
                              <a:lnTo>
                                <a:pt x="188" y="196"/>
                              </a:lnTo>
                              <a:lnTo>
                                <a:pt x="242" y="182"/>
                              </a:lnTo>
                              <a:lnTo>
                                <a:pt x="235" y="242"/>
                              </a:lnTo>
                              <a:lnTo>
                                <a:pt x="289" y="228"/>
                              </a:lnTo>
                              <a:lnTo>
                                <a:pt x="282" y="288"/>
                              </a:lnTo>
                              <a:lnTo>
                                <a:pt x="336" y="274"/>
                              </a:lnTo>
                            </a:path>
                          </a:pathLst>
                        </a:custGeom>
                        <a:noFill/>
                        <a:ln w="12700" cap="rnd" cmpd="sng">
                          <a:solidFill>
                            <a:srgbClr val="000000"/>
                          </a:solidFill>
                          <a:prstDash val="solid"/>
                          <a:round/>
                          <a:headEnd type="none" w="sm" len="sm"/>
                          <a:tailEnd type="none" w="sm" len="sm"/>
                        </a:ln>
                      </p:spPr>
                      <p:txBody>
                        <a:bodyPr/>
                        <a:p>
                          <a:endParaRPr lang="en-US"/>
                        </a:p>
                      </p:txBody>
                    </p:sp>
                    <p:grpSp>
                      <p:nvGrpSpPr>
                        <p:cNvPr id="23" name="Group 67"/>
                        <p:cNvGrpSpPr/>
                        <p:nvPr/>
                      </p:nvGrpSpPr>
                      <p:grpSpPr>
                        <a:xfrm>
                          <a:off x="3378" y="2869"/>
                          <a:ext cx="1669" cy="1166"/>
                          <a:chOff x="3378" y="2869"/>
                          <a:chExt cx="1669" cy="1166"/>
                        </a:xfrm>
                      </p:grpSpPr>
                      <p:sp>
                        <p:nvSpPr>
                          <p:cNvPr id="24" name="Arc 68"/>
                          <p:cNvSpPr/>
                          <p:nvPr/>
                        </p:nvSpPr>
                        <p:spPr>
                          <a:xfrm>
                            <a:off x="4759" y="3255"/>
                            <a:ext cx="228" cy="106"/>
                          </a:xfrm>
                          <a:custGeom>
                            <a:avLst/>
                            <a:gdLst/>
                            <a:ahLst/>
                            <a:cxnLst>
                              <a:cxn ang="0">
                                <a:pos x="0" y="0"/>
                              </a:cxn>
                              <a:cxn ang="0">
                                <a:pos x="0" y="0"/>
                              </a:cxn>
                              <a:cxn ang="0">
                                <a:pos x="0" y="0"/>
                              </a:cxn>
                            </a:cxnLst>
                            <a:pathLst>
                              <a:path w="21600" h="40105" fill="none">
                                <a:moveTo>
                                  <a:pt x="21600" y="40105"/>
                                </a:moveTo>
                                <a:cubicBezTo>
                                  <a:pt x="9670" y="40105"/>
                                  <a:pt x="0" y="30434"/>
                                  <a:pt x="0" y="18505"/>
                                </a:cubicBezTo>
                                <a:cubicBezTo>
                                  <a:pt x="-1" y="10929"/>
                                  <a:pt x="3968" y="3907"/>
                                  <a:pt x="10458" y="-1"/>
                                </a:cubicBezTo>
                              </a:path>
                              <a:path w="21600" h="40105" stroke="0">
                                <a:moveTo>
                                  <a:pt x="21600" y="40105"/>
                                </a:moveTo>
                                <a:cubicBezTo>
                                  <a:pt x="9670" y="40105"/>
                                  <a:pt x="0" y="30434"/>
                                  <a:pt x="0" y="18505"/>
                                </a:cubicBezTo>
                                <a:cubicBezTo>
                                  <a:pt x="-1" y="10929"/>
                                  <a:pt x="3968" y="3907"/>
                                  <a:pt x="10458" y="-1"/>
                                </a:cubicBezTo>
                                <a:lnTo>
                                  <a:pt x="21600" y="18505"/>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25" name="Arc 69"/>
                          <p:cNvSpPr/>
                          <p:nvPr/>
                        </p:nvSpPr>
                        <p:spPr>
                          <a:xfrm>
                            <a:off x="4759" y="3387"/>
                            <a:ext cx="270" cy="70"/>
                          </a:xfrm>
                          <a:custGeom>
                            <a:avLst/>
                            <a:gdLst/>
                            <a:ahLst/>
                            <a:cxnLst>
                              <a:cxn ang="0">
                                <a:pos x="0" y="0"/>
                              </a:cxn>
                              <a:cxn ang="0">
                                <a:pos x="0" y="0"/>
                              </a:cxn>
                              <a:cxn ang="0">
                                <a:pos x="0" y="0"/>
                              </a:cxn>
                            </a:cxnLst>
                            <a:pathLst>
                              <a:path w="21600" h="42636" fill="none">
                                <a:moveTo>
                                  <a:pt x="19274" y="42636"/>
                                </a:moveTo>
                                <a:cubicBezTo>
                                  <a:pt x="8309" y="41449"/>
                                  <a:pt x="0" y="32191"/>
                                  <a:pt x="0" y="21162"/>
                                </a:cubicBezTo>
                                <a:cubicBezTo>
                                  <a:pt x="-1" y="10900"/>
                                  <a:pt x="7219" y="2056"/>
                                  <a:pt x="17272" y="0"/>
                                </a:cubicBezTo>
                              </a:path>
                              <a:path w="21600" h="42636" stroke="0">
                                <a:moveTo>
                                  <a:pt x="19274" y="42636"/>
                                </a:moveTo>
                                <a:cubicBezTo>
                                  <a:pt x="8309" y="41449"/>
                                  <a:pt x="0" y="32191"/>
                                  <a:pt x="0" y="21162"/>
                                </a:cubicBezTo>
                                <a:cubicBezTo>
                                  <a:pt x="-1" y="10900"/>
                                  <a:pt x="7219" y="2056"/>
                                  <a:pt x="17272" y="0"/>
                                </a:cubicBezTo>
                                <a:lnTo>
                                  <a:pt x="21600" y="21162"/>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26" name="Arc 70"/>
                          <p:cNvSpPr/>
                          <p:nvPr/>
                        </p:nvSpPr>
                        <p:spPr>
                          <a:xfrm>
                            <a:off x="4765" y="3475"/>
                            <a:ext cx="282" cy="90"/>
                          </a:xfrm>
                          <a:custGeom>
                            <a:avLst/>
                            <a:gdLst/>
                            <a:ahLst/>
                            <a:cxnLst>
                              <a:cxn ang="0">
                                <a:pos x="0" y="0"/>
                              </a:cxn>
                              <a:cxn ang="0">
                                <a:pos x="0" y="0"/>
                              </a:cxn>
                              <a:cxn ang="0">
                                <a:pos x="0" y="0"/>
                              </a:cxn>
                            </a:cxnLst>
                            <a:pathLst>
                              <a:path w="21600" h="42102" fill="none">
                                <a:moveTo>
                                  <a:pt x="16320" y="42101"/>
                                </a:moveTo>
                                <a:cubicBezTo>
                                  <a:pt x="6724" y="39682"/>
                                  <a:pt x="0" y="31052"/>
                                  <a:pt x="0" y="21157"/>
                                </a:cubicBezTo>
                                <a:cubicBezTo>
                                  <a:pt x="-1" y="10904"/>
                                  <a:pt x="7206" y="2064"/>
                                  <a:pt x="17248" y="-1"/>
                                </a:cubicBezTo>
                              </a:path>
                              <a:path w="21600" h="42102" stroke="0">
                                <a:moveTo>
                                  <a:pt x="16320" y="42101"/>
                                </a:moveTo>
                                <a:cubicBezTo>
                                  <a:pt x="6724" y="39682"/>
                                  <a:pt x="0" y="31052"/>
                                  <a:pt x="0" y="21157"/>
                                </a:cubicBezTo>
                                <a:cubicBezTo>
                                  <a:pt x="-1" y="10904"/>
                                  <a:pt x="7206" y="2064"/>
                                  <a:pt x="17248" y="-1"/>
                                </a:cubicBezTo>
                                <a:lnTo>
                                  <a:pt x="21600" y="21157"/>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27" name="Arc 71"/>
                          <p:cNvSpPr/>
                          <p:nvPr/>
                        </p:nvSpPr>
                        <p:spPr>
                          <a:xfrm>
                            <a:off x="4759" y="3686"/>
                            <a:ext cx="240" cy="70"/>
                          </a:xfrm>
                          <a:custGeom>
                            <a:avLst/>
                            <a:gdLst/>
                            <a:ahLst/>
                            <a:cxnLst>
                              <a:cxn ang="0">
                                <a:pos x="0" y="0"/>
                              </a:cxn>
                              <a:cxn ang="0">
                                <a:pos x="0" y="0"/>
                              </a:cxn>
                              <a:cxn ang="0">
                                <a:pos x="0" y="0"/>
                              </a:cxn>
                            </a:cxnLst>
                            <a:pathLst>
                              <a:path w="21600" h="41636" fill="none">
                                <a:moveTo>
                                  <a:pt x="14729" y="41636"/>
                                </a:moveTo>
                                <a:cubicBezTo>
                                  <a:pt x="5929" y="38684"/>
                                  <a:pt x="0" y="30439"/>
                                  <a:pt x="0" y="21158"/>
                                </a:cubicBezTo>
                                <a:cubicBezTo>
                                  <a:pt x="-1" y="10904"/>
                                  <a:pt x="7208" y="2064"/>
                                  <a:pt x="17252" y="0"/>
                                </a:cubicBezTo>
                              </a:path>
                              <a:path w="21600" h="41636" stroke="0">
                                <a:moveTo>
                                  <a:pt x="14729" y="41636"/>
                                </a:moveTo>
                                <a:cubicBezTo>
                                  <a:pt x="5929" y="38684"/>
                                  <a:pt x="0" y="30439"/>
                                  <a:pt x="0" y="21158"/>
                                </a:cubicBezTo>
                                <a:cubicBezTo>
                                  <a:pt x="-1" y="10904"/>
                                  <a:pt x="7208" y="2064"/>
                                  <a:pt x="17252" y="0"/>
                                </a:cubicBezTo>
                                <a:lnTo>
                                  <a:pt x="21600" y="21158"/>
                                </a:lnTo>
                                <a:close/>
                              </a:path>
                            </a:pathLst>
                          </a:custGeom>
                          <a:noFill/>
                          <a:ln w="12700" cap="rnd" cmpd="sng">
                            <a:solidFill>
                              <a:srgbClr val="000000"/>
                            </a:solidFill>
                            <a:prstDash val="solid"/>
                            <a:round/>
                            <a:headEnd type="none" w="sm" len="sm"/>
                            <a:tailEnd type="none" w="sm" len="sm"/>
                          </a:ln>
                        </p:spPr>
                        <p:txBody>
                          <a:bodyPr/>
                          <a:p>
                            <a:endParaRPr lang="en-US"/>
                          </a:p>
                        </p:txBody>
                      </p:sp>
                      <p:grpSp>
                        <p:nvGrpSpPr>
                          <p:cNvPr id="28" name="Group 72"/>
                          <p:cNvGrpSpPr/>
                          <p:nvPr/>
                        </p:nvGrpSpPr>
                        <p:grpSpPr>
                          <a:xfrm>
                            <a:off x="3378" y="2869"/>
                            <a:ext cx="1651" cy="1166"/>
                            <a:chOff x="3378" y="2869"/>
                            <a:chExt cx="1651" cy="1166"/>
                          </a:xfrm>
                        </p:grpSpPr>
                        <p:sp>
                          <p:nvSpPr>
                            <p:cNvPr id="29" name="Line 73"/>
                            <p:cNvSpPr/>
                            <p:nvPr/>
                          </p:nvSpPr>
                          <p:spPr>
                            <a:xfrm>
                              <a:off x="3634" y="3021"/>
                              <a:ext cx="336" cy="0"/>
                            </a:xfrm>
                            <a:prstGeom prst="line">
                              <a:avLst/>
                            </a:prstGeom>
                            <a:ln w="12700" cap="flat" cmpd="sng">
                              <a:solidFill>
                                <a:srgbClr val="000000"/>
                              </a:solidFill>
                              <a:prstDash val="solid"/>
                              <a:round/>
                              <a:headEnd type="none" w="sm" len="sm"/>
                              <a:tailEnd type="stealth" w="med" len="med"/>
                            </a:ln>
                          </p:spPr>
                        </p:sp>
                        <p:sp>
                          <p:nvSpPr>
                            <p:cNvPr id="30" name="Line 74"/>
                            <p:cNvSpPr/>
                            <p:nvPr/>
                          </p:nvSpPr>
                          <p:spPr>
                            <a:xfrm flipV="1">
                              <a:off x="3970" y="2872"/>
                              <a:ext cx="636" cy="149"/>
                            </a:xfrm>
                            <a:prstGeom prst="line">
                              <a:avLst/>
                            </a:prstGeom>
                            <a:ln w="12700" cap="flat" cmpd="sng">
                              <a:solidFill>
                                <a:srgbClr val="000000"/>
                              </a:solidFill>
                              <a:prstDash val="solid"/>
                              <a:round/>
                              <a:headEnd type="none" w="sm" len="sm"/>
                              <a:tailEnd type="stealth" w="med" len="med"/>
                            </a:ln>
                          </p:spPr>
                        </p:sp>
                        <p:graphicFrame>
                          <p:nvGraphicFramePr>
                            <p:cNvPr id="31" name="Object 10"/>
                            <p:cNvGraphicFramePr/>
                            <p:nvPr/>
                          </p:nvGraphicFramePr>
                          <p:xfrm>
                            <a:off x="3666" y="3107"/>
                            <a:ext cx="352" cy="247"/>
                          </p:xfrm>
                          <a:graphic>
                            <a:graphicData uri="http://schemas.openxmlformats.org/presentationml/2006/ole">
                              <mc:AlternateContent xmlns:mc="http://schemas.openxmlformats.org/markup-compatibility/2006">
                                <mc:Choice xmlns:v="urn:schemas-microsoft-com:vml" Requires="v">
                                  <p:oleObj spid="_x0000_s32" name="" r:id="rId4" imgW="405765" imgH="228600" progId="Equation.3">
                                    <p:embed/>
                                  </p:oleObj>
                                </mc:Choice>
                                <mc:Fallback>
                                  <p:oleObj name="" r:id="rId4" imgW="405765" imgH="228600" progId="Equation.3">
                                    <p:embed/>
                                    <p:pic>
                                      <p:nvPicPr>
                                        <p:cNvPr id="0" name="Picture 3078"/>
                                        <p:cNvPicPr/>
                                        <p:nvPr/>
                                      </p:nvPicPr>
                                      <p:blipFill>
                                        <a:blip r:embed="rId5">
                                          <a:clrChange>
                                            <a:clrFrom>
                                              <a:srgbClr val="000000"/>
                                            </a:clrFrom>
                                            <a:clrTo>
                                              <a:srgbClr val="000000">
                                                <a:alpha val="0"/>
                                              </a:srgbClr>
                                            </a:clrTo>
                                          </a:clrChange>
                                        </a:blip>
                                        <a:stretch>
                                          <a:fillRect/>
                                        </a:stretch>
                                      </p:blipFill>
                                      <p:spPr>
                                        <a:xfrm>
                                          <a:off x="3666" y="3107"/>
                                          <a:ext cx="352" cy="247"/>
                                        </a:xfrm>
                                        <a:prstGeom prst="rect">
                                          <a:avLst/>
                                        </a:prstGeom>
                                        <a:noFill/>
                                        <a:ln w="38100">
                                          <a:noFill/>
                                          <a:miter/>
                                        </a:ln>
                                      </p:spPr>
                                    </p:pic>
                                  </p:oleObj>
                                </mc:Fallback>
                              </mc:AlternateContent>
                            </a:graphicData>
                          </a:graphic>
                        </p:graphicFrame>
                        <p:graphicFrame>
                          <p:nvGraphicFramePr>
                            <p:cNvPr id="33" name="Object 11"/>
                            <p:cNvGraphicFramePr/>
                            <p:nvPr/>
                          </p:nvGraphicFramePr>
                          <p:xfrm>
                            <a:off x="3378" y="2869"/>
                            <a:ext cx="247" cy="254"/>
                          </p:xfrm>
                          <a:graphic>
                            <a:graphicData uri="http://schemas.openxmlformats.org/presentationml/2006/ole">
                              <mc:AlternateContent xmlns:mc="http://schemas.openxmlformats.org/markup-compatibility/2006">
                                <mc:Choice xmlns:v="urn:schemas-microsoft-com:vml" Requires="v">
                                  <p:oleObj spid="_x0000_s34" name="" r:id="rId6" imgW="177800" imgH="202565" progId="Equation.3">
                                    <p:embed/>
                                  </p:oleObj>
                                </mc:Choice>
                                <mc:Fallback>
                                  <p:oleObj name="" r:id="rId6" imgW="177800" imgH="202565" progId="Equation.3">
                                    <p:embed/>
                                    <p:pic>
                                      <p:nvPicPr>
                                        <p:cNvPr id="0" name="Picture 3077"/>
                                        <p:cNvPicPr/>
                                        <p:nvPr/>
                                      </p:nvPicPr>
                                      <p:blipFill>
                                        <a:blip r:embed="rId7">
                                          <a:clrChange>
                                            <a:clrFrom>
                                              <a:srgbClr val="000000"/>
                                            </a:clrFrom>
                                            <a:clrTo>
                                              <a:srgbClr val="000000">
                                                <a:alpha val="0"/>
                                              </a:srgbClr>
                                            </a:clrTo>
                                          </a:clrChange>
                                        </a:blip>
                                        <a:stretch>
                                          <a:fillRect/>
                                        </a:stretch>
                                      </p:blipFill>
                                      <p:spPr>
                                        <a:xfrm>
                                          <a:off x="3378" y="2869"/>
                                          <a:ext cx="247" cy="254"/>
                                        </a:xfrm>
                                        <a:prstGeom prst="rect">
                                          <a:avLst/>
                                        </a:prstGeom>
                                        <a:noFill/>
                                        <a:ln w="38100">
                                          <a:noFill/>
                                          <a:miter/>
                                        </a:ln>
                                      </p:spPr>
                                    </p:pic>
                                  </p:oleObj>
                                </mc:Fallback>
                              </mc:AlternateContent>
                            </a:graphicData>
                          </a:graphic>
                        </p:graphicFrame>
                        <p:grpSp>
                          <p:nvGrpSpPr>
                            <p:cNvPr id="35" name="Group 77"/>
                            <p:cNvGrpSpPr/>
                            <p:nvPr/>
                          </p:nvGrpSpPr>
                          <p:grpSpPr>
                            <a:xfrm>
                              <a:off x="3634" y="3222"/>
                              <a:ext cx="1395" cy="813"/>
                              <a:chOff x="3634" y="3222"/>
                              <a:chExt cx="1395" cy="813"/>
                            </a:xfrm>
                          </p:grpSpPr>
                          <p:sp>
                            <p:nvSpPr>
                              <p:cNvPr id="36" name="Arc 78"/>
                              <p:cNvSpPr/>
                              <p:nvPr/>
                            </p:nvSpPr>
                            <p:spPr>
                              <a:xfrm>
                                <a:off x="4789" y="3584"/>
                                <a:ext cx="240" cy="76"/>
                              </a:xfrm>
                              <a:custGeom>
                                <a:avLst/>
                                <a:gdLst/>
                                <a:ahLst/>
                                <a:cxnLst>
                                  <a:cxn ang="0">
                                    <a:pos x="0" y="0"/>
                                  </a:cxn>
                                  <a:cxn ang="0">
                                    <a:pos x="0" y="0"/>
                                  </a:cxn>
                                  <a:cxn ang="0">
                                    <a:pos x="0" y="0"/>
                                  </a:cxn>
                                </a:cxnLst>
                                <a:pathLst>
                                  <a:path w="21600" h="41647" fill="none">
                                    <a:moveTo>
                                      <a:pt x="14764" y="41646"/>
                                    </a:moveTo>
                                    <a:cubicBezTo>
                                      <a:pt x="5946" y="38705"/>
                                      <a:pt x="0" y="30452"/>
                                      <a:pt x="0" y="21157"/>
                                    </a:cubicBezTo>
                                    <a:cubicBezTo>
                                      <a:pt x="-1" y="10905"/>
                                      <a:pt x="7205" y="2066"/>
                                      <a:pt x="17247" y="0"/>
                                    </a:cubicBezTo>
                                  </a:path>
                                  <a:path w="21600" h="41647" stroke="0">
                                    <a:moveTo>
                                      <a:pt x="14764" y="41646"/>
                                    </a:moveTo>
                                    <a:cubicBezTo>
                                      <a:pt x="5946" y="38705"/>
                                      <a:pt x="0" y="30452"/>
                                      <a:pt x="0" y="21157"/>
                                    </a:cubicBezTo>
                                    <a:cubicBezTo>
                                      <a:pt x="-1" y="10905"/>
                                      <a:pt x="7205" y="2066"/>
                                      <a:pt x="17247" y="0"/>
                                    </a:cubicBezTo>
                                    <a:lnTo>
                                      <a:pt x="21600" y="21157"/>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37" name="Arc 79"/>
                              <p:cNvSpPr/>
                              <p:nvPr/>
                            </p:nvSpPr>
                            <p:spPr>
                              <a:xfrm>
                                <a:off x="4723" y="3775"/>
                                <a:ext cx="240" cy="107"/>
                              </a:xfrm>
                              <a:custGeom>
                                <a:avLst/>
                                <a:gdLst/>
                                <a:ahLst/>
                                <a:cxnLst>
                                  <a:cxn ang="0">
                                    <a:pos x="0" y="0"/>
                                  </a:cxn>
                                  <a:cxn ang="0">
                                    <a:pos x="0" y="0"/>
                                  </a:cxn>
                                  <a:cxn ang="0">
                                    <a:pos x="0" y="0"/>
                                  </a:cxn>
                                </a:cxnLst>
                                <a:pathLst>
                                  <a:path w="21600" h="41628" fill="none">
                                    <a:moveTo>
                                      <a:pt x="14765" y="41628"/>
                                    </a:moveTo>
                                    <a:cubicBezTo>
                                      <a:pt x="5947" y="38687"/>
                                      <a:pt x="0" y="30433"/>
                                      <a:pt x="0" y="21138"/>
                                    </a:cubicBezTo>
                                    <a:cubicBezTo>
                                      <a:pt x="-1" y="10921"/>
                                      <a:pt x="7157" y="2102"/>
                                      <a:pt x="17156" y="0"/>
                                    </a:cubicBezTo>
                                  </a:path>
                                  <a:path w="21600" h="41628" stroke="0">
                                    <a:moveTo>
                                      <a:pt x="14765" y="41628"/>
                                    </a:moveTo>
                                    <a:cubicBezTo>
                                      <a:pt x="5947" y="38687"/>
                                      <a:pt x="0" y="30433"/>
                                      <a:pt x="0" y="21138"/>
                                    </a:cubicBezTo>
                                    <a:cubicBezTo>
                                      <a:pt x="-1" y="10921"/>
                                      <a:pt x="7157" y="2102"/>
                                      <a:pt x="17156" y="0"/>
                                    </a:cubicBezTo>
                                    <a:lnTo>
                                      <a:pt x="21600" y="21138"/>
                                    </a:lnTo>
                                    <a:close/>
                                  </a:path>
                                </a:pathLst>
                              </a:custGeom>
                              <a:noFill/>
                              <a:ln w="12700" cap="rnd" cmpd="sng">
                                <a:solidFill>
                                  <a:srgbClr val="000000"/>
                                </a:solidFill>
                                <a:prstDash val="solid"/>
                                <a:round/>
                                <a:headEnd type="none" w="sm" len="sm"/>
                                <a:tailEnd type="none" w="sm" len="sm"/>
                              </a:ln>
                            </p:spPr>
                            <p:txBody>
                              <a:bodyPr/>
                              <a:p>
                                <a:endParaRPr lang="en-US"/>
                              </a:p>
                            </p:txBody>
                          </p:sp>
                          <p:sp>
                            <p:nvSpPr>
                              <p:cNvPr id="38" name="Line 80"/>
                              <p:cNvSpPr/>
                              <p:nvPr/>
                            </p:nvSpPr>
                            <p:spPr>
                              <a:xfrm>
                                <a:off x="3634" y="3845"/>
                                <a:ext cx="336" cy="0"/>
                              </a:xfrm>
                              <a:prstGeom prst="line">
                                <a:avLst/>
                              </a:prstGeom>
                              <a:ln w="50800" cap="flat" cmpd="sng">
                                <a:solidFill>
                                  <a:srgbClr val="000000"/>
                                </a:solidFill>
                                <a:prstDash val="solid"/>
                                <a:round/>
                                <a:headEnd type="none" w="sm" len="sm"/>
                                <a:tailEnd type="stealth" w="med" len="lg"/>
                              </a:ln>
                            </p:spPr>
                          </p:sp>
                          <p:sp>
                            <p:nvSpPr>
                              <p:cNvPr id="39" name="Line 81"/>
                              <p:cNvSpPr/>
                              <p:nvPr/>
                            </p:nvSpPr>
                            <p:spPr>
                              <a:xfrm>
                                <a:off x="4536" y="3858"/>
                                <a:ext cx="84" cy="6"/>
                              </a:xfrm>
                              <a:prstGeom prst="line">
                                <a:avLst/>
                              </a:prstGeom>
                              <a:ln w="12700" cap="flat" cmpd="sng">
                                <a:solidFill>
                                  <a:srgbClr val="000000"/>
                                </a:solidFill>
                                <a:prstDash val="solid"/>
                                <a:round/>
                                <a:headEnd type="none" w="sm" len="sm"/>
                                <a:tailEnd type="stealth" w="med" len="lg"/>
                              </a:ln>
                            </p:spPr>
                          </p:sp>
                          <p:sp>
                            <p:nvSpPr>
                              <p:cNvPr id="40" name="Line 82"/>
                              <p:cNvSpPr/>
                              <p:nvPr/>
                            </p:nvSpPr>
                            <p:spPr>
                              <a:xfrm flipV="1">
                                <a:off x="4188" y="3294"/>
                                <a:ext cx="69" cy="444"/>
                              </a:xfrm>
                              <a:prstGeom prst="line">
                                <a:avLst/>
                              </a:prstGeom>
                              <a:ln w="12700" cap="flat" cmpd="sng">
                                <a:solidFill>
                                  <a:srgbClr val="000000"/>
                                </a:solidFill>
                                <a:prstDash val="solid"/>
                                <a:round/>
                                <a:headEnd type="none" w="sm" len="sm"/>
                                <a:tailEnd type="none" w="sm" len="sm"/>
                              </a:ln>
                            </p:spPr>
                          </p:sp>
                          <p:sp>
                            <p:nvSpPr>
                              <p:cNvPr id="41" name="Oval 83"/>
                              <p:cNvSpPr>
                                <a:spLocks noChangeArrowheads="1"/>
                              </p:cNvSpPr>
                              <p:nvPr/>
                            </p:nvSpPr>
                            <p:spPr bwMode="auto">
                              <a:xfrm>
                                <a:off x="3970" y="3654"/>
                                <a:ext cx="369" cy="378"/>
                              </a:xfrm>
                              <a:prstGeom prst="ellipse">
                                <a:avLst/>
                              </a:prstGeom>
                              <a:gradFill rotWithShape="1">
                                <a:gsLst>
                                  <a:gs pos="0">
                                    <a:schemeClr val="accent1">
                                      <a:gamma/>
                                      <a:shade val="38431"/>
                                      <a:invGamma/>
                                    </a:schemeClr>
                                  </a:gs>
                                  <a:gs pos="100000">
                                    <a:schemeClr val="accent1"/>
                                  </a:gs>
                                </a:gsLst>
                                <a:path path="shape">
                                  <a:fillToRect l="50000" t="50000" r="50000" b="50000"/>
                                </a:path>
                              </a:gradFill>
                              <a:ln w="12700">
                                <a:solidFill>
                                  <a:srgbClr val="009900"/>
                                </a:solidFill>
                                <a:round/>
                              </a:ln>
                              <a:effectLst/>
                            </p:spPr>
                            <p:txBody>
                              <a:bodyPr wrap="none" anchor="ctr"/>
                              <a:p>
                                <a:pPr marL="0" marR="0" lvl="0" indent="0" algn="l" defTabSz="914400" rtl="0" eaLnBrk="0" fontAlgn="base" latinLnBrk="0" hangingPunct="0">
                                  <a:lnSpc>
                                    <a:spcPct val="100000"/>
                                  </a:lnSpc>
                                  <a:spcBef>
                                    <a:spcPct val="0"/>
                                  </a:spcBef>
                                  <a:spcAft>
                                    <a:spcPct val="0"/>
                                  </a:spcAft>
                                  <a:buClrTx/>
                                  <a:buSzTx/>
                                  <a:buFontTx/>
                                  <a:buNone/>
                                  <a:defRPr/>
                                </a:pPr>
                                <a:endParaRPr kumimoji="0" lang="zh-TW" altLang="en-US" sz="1800" b="0" i="0" u="none" strike="noStrike" kern="1200" cap="none" spc="0" normalizeH="0" baseline="0" noProof="0">
                                  <a:ln>
                                    <a:noFill/>
                                  </a:ln>
                                  <a:solidFill>
                                    <a:schemeClr val="tx1"/>
                                  </a:solidFill>
                                  <a:effectLst/>
                                  <a:uLnTx/>
                                  <a:uFillTx/>
                                  <a:latin typeface="Arial" panose="020B0604020202020204" pitchFamily="34" charset="0"/>
                                  <a:ea typeface="新細明體" panose="02020500000000000000" pitchFamily="18" charset="-120"/>
                                  <a:cs typeface="+mn-cs"/>
                                </a:endParaRPr>
                              </a:p>
                            </p:txBody>
                          </p:sp>
                          <p:sp>
                            <p:nvSpPr>
                              <p:cNvPr id="42" name="Line 84"/>
                              <p:cNvSpPr/>
                              <p:nvPr/>
                            </p:nvSpPr>
                            <p:spPr>
                              <a:xfrm flipV="1">
                                <a:off x="4254" y="3222"/>
                                <a:ext cx="612" cy="78"/>
                              </a:xfrm>
                              <a:prstGeom prst="line">
                                <a:avLst/>
                              </a:prstGeom>
                              <a:ln w="12700" cap="flat" cmpd="sng">
                                <a:solidFill>
                                  <a:srgbClr val="000000"/>
                                </a:solidFill>
                                <a:prstDash val="solid"/>
                                <a:round/>
                                <a:headEnd type="none" w="sm" len="sm"/>
                                <a:tailEnd type="none" w="sm" len="sm"/>
                              </a:ln>
                            </p:spPr>
                          </p:sp>
                          <p:graphicFrame>
                            <p:nvGraphicFramePr>
                              <p:cNvPr id="43" name="Object 12"/>
                              <p:cNvGraphicFramePr/>
                              <p:nvPr/>
                            </p:nvGraphicFramePr>
                            <p:xfrm>
                              <a:off x="3927" y="3413"/>
                              <a:ext cx="232" cy="191"/>
                            </p:xfrm>
                            <a:graphic>
                              <a:graphicData uri="http://schemas.openxmlformats.org/presentationml/2006/ole">
                                <mc:AlternateContent xmlns:mc="http://schemas.openxmlformats.org/markup-compatibility/2006">
                                  <mc:Choice xmlns:v="urn:schemas-microsoft-com:vml" Requires="v">
                                    <p:oleObj spid="_x0000_s44" name="" r:id="rId8" imgW="203200" imgH="165100" progId="Equation.3">
                                      <p:embed/>
                                    </p:oleObj>
                                  </mc:Choice>
                                  <mc:Fallback>
                                    <p:oleObj name="" r:id="rId8" imgW="203200" imgH="165100" progId="Equation.3">
                                      <p:embed/>
                                      <p:pic>
                                        <p:nvPicPr>
                                          <p:cNvPr id="0" name="Picture 3080"/>
                                          <p:cNvPicPr/>
                                          <p:nvPr/>
                                        </p:nvPicPr>
                                        <p:blipFill>
                                          <a:blip r:embed="rId9">
                                            <a:clrChange>
                                              <a:clrFrom>
                                                <a:srgbClr val="000000"/>
                                              </a:clrFrom>
                                              <a:clrTo>
                                                <a:srgbClr val="000000">
                                                  <a:alpha val="0"/>
                                                </a:srgbClr>
                                              </a:clrTo>
                                            </a:clrChange>
                                          </a:blip>
                                          <a:stretch>
                                            <a:fillRect/>
                                          </a:stretch>
                                        </p:blipFill>
                                        <p:spPr>
                                          <a:xfrm>
                                            <a:off x="3927" y="3413"/>
                                            <a:ext cx="232" cy="191"/>
                                          </a:xfrm>
                                          <a:prstGeom prst="rect">
                                            <a:avLst/>
                                          </a:prstGeom>
                                          <a:noFill/>
                                          <a:ln w="38100">
                                            <a:noFill/>
                                            <a:miter/>
                                          </a:ln>
                                        </p:spPr>
                                      </p:pic>
                                    </p:oleObj>
                                  </mc:Fallback>
                                </mc:AlternateContent>
                              </a:graphicData>
                            </a:graphic>
                          </p:graphicFrame>
                          <p:sp>
                            <p:nvSpPr>
                              <p:cNvPr id="45" name="Oval 86"/>
                              <p:cNvSpPr/>
                              <p:nvPr/>
                            </p:nvSpPr>
                            <p:spPr>
                              <a:xfrm>
                                <a:off x="4142" y="3702"/>
                                <a:ext cx="82" cy="75"/>
                              </a:xfrm>
                              <a:prstGeom prst="ellipse">
                                <a:avLst/>
                              </a:prstGeom>
                              <a:gradFill rotWithShape="1">
                                <a:gsLst>
                                  <a:gs pos="0">
                                    <a:srgbClr val="FFFF00"/>
                                  </a:gs>
                                  <a:gs pos="100000">
                                    <a:srgbClr val="7676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sp>
                            <p:nvSpPr>
                              <p:cNvPr id="46" name="Oval 87"/>
                              <p:cNvSpPr/>
                              <p:nvPr/>
                            </p:nvSpPr>
                            <p:spPr>
                              <a:xfrm>
                                <a:off x="4188" y="3864"/>
                                <a:ext cx="82" cy="75"/>
                              </a:xfrm>
                              <a:prstGeom prst="ellipse">
                                <a:avLst/>
                              </a:prstGeom>
                              <a:gradFill rotWithShape="1">
                                <a:gsLst>
                                  <a:gs pos="0">
                                    <a:srgbClr val="FF0000"/>
                                  </a:gs>
                                  <a:gs pos="100000">
                                    <a:srgbClr val="7600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sp>
                            <p:nvSpPr>
                              <p:cNvPr id="47" name="Oval 88"/>
                              <p:cNvSpPr/>
                              <p:nvPr/>
                            </p:nvSpPr>
                            <p:spPr>
                              <a:xfrm>
                                <a:off x="4023" y="3820"/>
                                <a:ext cx="82" cy="75"/>
                              </a:xfrm>
                              <a:prstGeom prst="ellipse">
                                <a:avLst/>
                              </a:prstGeom>
                              <a:gradFill rotWithShape="1">
                                <a:gsLst>
                                  <a:gs pos="0">
                                    <a:srgbClr val="007600"/>
                                  </a:gs>
                                  <a:gs pos="100000">
                                    <a:srgbClr val="00FF00"/>
                                  </a:gs>
                                </a:gsLst>
                                <a:path path="shape">
                                  <a:fillToRect l="50000" t="50000" r="50000" b="50000"/>
                                </a:path>
                                <a:tileRect/>
                              </a:gradFill>
                              <a:ln w="12700" cap="flat" cmpd="sng">
                                <a:solidFill>
                                  <a:schemeClr val="tx1"/>
                                </a:solidFill>
                                <a:prstDash val="solid"/>
                                <a:round/>
                                <a:headEnd type="none" w="sm" len="sm"/>
                                <a:tailEnd type="none" w="sm" len="sm"/>
                              </a:ln>
                            </p:spPr>
                            <p:txBody>
                              <a:bodyPr wrap="none" anchor="ctr" anchorCtr="0"/>
                              <a:p>
                                <a:endParaRPr lang="zh-TW" altLang="en-US" dirty="0">
                                  <a:latin typeface="Arial" panose="020B0604020202020204" pitchFamily="34" charset="0"/>
                                  <a:ea typeface="新細明體" panose="02020500000000000000" pitchFamily="18" charset="-120"/>
                                </a:endParaRPr>
                              </a:p>
                            </p:txBody>
                          </p:sp>
                        </p:grpSp>
                      </p:grpSp>
                    </p:grpSp>
                  </p:grpSp>
                </p:grpSp>
              </p:grpSp>
            </p:grpSp>
          </p:grpSp>
        </p:grpSp>
        <p:sp>
          <p:nvSpPr>
            <p:cNvPr id="48" name="Line 89"/>
            <p:cNvSpPr/>
            <p:nvPr/>
          </p:nvSpPr>
          <p:spPr>
            <a:xfrm>
              <a:off x="1067" y="816"/>
              <a:ext cx="0" cy="1051"/>
            </a:xfrm>
            <a:prstGeom prst="line">
              <a:avLst/>
            </a:prstGeom>
            <a:ln w="15875" cap="flat" cmpd="sng">
              <a:solidFill>
                <a:srgbClr val="000000"/>
              </a:solidFill>
              <a:prstDash val="solid"/>
              <a:round/>
              <a:headEnd type="none" w="sm" len="sm"/>
              <a:tailEnd type="none" w="sm" len="sm"/>
            </a:ln>
          </p:spPr>
        </p:sp>
        <p:sp>
          <p:nvSpPr>
            <p:cNvPr id="49" name="Line 90"/>
            <p:cNvSpPr/>
            <p:nvPr/>
          </p:nvSpPr>
          <p:spPr>
            <a:xfrm>
              <a:off x="2533" y="816"/>
              <a:ext cx="0" cy="1051"/>
            </a:xfrm>
            <a:prstGeom prst="line">
              <a:avLst/>
            </a:prstGeom>
            <a:ln w="15875" cap="flat" cmpd="sng">
              <a:solidFill>
                <a:srgbClr val="000000"/>
              </a:solidFill>
              <a:prstDash val="solid"/>
              <a:round/>
              <a:headEnd type="none" w="sm" len="sm"/>
              <a:tailEnd type="none" w="sm" len="sm"/>
            </a:ln>
          </p:spPr>
        </p:sp>
        <p:sp>
          <p:nvSpPr>
            <p:cNvPr id="50" name="Text Box 91"/>
            <p:cNvSpPr txBox="1"/>
            <p:nvPr/>
          </p:nvSpPr>
          <p:spPr>
            <a:xfrm>
              <a:off x="2531" y="716"/>
              <a:ext cx="208" cy="420"/>
            </a:xfrm>
            <a:prstGeom prst="rect">
              <a:avLst/>
            </a:prstGeom>
            <a:noFill/>
            <a:ln w="12700">
              <a:noFill/>
            </a:ln>
          </p:spPr>
          <p:txBody>
            <a:bodyPr anchor="t" anchorCtr="0">
              <a:spAutoFit/>
            </a:bodyPr>
            <a:p>
              <a:r>
                <a:rPr lang="de-DE" altLang="zh-TW" dirty="0">
                  <a:solidFill>
                    <a:schemeClr val="bg2"/>
                  </a:solidFill>
                  <a:latin typeface="Times" pitchFamily="18" charset="0"/>
                  <a:ea typeface="新細明體" panose="02020500000000000000" pitchFamily="18" charset="-120"/>
                </a:rPr>
                <a:t>2</a:t>
              </a:r>
              <a:endParaRPr lang="en-US" altLang="zh-TW" dirty="0">
                <a:solidFill>
                  <a:schemeClr val="bg2"/>
                </a:solidFill>
                <a:latin typeface="Times" pitchFamily="18" charset="0"/>
                <a:ea typeface="新細明體" panose="02020500000000000000" pitchFamily="18" charset="-120"/>
              </a:endParaRPr>
            </a:p>
          </p:txBody>
        </p:sp>
        <p:graphicFrame>
          <p:nvGraphicFramePr>
            <p:cNvPr id="51" name="Object 2"/>
            <p:cNvGraphicFramePr/>
            <p:nvPr/>
          </p:nvGraphicFramePr>
          <p:xfrm>
            <a:off x="-122" y="1105"/>
            <a:ext cx="1199" cy="438"/>
          </p:xfrm>
          <a:graphic>
            <a:graphicData uri="http://schemas.openxmlformats.org/presentationml/2006/ole">
              <mc:AlternateContent xmlns:mc="http://schemas.openxmlformats.org/markup-compatibility/2006">
                <mc:Choice xmlns:v="urn:schemas-microsoft-com:vml" Requires="v">
                  <p:oleObj spid="_x0000_s52" name="" r:id="rId10" imgW="939165" imgH="342900" progId="Equation.3">
                    <p:embed/>
                  </p:oleObj>
                </mc:Choice>
                <mc:Fallback>
                  <p:oleObj name="" r:id="rId10" imgW="939165" imgH="342900" progId="Equation.3">
                    <p:embed/>
                    <p:pic>
                      <p:nvPicPr>
                        <p:cNvPr id="0" name="Picture 3079"/>
                        <p:cNvPicPr/>
                        <p:nvPr/>
                      </p:nvPicPr>
                      <p:blipFill>
                        <a:blip r:embed="rId11"/>
                        <a:stretch>
                          <a:fillRect/>
                        </a:stretch>
                      </p:blipFill>
                      <p:spPr>
                        <a:xfrm>
                          <a:off x="-122" y="1105"/>
                          <a:ext cx="1199" cy="438"/>
                        </a:xfrm>
                        <a:prstGeom prst="rect">
                          <a:avLst/>
                        </a:prstGeom>
                        <a:noFill/>
                        <a:ln w="38100">
                          <a:noFill/>
                          <a:miter/>
                        </a:ln>
                      </p:spPr>
                    </p:pic>
                  </p:oleObj>
                </mc:Fallback>
              </mc:AlternateContent>
            </a:graphicData>
          </a:graphic>
        </p:graphicFrame>
        <p:graphicFrame>
          <p:nvGraphicFramePr>
            <p:cNvPr id="53" name="Object 3"/>
            <p:cNvGraphicFramePr/>
            <p:nvPr/>
          </p:nvGraphicFramePr>
          <p:xfrm>
            <a:off x="2740" y="1189"/>
            <a:ext cx="609" cy="244"/>
          </p:xfrm>
          <a:graphic>
            <a:graphicData uri="http://schemas.openxmlformats.org/presentationml/2006/ole">
              <mc:AlternateContent xmlns:mc="http://schemas.openxmlformats.org/markup-compatibility/2006">
                <mc:Choice xmlns:v="urn:schemas-microsoft-com:vml" Requires="v">
                  <p:oleObj spid="_x0000_s54" name="" r:id="rId12" imgW="443865" imgH="177800" progId="Equation.3">
                    <p:embed/>
                  </p:oleObj>
                </mc:Choice>
                <mc:Fallback>
                  <p:oleObj name="" r:id="rId12" imgW="443865" imgH="177800" progId="Equation.3">
                    <p:embed/>
                    <p:pic>
                      <p:nvPicPr>
                        <p:cNvPr id="0" name="Picture 3075"/>
                        <p:cNvPicPr/>
                        <p:nvPr/>
                      </p:nvPicPr>
                      <p:blipFill>
                        <a:blip r:embed="rId13"/>
                        <a:stretch>
                          <a:fillRect/>
                        </a:stretch>
                      </p:blipFill>
                      <p:spPr>
                        <a:xfrm>
                          <a:off x="2740" y="1189"/>
                          <a:ext cx="609" cy="244"/>
                        </a:xfrm>
                        <a:prstGeom prst="rect">
                          <a:avLst/>
                        </a:prstGeom>
                        <a:noFill/>
                        <a:ln w="38100">
                          <a:noFill/>
                          <a:miter/>
                        </a:ln>
                      </p:spPr>
                    </p:pic>
                  </p:oleObj>
                </mc:Fallback>
              </mc:AlternateContent>
            </a:graphicData>
          </a:graphic>
        </p:graphicFrame>
        <p:grpSp>
          <p:nvGrpSpPr>
            <p:cNvPr id="55" name="Group 94"/>
            <p:cNvGrpSpPr/>
            <p:nvPr/>
          </p:nvGrpSpPr>
          <p:grpSpPr>
            <a:xfrm>
              <a:off x="3280" y="753"/>
              <a:ext cx="1562" cy="1165"/>
              <a:chOff x="3276" y="765"/>
              <a:chExt cx="1562" cy="1165"/>
            </a:xfrm>
          </p:grpSpPr>
          <p:sp>
            <p:nvSpPr>
              <p:cNvPr id="56" name="Oval 95"/>
              <p:cNvSpPr>
                <a:spLocks noChangeArrowheads="1"/>
              </p:cNvSpPr>
              <p:nvPr/>
            </p:nvSpPr>
            <p:spPr bwMode="auto">
              <a:xfrm>
                <a:off x="3487" y="1193"/>
                <a:ext cx="1022" cy="251"/>
              </a:xfrm>
              <a:prstGeom prst="ellipse">
                <a:avLst/>
              </a:prstGeom>
              <a:gradFill rotWithShape="1">
                <a:gsLst>
                  <a:gs pos="0">
                    <a:schemeClr val="accent1">
                      <a:gamma/>
                      <a:shade val="27843"/>
                      <a:invGamma/>
                    </a:schemeClr>
                  </a:gs>
                  <a:gs pos="50000">
                    <a:schemeClr val="accent1">
                      <a:alpha val="45000"/>
                    </a:schemeClr>
                  </a:gs>
                  <a:gs pos="100000">
                    <a:schemeClr val="accent1">
                      <a:gamma/>
                      <a:shade val="27843"/>
                      <a:invGamma/>
                    </a:schemeClr>
                  </a:gs>
                </a:gsLst>
                <a:lin ang="5400000" scaled="1"/>
              </a:gradFill>
              <a:ln w="12700">
                <a:solidFill>
                  <a:schemeClr val="tx1"/>
                </a:solidFill>
                <a:round/>
                <a:headEnd type="none" w="sm" len="sm"/>
                <a:tailEnd type="none" w="sm" len="sm"/>
              </a:ln>
              <a:effectLst/>
            </p:spPr>
            <p:txBody>
              <a:bodyPr wrap="none" anchor="ctr"/>
              <a:p>
                <a:pPr marL="0" marR="0" lvl="0" indent="0" algn="l" defTabSz="914400" rtl="0" eaLnBrk="0" fontAlgn="base" latinLnBrk="0" hangingPunct="0">
                  <a:lnSpc>
                    <a:spcPct val="100000"/>
                  </a:lnSpc>
                  <a:spcBef>
                    <a:spcPct val="0"/>
                  </a:spcBef>
                  <a:spcAft>
                    <a:spcPct val="0"/>
                  </a:spcAft>
                  <a:buClrTx/>
                  <a:buSzTx/>
                  <a:buFontTx/>
                  <a:buNone/>
                  <a:defRPr/>
                </a:pPr>
                <a:endParaRPr kumimoji="0" lang="zh-TW" altLang="en-US" sz="1800" b="0" i="0" u="none" strike="noStrike" kern="1200" cap="none" spc="0" normalizeH="0" baseline="0" noProof="0">
                  <a:ln>
                    <a:noFill/>
                  </a:ln>
                  <a:solidFill>
                    <a:schemeClr val="tx1"/>
                  </a:solidFill>
                  <a:effectLst/>
                  <a:uLnTx/>
                  <a:uFillTx/>
                  <a:latin typeface="Arial" panose="020B0604020202020204" pitchFamily="34" charset="0"/>
                  <a:ea typeface="新細明體" panose="02020500000000000000" pitchFamily="18" charset="-120"/>
                  <a:cs typeface="+mn-cs"/>
                </a:endParaRPr>
              </a:p>
            </p:txBody>
          </p:sp>
          <p:grpSp>
            <p:nvGrpSpPr>
              <p:cNvPr id="57" name="Group 96"/>
              <p:cNvGrpSpPr/>
              <p:nvPr/>
            </p:nvGrpSpPr>
            <p:grpSpPr>
              <a:xfrm>
                <a:off x="3807" y="1051"/>
                <a:ext cx="357" cy="0"/>
                <a:chOff x="4038" y="872"/>
                <a:chExt cx="408" cy="0"/>
              </a:xfrm>
            </p:grpSpPr>
            <p:sp>
              <p:nvSpPr>
                <p:cNvPr id="58" name="Line 97"/>
                <p:cNvSpPr/>
                <p:nvPr/>
              </p:nvSpPr>
              <p:spPr>
                <a:xfrm flipV="1">
                  <a:off x="4038" y="872"/>
                  <a:ext cx="218" cy="0"/>
                </a:xfrm>
                <a:prstGeom prst="line">
                  <a:avLst/>
                </a:prstGeom>
                <a:ln w="15875" cap="flat" cmpd="sng">
                  <a:solidFill>
                    <a:srgbClr val="000000"/>
                  </a:solidFill>
                  <a:prstDash val="solid"/>
                  <a:round/>
                  <a:headEnd type="none" w="sm" len="sm"/>
                  <a:tailEnd type="stealth" w="sm" len="lg"/>
                </a:ln>
              </p:spPr>
            </p:sp>
            <p:sp>
              <p:nvSpPr>
                <p:cNvPr id="59" name="Line 98"/>
                <p:cNvSpPr/>
                <p:nvPr/>
              </p:nvSpPr>
              <p:spPr>
                <a:xfrm flipV="1">
                  <a:off x="4221" y="872"/>
                  <a:ext cx="225" cy="0"/>
                </a:xfrm>
                <a:prstGeom prst="line">
                  <a:avLst/>
                </a:prstGeom>
                <a:ln w="15875" cap="flat" cmpd="sng">
                  <a:solidFill>
                    <a:srgbClr val="000000"/>
                  </a:solidFill>
                  <a:prstDash val="solid"/>
                  <a:round/>
                  <a:headEnd type="none" w="sm" len="sm"/>
                  <a:tailEnd type="none" w="sm" len="sm"/>
                </a:ln>
              </p:spPr>
            </p:sp>
          </p:grpSp>
          <p:cxnSp>
            <p:nvCxnSpPr>
              <p:cNvPr id="60" name="AutoShape 99"/>
              <p:cNvCxnSpPr/>
              <p:nvPr/>
            </p:nvCxnSpPr>
            <p:spPr>
              <a:xfrm flipV="1">
                <a:off x="3705" y="1049"/>
                <a:ext cx="86" cy="187"/>
              </a:xfrm>
              <a:prstGeom prst="straightConnector1">
                <a:avLst/>
              </a:prstGeom>
              <a:ln w="15875" cap="flat" cmpd="sng">
                <a:solidFill>
                  <a:srgbClr val="000000"/>
                </a:solidFill>
                <a:prstDash val="solid"/>
                <a:round/>
                <a:headEnd type="none" w="sm" len="sm"/>
                <a:tailEnd type="none" w="sm" len="sm"/>
              </a:ln>
            </p:spPr>
          </p:cxnSp>
          <p:cxnSp>
            <p:nvCxnSpPr>
              <p:cNvPr id="61" name="AutoShape 100"/>
              <p:cNvCxnSpPr/>
              <p:nvPr/>
            </p:nvCxnSpPr>
            <p:spPr>
              <a:xfrm flipH="1" flipV="1">
                <a:off x="4164" y="1057"/>
                <a:ext cx="114" cy="176"/>
              </a:xfrm>
              <a:prstGeom prst="straightConnector1">
                <a:avLst/>
              </a:prstGeom>
              <a:ln w="15875" cap="flat" cmpd="sng">
                <a:solidFill>
                  <a:srgbClr val="000000"/>
                </a:solidFill>
                <a:prstDash val="solid"/>
                <a:round/>
                <a:headEnd type="none" w="sm" len="sm"/>
                <a:tailEnd type="none" w="sm" len="sm"/>
              </a:ln>
            </p:spPr>
          </p:cxnSp>
          <p:sp>
            <p:nvSpPr>
              <p:cNvPr id="62" name="Freeform 101"/>
              <p:cNvSpPr/>
              <p:nvPr/>
            </p:nvSpPr>
            <p:spPr>
              <a:xfrm>
                <a:off x="3527" y="843"/>
                <a:ext cx="275" cy="216"/>
              </a:xfrm>
              <a:custGeom>
                <a:avLst/>
                <a:gdLst/>
                <a:ahLst/>
                <a:cxnLst>
                  <a:cxn ang="0">
                    <a:pos x="0" y="1"/>
                  </a:cxn>
                  <a:cxn ang="0">
                    <a:pos x="2" y="0"/>
                  </a:cxn>
                  <a:cxn ang="0">
                    <a:pos x="2" y="1"/>
                  </a:cxn>
                  <a:cxn ang="0">
                    <a:pos x="2" y="1"/>
                  </a:cxn>
                  <a:cxn ang="0">
                    <a:pos x="2" y="1"/>
                  </a:cxn>
                  <a:cxn ang="0">
                    <a:pos x="2" y="1"/>
                  </a:cxn>
                  <a:cxn ang="0">
                    <a:pos x="2" y="1"/>
                  </a:cxn>
                  <a:cxn ang="0">
                    <a:pos x="2" y="1"/>
                  </a:cxn>
                  <a:cxn ang="0">
                    <a:pos x="2" y="1"/>
                  </a:cxn>
                  <a:cxn ang="0">
                    <a:pos x="3" y="1"/>
                  </a:cxn>
                  <a:cxn ang="0">
                    <a:pos x="3" y="1"/>
                  </a:cxn>
                  <a:cxn ang="0">
                    <a:pos x="4" y="1"/>
                  </a:cxn>
                  <a:cxn ang="0">
                    <a:pos x="4" y="1"/>
                  </a:cxn>
                  <a:cxn ang="0">
                    <a:pos x="5" y="1"/>
                  </a:cxn>
                </a:cxnLst>
                <a:pathLst>
                  <a:path w="337" h="289">
                    <a:moveTo>
                      <a:pt x="0" y="13"/>
                    </a:moveTo>
                    <a:lnTo>
                      <a:pt x="53" y="0"/>
                    </a:lnTo>
                    <a:lnTo>
                      <a:pt x="46" y="59"/>
                    </a:lnTo>
                    <a:lnTo>
                      <a:pt x="100" y="45"/>
                    </a:lnTo>
                    <a:lnTo>
                      <a:pt x="93" y="105"/>
                    </a:lnTo>
                    <a:lnTo>
                      <a:pt x="147" y="91"/>
                    </a:lnTo>
                    <a:lnTo>
                      <a:pt x="140" y="150"/>
                    </a:lnTo>
                    <a:lnTo>
                      <a:pt x="195" y="137"/>
                    </a:lnTo>
                    <a:lnTo>
                      <a:pt x="188" y="196"/>
                    </a:lnTo>
                    <a:lnTo>
                      <a:pt x="242" y="182"/>
                    </a:lnTo>
                    <a:lnTo>
                      <a:pt x="235" y="242"/>
                    </a:lnTo>
                    <a:lnTo>
                      <a:pt x="289" y="228"/>
                    </a:lnTo>
                    <a:lnTo>
                      <a:pt x="282" y="288"/>
                    </a:lnTo>
                    <a:lnTo>
                      <a:pt x="336" y="274"/>
                    </a:lnTo>
                  </a:path>
                </a:pathLst>
              </a:custGeom>
              <a:noFill/>
              <a:ln w="12700" cap="rnd" cmpd="sng">
                <a:solidFill>
                  <a:srgbClr val="000000"/>
                </a:solidFill>
                <a:prstDash val="solid"/>
                <a:round/>
                <a:headEnd type="none" w="sm" len="sm"/>
                <a:tailEnd type="none" w="sm" len="sm"/>
              </a:ln>
            </p:spPr>
            <p:txBody>
              <a:bodyPr/>
              <a:p>
                <a:endParaRPr lang="en-US"/>
              </a:p>
            </p:txBody>
          </p:sp>
          <p:sp>
            <p:nvSpPr>
              <p:cNvPr id="63" name="Freeform 102"/>
              <p:cNvSpPr/>
              <p:nvPr/>
            </p:nvSpPr>
            <p:spPr>
              <a:xfrm rot="5019324">
                <a:off x="4163" y="812"/>
                <a:ext cx="224" cy="266"/>
              </a:xfrm>
              <a:custGeom>
                <a:avLst/>
                <a:gdLst/>
                <a:ahLst/>
                <a:cxnLst>
                  <a:cxn ang="0">
                    <a:pos x="0" y="6"/>
                  </a:cxn>
                  <a:cxn ang="0">
                    <a:pos x="1" y="0"/>
                  </a:cxn>
                  <a:cxn ang="0">
                    <a:pos x="1" y="11"/>
                  </a:cxn>
                  <a:cxn ang="0">
                    <a:pos x="1" y="7"/>
                  </a:cxn>
                  <a:cxn ang="0">
                    <a:pos x="1" y="18"/>
                  </a:cxn>
                  <a:cxn ang="0">
                    <a:pos x="1" y="16"/>
                  </a:cxn>
                  <a:cxn ang="0">
                    <a:pos x="1" y="27"/>
                  </a:cxn>
                  <a:cxn ang="0">
                    <a:pos x="1" y="24"/>
                  </a:cxn>
                  <a:cxn ang="0">
                    <a:pos x="1" y="34"/>
                  </a:cxn>
                  <a:cxn ang="0">
                    <a:pos x="1" y="32"/>
                  </a:cxn>
                  <a:cxn ang="0">
                    <a:pos x="1" y="42"/>
                  </a:cxn>
                  <a:cxn ang="0">
                    <a:pos x="1" y="40"/>
                  </a:cxn>
                  <a:cxn ang="0">
                    <a:pos x="1" y="50"/>
                  </a:cxn>
                  <a:cxn ang="0">
                    <a:pos x="1" y="49"/>
                  </a:cxn>
                </a:cxnLst>
                <a:pathLst>
                  <a:path w="337" h="289">
                    <a:moveTo>
                      <a:pt x="0" y="13"/>
                    </a:moveTo>
                    <a:lnTo>
                      <a:pt x="53" y="0"/>
                    </a:lnTo>
                    <a:lnTo>
                      <a:pt x="46" y="59"/>
                    </a:lnTo>
                    <a:lnTo>
                      <a:pt x="100" y="45"/>
                    </a:lnTo>
                    <a:lnTo>
                      <a:pt x="93" y="105"/>
                    </a:lnTo>
                    <a:lnTo>
                      <a:pt x="147" y="91"/>
                    </a:lnTo>
                    <a:lnTo>
                      <a:pt x="140" y="150"/>
                    </a:lnTo>
                    <a:lnTo>
                      <a:pt x="195" y="137"/>
                    </a:lnTo>
                    <a:lnTo>
                      <a:pt x="188" y="196"/>
                    </a:lnTo>
                    <a:lnTo>
                      <a:pt x="242" y="182"/>
                    </a:lnTo>
                    <a:lnTo>
                      <a:pt x="235" y="242"/>
                    </a:lnTo>
                    <a:lnTo>
                      <a:pt x="289" y="228"/>
                    </a:lnTo>
                    <a:lnTo>
                      <a:pt x="282" y="288"/>
                    </a:lnTo>
                    <a:lnTo>
                      <a:pt x="336" y="274"/>
                    </a:lnTo>
                  </a:path>
                </a:pathLst>
              </a:custGeom>
              <a:noFill/>
              <a:ln w="12700" cap="rnd" cmpd="sng">
                <a:solidFill>
                  <a:srgbClr val="000000"/>
                </a:solidFill>
                <a:prstDash val="solid"/>
                <a:round/>
                <a:headEnd type="none" w="sm" len="sm"/>
                <a:tailEnd type="none" w="sm" len="sm"/>
              </a:ln>
            </p:spPr>
            <p:txBody>
              <a:bodyPr/>
              <a:p>
                <a:endParaRPr lang="en-US"/>
              </a:p>
            </p:txBody>
          </p:sp>
          <p:sp>
            <p:nvSpPr>
              <p:cNvPr id="64" name="Line 103"/>
              <p:cNvSpPr/>
              <p:nvPr/>
            </p:nvSpPr>
            <p:spPr>
              <a:xfrm flipV="1">
                <a:off x="3471" y="1392"/>
                <a:ext cx="147" cy="131"/>
              </a:xfrm>
              <a:prstGeom prst="line">
                <a:avLst/>
              </a:prstGeom>
              <a:ln w="38100" cap="flat" cmpd="sng">
                <a:solidFill>
                  <a:srgbClr val="000000"/>
                </a:solidFill>
                <a:prstDash val="solid"/>
                <a:round/>
                <a:headEnd type="none" w="sm" len="sm"/>
                <a:tailEnd type="stealth" w="lg" len="lg"/>
              </a:ln>
            </p:spPr>
          </p:sp>
          <p:sp>
            <p:nvSpPr>
              <p:cNvPr id="65" name="Line 104"/>
              <p:cNvSpPr/>
              <p:nvPr/>
            </p:nvSpPr>
            <p:spPr>
              <a:xfrm>
                <a:off x="4432" y="1370"/>
                <a:ext cx="209" cy="138"/>
              </a:xfrm>
              <a:prstGeom prst="line">
                <a:avLst/>
              </a:prstGeom>
              <a:ln w="38100" cap="flat" cmpd="sng">
                <a:solidFill>
                  <a:srgbClr val="000000"/>
                </a:solidFill>
                <a:prstDash val="solid"/>
                <a:round/>
                <a:headEnd type="none" w="sm" len="sm"/>
                <a:tailEnd type="stealth" w="lg" len="lg"/>
              </a:ln>
            </p:spPr>
          </p:sp>
          <p:sp>
            <p:nvSpPr>
              <p:cNvPr id="66" name="Line 105"/>
              <p:cNvSpPr/>
              <p:nvPr/>
            </p:nvSpPr>
            <p:spPr>
              <a:xfrm>
                <a:off x="3634" y="843"/>
                <a:ext cx="108" cy="107"/>
              </a:xfrm>
              <a:prstGeom prst="line">
                <a:avLst/>
              </a:prstGeom>
              <a:ln w="19050" cap="flat" cmpd="sng">
                <a:solidFill>
                  <a:srgbClr val="000000"/>
                </a:solidFill>
                <a:prstDash val="solid"/>
                <a:round/>
                <a:headEnd type="none" w="sm" len="sm"/>
                <a:tailEnd type="triangle" w="sm" len="sm"/>
              </a:ln>
            </p:spPr>
          </p:sp>
          <p:sp>
            <p:nvSpPr>
              <p:cNvPr id="67" name="Line 106"/>
              <p:cNvSpPr/>
              <p:nvPr/>
            </p:nvSpPr>
            <p:spPr>
              <a:xfrm flipV="1">
                <a:off x="4208" y="833"/>
                <a:ext cx="122" cy="100"/>
              </a:xfrm>
              <a:prstGeom prst="line">
                <a:avLst/>
              </a:prstGeom>
              <a:ln w="19050" cap="flat" cmpd="sng">
                <a:solidFill>
                  <a:srgbClr val="000000"/>
                </a:solidFill>
                <a:prstDash val="solid"/>
                <a:round/>
                <a:headEnd type="none" w="sm" len="sm"/>
                <a:tailEnd type="triangle" w="sm" len="sm"/>
              </a:ln>
            </p:spPr>
          </p:sp>
          <p:graphicFrame>
            <p:nvGraphicFramePr>
              <p:cNvPr id="68" name="Object 4"/>
              <p:cNvGraphicFramePr/>
              <p:nvPr/>
            </p:nvGraphicFramePr>
            <p:xfrm>
              <a:off x="3276" y="1479"/>
              <a:ext cx="195" cy="172"/>
            </p:xfrm>
            <a:graphic>
              <a:graphicData uri="http://schemas.openxmlformats.org/presentationml/2006/ole">
                <mc:AlternateContent xmlns:mc="http://schemas.openxmlformats.org/markup-compatibility/2006">
                  <mc:Choice xmlns:v="urn:schemas-microsoft-com:vml" Requires="v">
                    <p:oleObj spid="_x0000_s69" name="" r:id="rId14" imgW="152400" imgH="165100" progId="Equation.3">
                      <p:embed/>
                    </p:oleObj>
                  </mc:Choice>
                  <mc:Fallback>
                    <p:oleObj name="" r:id="rId14" imgW="152400" imgH="165100" progId="Equation.3">
                      <p:embed/>
                      <p:pic>
                        <p:nvPicPr>
                          <p:cNvPr id="0" name="Picture 3084"/>
                          <p:cNvPicPr/>
                          <p:nvPr/>
                        </p:nvPicPr>
                        <p:blipFill>
                          <a:blip r:embed="rId15"/>
                          <a:stretch>
                            <a:fillRect/>
                          </a:stretch>
                        </p:blipFill>
                        <p:spPr>
                          <a:xfrm>
                            <a:off x="3276" y="1479"/>
                            <a:ext cx="195" cy="172"/>
                          </a:xfrm>
                          <a:prstGeom prst="rect">
                            <a:avLst/>
                          </a:prstGeom>
                          <a:noFill/>
                          <a:ln w="38100">
                            <a:noFill/>
                            <a:miter/>
                          </a:ln>
                        </p:spPr>
                      </p:pic>
                    </p:oleObj>
                  </mc:Fallback>
                </mc:AlternateContent>
              </a:graphicData>
            </a:graphic>
          </p:graphicFrame>
          <p:graphicFrame>
            <p:nvGraphicFramePr>
              <p:cNvPr id="70" name="Object 5"/>
              <p:cNvGraphicFramePr/>
              <p:nvPr/>
            </p:nvGraphicFramePr>
            <p:xfrm>
              <a:off x="4643" y="1448"/>
              <a:ext cx="195" cy="172"/>
            </p:xfrm>
            <a:graphic>
              <a:graphicData uri="http://schemas.openxmlformats.org/presentationml/2006/ole">
                <mc:AlternateContent xmlns:mc="http://schemas.openxmlformats.org/markup-compatibility/2006">
                  <mc:Choice xmlns:v="urn:schemas-microsoft-com:vml" Requires="v">
                    <p:oleObj spid="_x0000_s71" name="" r:id="rId16" imgW="152400" imgH="165100" progId="Equation.3">
                      <p:embed/>
                    </p:oleObj>
                  </mc:Choice>
                  <mc:Fallback>
                    <p:oleObj name="" r:id="rId16" imgW="152400" imgH="165100" progId="Equation.3">
                      <p:embed/>
                      <p:pic>
                        <p:nvPicPr>
                          <p:cNvPr id="0" name="Picture 3083"/>
                          <p:cNvPicPr/>
                          <p:nvPr/>
                        </p:nvPicPr>
                        <p:blipFill>
                          <a:blip r:embed="rId17"/>
                          <a:stretch>
                            <a:fillRect/>
                          </a:stretch>
                        </p:blipFill>
                        <p:spPr>
                          <a:xfrm>
                            <a:off x="4643" y="1448"/>
                            <a:ext cx="195" cy="172"/>
                          </a:xfrm>
                          <a:prstGeom prst="rect">
                            <a:avLst/>
                          </a:prstGeom>
                          <a:noFill/>
                          <a:ln w="38100">
                            <a:noFill/>
                            <a:miter/>
                          </a:ln>
                        </p:spPr>
                      </p:pic>
                    </p:oleObj>
                  </mc:Fallback>
                </mc:AlternateContent>
              </a:graphicData>
            </a:graphic>
          </p:graphicFrame>
          <p:graphicFrame>
            <p:nvGraphicFramePr>
              <p:cNvPr id="72" name="Object 6"/>
              <p:cNvGraphicFramePr/>
              <p:nvPr/>
            </p:nvGraphicFramePr>
            <p:xfrm>
              <a:off x="3471" y="1059"/>
              <a:ext cx="212" cy="141"/>
            </p:xfrm>
            <a:graphic>
              <a:graphicData uri="http://schemas.openxmlformats.org/presentationml/2006/ole">
                <mc:AlternateContent xmlns:mc="http://schemas.openxmlformats.org/markup-compatibility/2006">
                  <mc:Choice xmlns:v="urn:schemas-microsoft-com:vml" Requires="v">
                    <p:oleObj spid="_x0000_s73" name="" r:id="rId18" imgW="203200" imgH="165100" progId="Equation.3">
                      <p:embed/>
                    </p:oleObj>
                  </mc:Choice>
                  <mc:Fallback>
                    <p:oleObj name="" r:id="rId18" imgW="203200" imgH="165100" progId="Equation.3">
                      <p:embed/>
                      <p:pic>
                        <p:nvPicPr>
                          <p:cNvPr id="0" name="Picture 3085"/>
                          <p:cNvPicPr/>
                          <p:nvPr/>
                        </p:nvPicPr>
                        <p:blipFill>
                          <a:blip r:embed="rId19"/>
                          <a:stretch>
                            <a:fillRect/>
                          </a:stretch>
                        </p:blipFill>
                        <p:spPr>
                          <a:xfrm>
                            <a:off x="3471" y="1059"/>
                            <a:ext cx="212" cy="141"/>
                          </a:xfrm>
                          <a:prstGeom prst="rect">
                            <a:avLst/>
                          </a:prstGeom>
                          <a:noFill/>
                          <a:ln w="38100">
                            <a:noFill/>
                            <a:miter/>
                          </a:ln>
                        </p:spPr>
                      </p:pic>
                    </p:oleObj>
                  </mc:Fallback>
                </mc:AlternateContent>
              </a:graphicData>
            </a:graphic>
          </p:graphicFrame>
          <p:graphicFrame>
            <p:nvGraphicFramePr>
              <p:cNvPr id="74" name="Object 7"/>
              <p:cNvGraphicFramePr/>
              <p:nvPr/>
            </p:nvGraphicFramePr>
            <p:xfrm>
              <a:off x="3706" y="774"/>
              <a:ext cx="130" cy="137"/>
            </p:xfrm>
            <a:graphic>
              <a:graphicData uri="http://schemas.openxmlformats.org/presentationml/2006/ole">
                <mc:AlternateContent xmlns:mc="http://schemas.openxmlformats.org/markup-compatibility/2006">
                  <mc:Choice xmlns:v="urn:schemas-microsoft-com:vml" Requires="v">
                    <p:oleObj spid="_x0000_s75" name="" r:id="rId20" imgW="127000" imgH="164465" progId="Equation.3">
                      <p:embed/>
                    </p:oleObj>
                  </mc:Choice>
                  <mc:Fallback>
                    <p:oleObj name="" r:id="rId20" imgW="127000" imgH="164465" progId="Equation.3">
                      <p:embed/>
                      <p:pic>
                        <p:nvPicPr>
                          <p:cNvPr id="0" name="Picture 3081"/>
                          <p:cNvPicPr/>
                          <p:nvPr/>
                        </p:nvPicPr>
                        <p:blipFill>
                          <a:blip r:embed="rId21"/>
                          <a:stretch>
                            <a:fillRect/>
                          </a:stretch>
                        </p:blipFill>
                        <p:spPr>
                          <a:xfrm>
                            <a:off x="3706" y="774"/>
                            <a:ext cx="130" cy="137"/>
                          </a:xfrm>
                          <a:prstGeom prst="rect">
                            <a:avLst/>
                          </a:prstGeom>
                          <a:noFill/>
                          <a:ln w="38100">
                            <a:noFill/>
                            <a:miter/>
                          </a:ln>
                        </p:spPr>
                      </p:pic>
                    </p:oleObj>
                  </mc:Fallback>
                </mc:AlternateContent>
              </a:graphicData>
            </a:graphic>
          </p:graphicFrame>
          <p:graphicFrame>
            <p:nvGraphicFramePr>
              <p:cNvPr id="76" name="Object 8"/>
              <p:cNvGraphicFramePr/>
              <p:nvPr/>
            </p:nvGraphicFramePr>
            <p:xfrm>
              <a:off x="4125" y="765"/>
              <a:ext cx="130" cy="137"/>
            </p:xfrm>
            <a:graphic>
              <a:graphicData uri="http://schemas.openxmlformats.org/presentationml/2006/ole">
                <mc:AlternateContent xmlns:mc="http://schemas.openxmlformats.org/markup-compatibility/2006">
                  <mc:Choice xmlns:v="urn:schemas-microsoft-com:vml" Requires="v">
                    <p:oleObj spid="_x0000_s77" name="" r:id="rId22" imgW="127000" imgH="164465" progId="Equation.3">
                      <p:embed/>
                    </p:oleObj>
                  </mc:Choice>
                  <mc:Fallback>
                    <p:oleObj name="" r:id="rId22" imgW="127000" imgH="164465" progId="Equation.3">
                      <p:embed/>
                      <p:pic>
                        <p:nvPicPr>
                          <p:cNvPr id="0" name="Picture 3082"/>
                          <p:cNvPicPr/>
                          <p:nvPr/>
                        </p:nvPicPr>
                        <p:blipFill>
                          <a:blip r:embed="rId23"/>
                          <a:stretch>
                            <a:fillRect/>
                          </a:stretch>
                        </p:blipFill>
                        <p:spPr>
                          <a:xfrm>
                            <a:off x="4125" y="765"/>
                            <a:ext cx="130" cy="137"/>
                          </a:xfrm>
                          <a:prstGeom prst="rect">
                            <a:avLst/>
                          </a:prstGeom>
                          <a:noFill/>
                          <a:ln w="38100">
                            <a:noFill/>
                            <a:miter/>
                          </a:ln>
                        </p:spPr>
                      </p:pic>
                    </p:oleObj>
                  </mc:Fallback>
                </mc:AlternateContent>
              </a:graphicData>
            </a:graphic>
          </p:graphicFrame>
          <p:sp>
            <p:nvSpPr>
              <p:cNvPr id="78" name="Text Box 112"/>
              <p:cNvSpPr txBox="1"/>
              <p:nvPr/>
            </p:nvSpPr>
            <p:spPr>
              <a:xfrm>
                <a:off x="3823" y="1194"/>
                <a:ext cx="325" cy="736"/>
              </a:xfrm>
              <a:prstGeom prst="rect">
                <a:avLst/>
              </a:prstGeom>
              <a:noFill/>
              <a:ln w="12700">
                <a:noFill/>
              </a:ln>
            </p:spPr>
            <p:txBody>
              <a:bodyPr anchor="t" anchorCtr="0">
                <a:spAutoFit/>
              </a:bodyPr>
              <a:p>
                <a:pPr>
                  <a:spcBef>
                    <a:spcPct val="50000"/>
                  </a:spcBef>
                </a:pPr>
                <a:r>
                  <a:rPr lang="en-US" altLang="zh-TW" b="1" dirty="0">
                    <a:solidFill>
                      <a:srgbClr val="FFFFFF"/>
                    </a:solidFill>
                    <a:latin typeface="Times" pitchFamily="18" charset="0"/>
                    <a:ea typeface="新細明體" panose="02020500000000000000" pitchFamily="18" charset="-120"/>
                  </a:rPr>
                  <a:t>PD</a:t>
                </a:r>
                <a:endParaRPr lang="en-US" altLang="zh-TW" b="1" dirty="0">
                  <a:solidFill>
                    <a:srgbClr val="FFFFFF"/>
                  </a:solidFill>
                  <a:latin typeface="Times" pitchFamily="18" charset="0"/>
                  <a:ea typeface="新細明體" panose="02020500000000000000" pitchFamily="18" charset="-120"/>
                </a:endParaRPr>
              </a:p>
            </p:txBody>
          </p:sp>
        </p:grpSp>
      </p:grpSp>
      <p:pic>
        <p:nvPicPr>
          <p:cNvPr id="79" name="Content Placeholder 78"/>
          <p:cNvPicPr>
            <a:picLocks noChangeAspect="1"/>
          </p:cNvPicPr>
          <p:nvPr>
            <p:ph sz="half" idx="2"/>
          </p:nvPr>
        </p:nvPicPr>
        <p:blipFill>
          <a:blip r:embed="rId24"/>
          <a:stretch>
            <a:fillRect/>
          </a:stretch>
        </p:blipFill>
        <p:spPr>
          <a:xfrm>
            <a:off x="323850" y="5229225"/>
            <a:ext cx="6789420" cy="143891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Title 208900"/>
          <p:cNvSpPr>
            <a:spLocks noGrp="1"/>
          </p:cNvSpPr>
          <p:nvPr>
            <p:ph type="title"/>
          </p:nvPr>
        </p:nvSpPr>
        <p:spPr/>
        <p:txBody>
          <a:bodyPr vert="horz" wrap="square" lIns="91440" tIns="45720" rIns="91440" bIns="45720" anchor="b" anchorCtr="0"/>
          <a:p>
            <a:r>
              <a:rPr lang="en-US" altLang="zh-TW"/>
              <a:t>Operator Product Expansion</a:t>
            </a:r>
            <a:endParaRPr lang="en-US" altLang="zh-TW"/>
          </a:p>
        </p:txBody>
      </p:sp>
      <p:pic>
        <p:nvPicPr>
          <p:cNvPr id="63490" name="Content Placeholder 1"/>
          <p:cNvPicPr>
            <a:picLocks noGrp="1" noChangeAspect="1"/>
          </p:cNvPicPr>
          <p:nvPr>
            <p:ph sz="half" idx="1"/>
          </p:nvPr>
        </p:nvPicPr>
        <p:blipFill>
          <a:blip r:embed="rId1"/>
          <a:stretch>
            <a:fillRect/>
          </a:stretch>
        </p:blipFill>
        <p:spPr>
          <a:xfrm>
            <a:off x="173355" y="2053590"/>
            <a:ext cx="3747135" cy="664210"/>
          </a:xfrm>
        </p:spPr>
      </p:pic>
      <p:pic>
        <p:nvPicPr>
          <p:cNvPr id="63491" name="Content Placeholder 2"/>
          <p:cNvPicPr>
            <a:picLocks noGrp="1" noChangeAspect="1"/>
          </p:cNvPicPr>
          <p:nvPr>
            <p:ph sz="half" idx="2"/>
          </p:nvPr>
        </p:nvPicPr>
        <p:blipFill>
          <a:blip r:embed="rId2"/>
          <a:stretch>
            <a:fillRect/>
          </a:stretch>
        </p:blipFill>
        <p:spPr>
          <a:xfrm>
            <a:off x="173355" y="2636520"/>
            <a:ext cx="4262120" cy="760730"/>
          </a:xfrm>
        </p:spPr>
      </p:pic>
      <p:pic>
        <p:nvPicPr>
          <p:cNvPr id="63492" name="Picture 3"/>
          <p:cNvPicPr>
            <a:picLocks noChangeAspect="1"/>
          </p:cNvPicPr>
          <p:nvPr/>
        </p:nvPicPr>
        <p:blipFill>
          <a:blip r:embed="rId3"/>
          <a:stretch>
            <a:fillRect/>
          </a:stretch>
        </p:blipFill>
        <p:spPr>
          <a:xfrm>
            <a:off x="251460" y="3518535"/>
            <a:ext cx="5213985" cy="630555"/>
          </a:xfrm>
          <a:prstGeom prst="rect">
            <a:avLst/>
          </a:prstGeom>
          <a:noFill/>
          <a:ln w="9525">
            <a:noFill/>
          </a:ln>
        </p:spPr>
      </p:pic>
      <p:pic>
        <p:nvPicPr>
          <p:cNvPr id="63493" name="Picture 4"/>
          <p:cNvPicPr>
            <a:picLocks noChangeAspect="1"/>
          </p:cNvPicPr>
          <p:nvPr/>
        </p:nvPicPr>
        <p:blipFill>
          <a:blip r:embed="rId4"/>
          <a:stretch>
            <a:fillRect/>
          </a:stretch>
        </p:blipFill>
        <p:spPr>
          <a:xfrm>
            <a:off x="173355" y="4357370"/>
            <a:ext cx="8959850" cy="1651635"/>
          </a:xfrm>
          <a:prstGeom prst="rect">
            <a:avLst/>
          </a:prstGeom>
          <a:noFill/>
          <a:ln w="9525">
            <a:noFill/>
          </a:ln>
        </p:spPr>
      </p:pic>
      <p:pic>
        <p:nvPicPr>
          <p:cNvPr id="63494" name="Picture 5"/>
          <p:cNvPicPr>
            <a:picLocks noChangeAspect="1"/>
          </p:cNvPicPr>
          <p:nvPr/>
        </p:nvPicPr>
        <p:blipFill>
          <a:blip r:embed="rId5"/>
          <a:stretch>
            <a:fillRect/>
          </a:stretch>
        </p:blipFill>
        <p:spPr>
          <a:xfrm>
            <a:off x="2195195" y="6041390"/>
            <a:ext cx="3600450" cy="575310"/>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Title 12"/>
          <p:cNvSpPr>
            <a:spLocks noGrp="1"/>
          </p:cNvSpPr>
          <p:nvPr>
            <p:ph type="title" sz="quarter"/>
          </p:nvPr>
        </p:nvSpPr>
        <p:spPr>
          <a:xfrm>
            <a:off x="1187133" y="620078"/>
            <a:ext cx="7793037" cy="1462087"/>
          </a:xfrm>
        </p:spPr>
        <p:txBody>
          <a:bodyPr/>
          <a:p>
            <a:r>
              <a:rPr lang="en-US" altLang="zh-CN" sz="2400">
                <a:sym typeface="+mn-ea"/>
              </a:rPr>
              <a:t>Parton Distribuitons Functions as matrix elements</a:t>
            </a:r>
            <a:br>
              <a:rPr lang="en-US" altLang="zh-CN" sz="2400"/>
            </a:br>
            <a:endParaRPr lang="en-US" sz="2400"/>
          </a:p>
        </p:txBody>
      </p:sp>
      <p:pic>
        <p:nvPicPr>
          <p:cNvPr id="5" name="Content Placeholder 4"/>
          <p:cNvPicPr>
            <a:picLocks noChangeAspect="1"/>
          </p:cNvPicPr>
          <p:nvPr>
            <p:ph sz="quarter" idx="1"/>
          </p:nvPr>
        </p:nvPicPr>
        <p:blipFill>
          <a:blip r:embed="rId1"/>
          <a:stretch>
            <a:fillRect/>
          </a:stretch>
        </p:blipFill>
        <p:spPr>
          <a:xfrm>
            <a:off x="179070" y="2060575"/>
            <a:ext cx="8067040" cy="2573020"/>
          </a:xfrm>
          <a:prstGeom prst="rect">
            <a:avLst/>
          </a:prstGeom>
        </p:spPr>
      </p:pic>
      <p:sp>
        <p:nvSpPr>
          <p:cNvPr id="6" name="Rectangles 5"/>
          <p:cNvSpPr/>
          <p:nvPr/>
        </p:nvSpPr>
        <p:spPr>
          <a:xfrm>
            <a:off x="7451725" y="4076700"/>
            <a:ext cx="1055370" cy="504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7" name="Content Placeholder 6"/>
          <p:cNvPicPr>
            <a:picLocks noChangeAspect="1"/>
          </p:cNvPicPr>
          <p:nvPr>
            <p:ph sz="quarter" idx="2"/>
          </p:nvPr>
        </p:nvPicPr>
        <p:blipFill>
          <a:blip r:embed="rId2"/>
          <a:stretch>
            <a:fillRect/>
          </a:stretch>
        </p:blipFill>
        <p:spPr>
          <a:xfrm>
            <a:off x="394970" y="4633595"/>
            <a:ext cx="5259705" cy="786765"/>
          </a:xfrm>
          <a:prstGeom prst="rect">
            <a:avLst/>
          </a:prstGeom>
        </p:spPr>
      </p:pic>
      <p:pic>
        <p:nvPicPr>
          <p:cNvPr id="9" name="Content Placeholder 8"/>
          <p:cNvPicPr>
            <a:picLocks noChangeAspect="1"/>
          </p:cNvPicPr>
          <p:nvPr>
            <p:ph sz="quarter" idx="3"/>
          </p:nvPr>
        </p:nvPicPr>
        <p:blipFill>
          <a:blip r:embed="rId3"/>
          <a:stretch>
            <a:fillRect/>
          </a:stretch>
        </p:blipFill>
        <p:spPr>
          <a:xfrm>
            <a:off x="467360" y="5420360"/>
            <a:ext cx="4634865" cy="521335"/>
          </a:xfrm>
          <a:prstGeom prst="rect">
            <a:avLst/>
          </a:prstGeom>
        </p:spPr>
      </p:pic>
      <p:pic>
        <p:nvPicPr>
          <p:cNvPr id="12" name="Content Placeholder 11"/>
          <p:cNvPicPr>
            <a:picLocks noChangeAspect="1"/>
          </p:cNvPicPr>
          <p:nvPr>
            <p:ph sz="quarter" idx="4"/>
          </p:nvPr>
        </p:nvPicPr>
        <p:blipFill>
          <a:blip r:embed="rId4"/>
          <a:stretch>
            <a:fillRect/>
          </a:stretch>
        </p:blipFill>
        <p:spPr>
          <a:xfrm>
            <a:off x="1907540" y="5876925"/>
            <a:ext cx="5052060" cy="929640"/>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Content Placeholder 6"/>
          <p:cNvPicPr>
            <a:picLocks noChangeAspect="1"/>
          </p:cNvPicPr>
          <p:nvPr>
            <p:ph sz="quarter" idx="2"/>
          </p:nvPr>
        </p:nvPicPr>
        <p:blipFill>
          <a:blip r:embed="rId1"/>
          <a:stretch>
            <a:fillRect/>
          </a:stretch>
        </p:blipFill>
        <p:spPr>
          <a:xfrm>
            <a:off x="2195195" y="2132965"/>
            <a:ext cx="4134485" cy="735965"/>
          </a:xfrm>
          <a:prstGeom prst="rect">
            <a:avLst/>
          </a:prstGeom>
        </p:spPr>
      </p:pic>
      <p:pic>
        <p:nvPicPr>
          <p:cNvPr id="8" name="Content Placeholder 7"/>
          <p:cNvPicPr>
            <a:picLocks noChangeAspect="1"/>
          </p:cNvPicPr>
          <p:nvPr>
            <p:ph sz="quarter" idx="4"/>
          </p:nvPr>
        </p:nvPicPr>
        <p:blipFill>
          <a:blip r:embed="rId2"/>
          <a:stretch>
            <a:fillRect/>
          </a:stretch>
        </p:blipFill>
        <p:spPr>
          <a:xfrm>
            <a:off x="2267585" y="2996565"/>
            <a:ext cx="3768725" cy="713105"/>
          </a:xfrm>
          <a:prstGeom prst="rect">
            <a:avLst/>
          </a:prstGeom>
        </p:spPr>
      </p:pic>
      <p:pic>
        <p:nvPicPr>
          <p:cNvPr id="9" name="Content Placeholder 8"/>
          <p:cNvPicPr>
            <a:picLocks noChangeAspect="1"/>
          </p:cNvPicPr>
          <p:nvPr>
            <p:ph sz="quarter" idx="3"/>
          </p:nvPr>
        </p:nvPicPr>
        <p:blipFill>
          <a:blip r:embed="rId3"/>
          <a:stretch>
            <a:fillRect/>
          </a:stretch>
        </p:blipFill>
        <p:spPr>
          <a:xfrm>
            <a:off x="-36830" y="3709670"/>
            <a:ext cx="8644890" cy="2296795"/>
          </a:xfrm>
          <a:prstGeom prst="rect">
            <a:avLst/>
          </a:prstGeom>
        </p:spPr>
      </p:pic>
      <p:pic>
        <p:nvPicPr>
          <p:cNvPr id="10" name="Content Placeholder 9"/>
          <p:cNvPicPr>
            <a:picLocks noChangeAspect="1"/>
          </p:cNvPicPr>
          <p:nvPr>
            <p:ph sz="quarter" idx="1"/>
          </p:nvPr>
        </p:nvPicPr>
        <p:blipFill>
          <a:blip r:embed="rId4"/>
          <a:stretch>
            <a:fillRect/>
          </a:stretch>
        </p:blipFill>
        <p:spPr>
          <a:xfrm>
            <a:off x="107315" y="6000750"/>
            <a:ext cx="7323455" cy="581025"/>
          </a:xfrm>
          <a:prstGeom prst="rect">
            <a:avLst/>
          </a:prstGeom>
        </p:spPr>
      </p:pic>
      <p:pic>
        <p:nvPicPr>
          <p:cNvPr id="11" name="Picture 10"/>
          <p:cNvPicPr>
            <a:picLocks noChangeAspect="1"/>
          </p:cNvPicPr>
          <p:nvPr/>
        </p:nvPicPr>
        <p:blipFill>
          <a:blip r:embed="rId5"/>
          <a:stretch>
            <a:fillRect/>
          </a:stretch>
        </p:blipFill>
        <p:spPr>
          <a:xfrm>
            <a:off x="0" y="597535"/>
            <a:ext cx="8583295" cy="1499235"/>
          </a:xfrm>
          <a:prstGeom prst="rect">
            <a:avLst/>
          </a:prstGeom>
        </p:spPr>
      </p:pic>
      <p:sp>
        <p:nvSpPr>
          <p:cNvPr id="2" name="Rectangles 1"/>
          <p:cNvSpPr/>
          <p:nvPr/>
        </p:nvSpPr>
        <p:spPr>
          <a:xfrm>
            <a:off x="3682365" y="981075"/>
            <a:ext cx="1177290" cy="36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sz="quarter"/>
          </p:nvPr>
        </p:nvSpPr>
        <p:spPr/>
        <p:txBody>
          <a:bodyPr/>
          <a:p>
            <a:endParaRPr lang="en-US"/>
          </a:p>
        </p:txBody>
      </p:sp>
      <p:pic>
        <p:nvPicPr>
          <p:cNvPr id="64514" name="Content Placeholder 1"/>
          <p:cNvPicPr>
            <a:picLocks noGrp="1" noChangeAspect="1"/>
          </p:cNvPicPr>
          <p:nvPr>
            <p:ph sz="quarter" idx="1"/>
          </p:nvPr>
        </p:nvPicPr>
        <p:blipFill>
          <a:blip r:embed="rId1"/>
          <a:stretch>
            <a:fillRect/>
          </a:stretch>
        </p:blipFill>
        <p:spPr>
          <a:xfrm>
            <a:off x="45720" y="0"/>
            <a:ext cx="9041765" cy="5207635"/>
          </a:xfrm>
        </p:spPr>
      </p:pic>
      <p:pic>
        <p:nvPicPr>
          <p:cNvPr id="59394" name="Content Placeholder 5"/>
          <p:cNvPicPr>
            <a:picLocks noGrp="1" noChangeAspect="1"/>
          </p:cNvPicPr>
          <p:nvPr>
            <p:ph sz="quarter" idx="2"/>
          </p:nvPr>
        </p:nvPicPr>
        <p:blipFill>
          <a:blip r:embed="rId2"/>
          <a:stretch>
            <a:fillRect/>
          </a:stretch>
        </p:blipFill>
        <p:spPr>
          <a:xfrm>
            <a:off x="45720" y="5085080"/>
            <a:ext cx="5678170" cy="937895"/>
          </a:xfrm>
          <a:prstGeom prst="rect">
            <a:avLst/>
          </a:prstGeom>
          <a:noFill/>
          <a:ln w="9525">
            <a:noFill/>
          </a:ln>
        </p:spPr>
      </p:pic>
      <p:pic>
        <p:nvPicPr>
          <p:cNvPr id="59395" name="Content Placeholder 1"/>
          <p:cNvPicPr>
            <a:picLocks noGrp="1" noChangeAspect="1"/>
          </p:cNvPicPr>
          <p:nvPr>
            <p:ph sz="quarter" idx="3"/>
          </p:nvPr>
        </p:nvPicPr>
        <p:blipFill>
          <a:blip r:embed="rId3"/>
          <a:stretch>
            <a:fillRect/>
          </a:stretch>
        </p:blipFill>
        <p:spPr>
          <a:xfrm>
            <a:off x="251460" y="6165215"/>
            <a:ext cx="2879725" cy="337820"/>
          </a:xfrm>
          <a:prstGeom prst="rect">
            <a:avLst/>
          </a:prstGeom>
          <a:noFill/>
          <a:ln w="9525">
            <a:noFill/>
          </a:ln>
        </p:spPr>
      </p:pic>
      <p:pic>
        <p:nvPicPr>
          <p:cNvPr id="59396" name="Picture 3"/>
          <p:cNvPicPr>
            <a:picLocks noChangeAspect="1"/>
          </p:cNvPicPr>
          <p:nvPr>
            <p:ph sz="quarter" idx="4"/>
          </p:nvPr>
        </p:nvPicPr>
        <p:blipFill>
          <a:blip r:embed="rId4"/>
          <a:stretch>
            <a:fillRect/>
          </a:stretch>
        </p:blipFill>
        <p:spPr>
          <a:xfrm>
            <a:off x="3419475" y="6121400"/>
            <a:ext cx="1902460" cy="332105"/>
          </a:xfrm>
          <a:prstGeom prst="rect">
            <a:avLst/>
          </a:prstGeom>
          <a:noFill/>
          <a:ln w="9525">
            <a:noFill/>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Title 4"/>
          <p:cNvSpPr>
            <a:spLocks noGrp="1"/>
          </p:cNvSpPr>
          <p:nvPr>
            <p:ph type="title"/>
          </p:nvPr>
        </p:nvSpPr>
        <p:spPr/>
        <p:txBody>
          <a:bodyPr anchor="b" anchorCtr="0"/>
          <a:p>
            <a:endParaRPr lang="en-US" altLang="zh-CN"/>
          </a:p>
        </p:txBody>
      </p:sp>
      <p:pic>
        <p:nvPicPr>
          <p:cNvPr id="60418" name="Content Placeholder 1"/>
          <p:cNvPicPr>
            <a:picLocks noGrp="1" noChangeAspect="1"/>
          </p:cNvPicPr>
          <p:nvPr>
            <p:ph sz="half" idx="1"/>
          </p:nvPr>
        </p:nvPicPr>
        <p:blipFill>
          <a:blip r:embed="rId1"/>
          <a:stretch>
            <a:fillRect/>
          </a:stretch>
        </p:blipFill>
        <p:spPr>
          <a:xfrm>
            <a:off x="45085" y="193675"/>
            <a:ext cx="8640445" cy="2148205"/>
          </a:xfrm>
        </p:spPr>
      </p:pic>
      <p:pic>
        <p:nvPicPr>
          <p:cNvPr id="60419" name="Content Placeholder 3"/>
          <p:cNvPicPr>
            <a:picLocks noGrp="1" noChangeAspect="1"/>
          </p:cNvPicPr>
          <p:nvPr>
            <p:ph sz="half" idx="2"/>
          </p:nvPr>
        </p:nvPicPr>
        <p:blipFill>
          <a:blip r:embed="rId2"/>
          <a:stretch>
            <a:fillRect/>
          </a:stretch>
        </p:blipFill>
        <p:spPr>
          <a:xfrm>
            <a:off x="136525" y="2260600"/>
            <a:ext cx="4419600" cy="3844925"/>
          </a:xfrm>
        </p:spPr>
      </p:pic>
      <p:pic>
        <p:nvPicPr>
          <p:cNvPr id="60420" name="Picture 5"/>
          <p:cNvPicPr>
            <a:picLocks noChangeAspect="1"/>
          </p:cNvPicPr>
          <p:nvPr/>
        </p:nvPicPr>
        <p:blipFill>
          <a:blip r:embed="rId3"/>
          <a:stretch>
            <a:fillRect/>
          </a:stretch>
        </p:blipFill>
        <p:spPr>
          <a:xfrm>
            <a:off x="3989388" y="5984875"/>
            <a:ext cx="4954587" cy="781050"/>
          </a:xfrm>
          <a:prstGeom prst="rect">
            <a:avLst/>
          </a:prstGeom>
          <a:noFill/>
          <a:ln w="9525">
            <a:noFill/>
          </a:ln>
        </p:spPr>
      </p:pic>
      <p:pic>
        <p:nvPicPr>
          <p:cNvPr id="60421" name="Picture 7"/>
          <p:cNvPicPr>
            <a:picLocks noChangeAspect="1"/>
          </p:cNvPicPr>
          <p:nvPr/>
        </p:nvPicPr>
        <p:blipFill>
          <a:blip r:embed="rId4"/>
          <a:stretch>
            <a:fillRect/>
          </a:stretch>
        </p:blipFill>
        <p:spPr>
          <a:xfrm>
            <a:off x="4721225" y="2341563"/>
            <a:ext cx="3492500" cy="2411412"/>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Title 4"/>
          <p:cNvSpPr>
            <a:spLocks noGrp="1"/>
          </p:cNvSpPr>
          <p:nvPr>
            <p:ph type="title"/>
          </p:nvPr>
        </p:nvSpPr>
        <p:spPr/>
        <p:txBody>
          <a:bodyPr anchor="b" anchorCtr="0"/>
          <a:p>
            <a:r>
              <a:rPr lang="en-US" altLang="zh-CN"/>
              <a:t>DGLAP evoltuion</a:t>
            </a:r>
            <a:endParaRPr lang="en-US" altLang="zh-CN"/>
          </a:p>
        </p:txBody>
      </p:sp>
      <p:pic>
        <p:nvPicPr>
          <p:cNvPr id="60421" name="Picture 7"/>
          <p:cNvPicPr>
            <a:picLocks noChangeAspect="1"/>
          </p:cNvPicPr>
          <p:nvPr/>
        </p:nvPicPr>
        <p:blipFill>
          <a:blip r:embed="rId1"/>
          <a:stretch>
            <a:fillRect/>
          </a:stretch>
        </p:blipFill>
        <p:spPr>
          <a:xfrm>
            <a:off x="4721225" y="2341563"/>
            <a:ext cx="3492500" cy="2411412"/>
          </a:xfrm>
          <a:prstGeom prst="rect">
            <a:avLst/>
          </a:prstGeom>
          <a:noFill/>
          <a:ln w="9525">
            <a:noFill/>
          </a:ln>
        </p:spPr>
      </p:pic>
      <p:pic>
        <p:nvPicPr>
          <p:cNvPr id="2" name="Picture 1"/>
          <p:cNvPicPr>
            <a:picLocks noChangeAspect="1"/>
          </p:cNvPicPr>
          <p:nvPr/>
        </p:nvPicPr>
        <p:blipFill>
          <a:blip r:embed="rId2"/>
          <a:stretch>
            <a:fillRect/>
          </a:stretch>
        </p:blipFill>
        <p:spPr>
          <a:xfrm>
            <a:off x="467360" y="2204720"/>
            <a:ext cx="7807960" cy="463423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49" name="Content Placeholder 2"/>
          <p:cNvPicPr>
            <a:picLocks noGrp="1" noChangeAspect="1"/>
          </p:cNvPicPr>
          <p:nvPr>
            <p:ph idx="1"/>
          </p:nvPr>
        </p:nvPicPr>
        <p:blipFill>
          <a:blip r:embed="rId1"/>
          <a:stretch>
            <a:fillRect/>
          </a:stretch>
        </p:blipFill>
        <p:spPr>
          <a:xfrm>
            <a:off x="119063" y="407988"/>
            <a:ext cx="8824912" cy="6351587"/>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Title 2"/>
          <p:cNvSpPr>
            <a:spLocks noGrp="1"/>
          </p:cNvSpPr>
          <p:nvPr>
            <p:ph type="title"/>
          </p:nvPr>
        </p:nvSpPr>
        <p:spPr/>
        <p:txBody>
          <a:bodyPr anchor="b" anchorCtr="0"/>
          <a:p>
            <a:r>
              <a:rPr lang="en-US" altLang="zh-CN"/>
              <a:t>DGLAP evolution equation</a:t>
            </a:r>
            <a:endParaRPr lang="en-US" altLang="zh-CN"/>
          </a:p>
        </p:txBody>
      </p:sp>
      <p:pic>
        <p:nvPicPr>
          <p:cNvPr id="62466" name="Content Placeholder 4"/>
          <p:cNvPicPr>
            <a:picLocks noGrp="1" noChangeAspect="1"/>
          </p:cNvPicPr>
          <p:nvPr>
            <p:ph sz="half" idx="1"/>
          </p:nvPr>
        </p:nvPicPr>
        <p:blipFill>
          <a:blip r:embed="rId1"/>
          <a:stretch>
            <a:fillRect/>
          </a:stretch>
        </p:blipFill>
        <p:spPr>
          <a:xfrm>
            <a:off x="169863" y="2281238"/>
            <a:ext cx="4583112" cy="665162"/>
          </a:xfrm>
        </p:spPr>
      </p:pic>
      <p:pic>
        <p:nvPicPr>
          <p:cNvPr id="62467" name="Content Placeholder 5"/>
          <p:cNvPicPr>
            <a:picLocks noGrp="1" noChangeAspect="1"/>
          </p:cNvPicPr>
          <p:nvPr>
            <p:ph sz="half" idx="2"/>
          </p:nvPr>
        </p:nvPicPr>
        <p:blipFill>
          <a:blip r:embed="rId2"/>
          <a:stretch>
            <a:fillRect/>
          </a:stretch>
        </p:blipFill>
        <p:spPr>
          <a:xfrm>
            <a:off x="103188" y="3160713"/>
            <a:ext cx="5264150" cy="715962"/>
          </a:xfrm>
        </p:spPr>
      </p:pic>
      <p:pic>
        <p:nvPicPr>
          <p:cNvPr id="62468" name="Picture 6"/>
          <p:cNvPicPr>
            <a:picLocks noChangeAspect="1"/>
          </p:cNvPicPr>
          <p:nvPr/>
        </p:nvPicPr>
        <p:blipFill>
          <a:blip r:embed="rId3"/>
          <a:stretch>
            <a:fillRect/>
          </a:stretch>
        </p:blipFill>
        <p:spPr>
          <a:xfrm>
            <a:off x="169863" y="4200525"/>
            <a:ext cx="3636962" cy="584200"/>
          </a:xfrm>
          <a:prstGeom prst="rect">
            <a:avLst/>
          </a:prstGeom>
          <a:noFill/>
          <a:ln w="9525">
            <a:noFill/>
          </a:ln>
        </p:spPr>
      </p:pic>
      <p:pic>
        <p:nvPicPr>
          <p:cNvPr id="62469" name="Picture 7"/>
          <p:cNvPicPr>
            <a:picLocks noChangeAspect="1"/>
          </p:cNvPicPr>
          <p:nvPr/>
        </p:nvPicPr>
        <p:blipFill>
          <a:blip r:embed="rId4"/>
          <a:stretch>
            <a:fillRect/>
          </a:stretch>
        </p:blipFill>
        <p:spPr>
          <a:xfrm>
            <a:off x="169863" y="5041900"/>
            <a:ext cx="3179762" cy="600075"/>
          </a:xfrm>
          <a:prstGeom prst="rect">
            <a:avLst/>
          </a:prstGeom>
          <a:noFill/>
          <a:ln w="9525">
            <a:noFill/>
          </a:ln>
        </p:spPr>
      </p:pic>
      <p:pic>
        <p:nvPicPr>
          <p:cNvPr id="62470" name="Picture 8"/>
          <p:cNvPicPr>
            <a:picLocks noChangeAspect="1"/>
          </p:cNvPicPr>
          <p:nvPr/>
        </p:nvPicPr>
        <p:blipFill>
          <a:blip r:embed="rId5"/>
          <a:stretch>
            <a:fillRect/>
          </a:stretch>
        </p:blipFill>
        <p:spPr>
          <a:xfrm>
            <a:off x="3590925" y="5048250"/>
            <a:ext cx="2309813" cy="617538"/>
          </a:xfrm>
          <a:prstGeom prst="rect">
            <a:avLst/>
          </a:prstGeom>
          <a:noFill/>
          <a:ln w="9525">
            <a:noFill/>
          </a:ln>
        </p:spPr>
      </p:pic>
      <p:pic>
        <p:nvPicPr>
          <p:cNvPr id="62471" name="Picture 9"/>
          <p:cNvPicPr>
            <a:picLocks noChangeAspect="1"/>
          </p:cNvPicPr>
          <p:nvPr/>
        </p:nvPicPr>
        <p:blipFill>
          <a:blip r:embed="rId6"/>
          <a:stretch>
            <a:fillRect/>
          </a:stretch>
        </p:blipFill>
        <p:spPr>
          <a:xfrm>
            <a:off x="6465888" y="5164138"/>
            <a:ext cx="2378075" cy="385762"/>
          </a:xfrm>
          <a:prstGeom prst="rect">
            <a:avLst/>
          </a:prstGeom>
          <a:noFill/>
          <a:ln w="9525">
            <a:noFill/>
          </a:ln>
        </p:spPr>
      </p:pic>
      <p:pic>
        <p:nvPicPr>
          <p:cNvPr id="62472" name="Picture 10"/>
          <p:cNvPicPr>
            <a:picLocks noChangeAspect="1"/>
          </p:cNvPicPr>
          <p:nvPr/>
        </p:nvPicPr>
        <p:blipFill>
          <a:blip r:embed="rId7"/>
          <a:stretch>
            <a:fillRect/>
          </a:stretch>
        </p:blipFill>
        <p:spPr>
          <a:xfrm>
            <a:off x="169863" y="5815013"/>
            <a:ext cx="5051425" cy="550862"/>
          </a:xfrm>
          <a:prstGeom prst="rect">
            <a:avLst/>
          </a:prstGeom>
          <a:noFill/>
          <a:ln w="9525">
            <a:noFill/>
          </a:ln>
        </p:spPr>
      </p:pic>
      <p:pic>
        <p:nvPicPr>
          <p:cNvPr id="62473" name="Picture 11"/>
          <p:cNvPicPr>
            <a:picLocks noChangeAspect="1"/>
          </p:cNvPicPr>
          <p:nvPr/>
        </p:nvPicPr>
        <p:blipFill>
          <a:blip r:embed="rId8"/>
          <a:stretch>
            <a:fillRect/>
          </a:stretch>
        </p:blipFill>
        <p:spPr>
          <a:xfrm>
            <a:off x="4902200" y="4200525"/>
            <a:ext cx="2846388" cy="542925"/>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Title 208900"/>
          <p:cNvSpPr>
            <a:spLocks noGrp="1"/>
          </p:cNvSpPr>
          <p:nvPr>
            <p:ph type="title"/>
          </p:nvPr>
        </p:nvSpPr>
        <p:spPr/>
        <p:txBody>
          <a:bodyPr vert="horz" wrap="square" lIns="91440" tIns="45720" rIns="91440" bIns="45720" anchor="b" anchorCtr="0"/>
          <a:p>
            <a:r>
              <a:rPr lang="en-US" altLang="zh-TW"/>
              <a:t>Gluon PDFs</a:t>
            </a:r>
            <a:endParaRPr lang="en-US" altLang="zh-TW"/>
          </a:p>
        </p:txBody>
      </p:sp>
      <p:pic>
        <p:nvPicPr>
          <p:cNvPr id="61442" name="Content Placeholder 1"/>
          <p:cNvPicPr>
            <a:picLocks noGrp="1" noChangeAspect="1"/>
          </p:cNvPicPr>
          <p:nvPr>
            <p:ph sz="half" idx="1"/>
          </p:nvPr>
        </p:nvPicPr>
        <p:blipFill>
          <a:blip r:embed="rId1"/>
          <a:stretch>
            <a:fillRect/>
          </a:stretch>
        </p:blipFill>
        <p:spPr>
          <a:xfrm>
            <a:off x="192088" y="2260600"/>
            <a:ext cx="2347912" cy="552450"/>
          </a:xfrm>
        </p:spPr>
      </p:pic>
      <p:pic>
        <p:nvPicPr>
          <p:cNvPr id="61443" name="Content Placeholder 2"/>
          <p:cNvPicPr>
            <a:picLocks noGrp="1" noChangeAspect="1"/>
          </p:cNvPicPr>
          <p:nvPr>
            <p:ph sz="half" idx="2"/>
          </p:nvPr>
        </p:nvPicPr>
        <p:blipFill>
          <a:blip r:embed="rId2"/>
          <a:stretch>
            <a:fillRect/>
          </a:stretch>
        </p:blipFill>
        <p:spPr>
          <a:xfrm>
            <a:off x="2654300" y="2309813"/>
            <a:ext cx="3835400" cy="452437"/>
          </a:xfrm>
        </p:spPr>
      </p:pic>
      <p:pic>
        <p:nvPicPr>
          <p:cNvPr id="61444" name="Picture 3"/>
          <p:cNvPicPr>
            <a:picLocks noChangeAspect="1"/>
          </p:cNvPicPr>
          <p:nvPr/>
        </p:nvPicPr>
        <p:blipFill>
          <a:blip r:embed="rId3"/>
          <a:stretch>
            <a:fillRect/>
          </a:stretch>
        </p:blipFill>
        <p:spPr>
          <a:xfrm>
            <a:off x="192088" y="3127375"/>
            <a:ext cx="4579937" cy="603250"/>
          </a:xfrm>
          <a:prstGeom prst="rect">
            <a:avLst/>
          </a:prstGeom>
          <a:noFill/>
          <a:ln w="9525">
            <a:noFill/>
          </a:ln>
        </p:spPr>
      </p:pic>
      <p:pic>
        <p:nvPicPr>
          <p:cNvPr id="61445" name="Picture 1"/>
          <p:cNvPicPr>
            <a:picLocks noChangeAspect="1"/>
          </p:cNvPicPr>
          <p:nvPr/>
        </p:nvPicPr>
        <p:blipFill>
          <a:blip r:embed="rId4"/>
          <a:stretch>
            <a:fillRect/>
          </a:stretch>
        </p:blipFill>
        <p:spPr>
          <a:xfrm>
            <a:off x="26988" y="3916363"/>
            <a:ext cx="7966075" cy="2354262"/>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sz="half" idx="1"/>
          </p:nvPr>
        </p:nvPicPr>
        <p:blipFill>
          <a:blip r:embed="rId1"/>
          <a:stretch>
            <a:fillRect/>
          </a:stretch>
        </p:blipFill>
        <p:spPr>
          <a:xfrm>
            <a:off x="179705" y="2276475"/>
            <a:ext cx="9016365" cy="2423160"/>
          </a:xfrm>
          <a:prstGeom prst="rect">
            <a:avLst/>
          </a:prstGeom>
        </p:spPr>
      </p:pic>
      <p:pic>
        <p:nvPicPr>
          <p:cNvPr id="4" name="Content Placeholder 3"/>
          <p:cNvPicPr>
            <a:picLocks noChangeAspect="1"/>
          </p:cNvPicPr>
          <p:nvPr>
            <p:ph sz="half" idx="2"/>
          </p:nvPr>
        </p:nvPicPr>
        <p:blipFill>
          <a:blip r:embed="rId2"/>
          <a:stretch>
            <a:fillRect/>
          </a:stretch>
        </p:blipFill>
        <p:spPr>
          <a:xfrm>
            <a:off x="107315" y="4554855"/>
            <a:ext cx="8882380" cy="2303145"/>
          </a:xfrm>
          <a:prstGeom prst="rect">
            <a:avLst/>
          </a:prstGeom>
          <a:noFill/>
          <a:ln w="9525">
            <a:noFill/>
          </a:ln>
        </p:spPr>
      </p:pic>
      <p:sp>
        <p:nvSpPr>
          <p:cNvPr id="3" name="Text Box 2"/>
          <p:cNvSpPr txBox="1"/>
          <p:nvPr/>
        </p:nvSpPr>
        <p:spPr>
          <a:xfrm>
            <a:off x="1403350" y="908685"/>
            <a:ext cx="4478020" cy="768350"/>
          </a:xfrm>
          <a:prstGeom prst="rect">
            <a:avLst/>
          </a:prstGeom>
          <a:noFill/>
        </p:spPr>
        <p:txBody>
          <a:bodyPr wrap="square" rtlCol="0">
            <a:spAutoFit/>
          </a:bodyPr>
          <a:p>
            <a:r>
              <a:rPr lang="en-US" sz="4400">
                <a:solidFill>
                  <a:schemeClr val="tx2"/>
                </a:solidFill>
              </a:rPr>
              <a:t>What EIC will do?</a:t>
            </a:r>
            <a:endParaRPr lang="en-US" sz="4400">
              <a:solidFill>
                <a:schemeClr val="tx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Title 2"/>
          <p:cNvSpPr>
            <a:spLocks noGrp="1"/>
          </p:cNvSpPr>
          <p:nvPr>
            <p:ph type="title"/>
          </p:nvPr>
        </p:nvSpPr>
        <p:spPr/>
        <p:txBody>
          <a:bodyPr anchor="b" anchorCtr="0"/>
          <a:p>
            <a:endParaRPr lang="en-US" altLang="zh-CN"/>
          </a:p>
        </p:txBody>
      </p:sp>
      <p:pic>
        <p:nvPicPr>
          <p:cNvPr id="65538" name="Content Placeholder 1"/>
          <p:cNvPicPr>
            <a:picLocks noGrp="1" noChangeAspect="1"/>
          </p:cNvPicPr>
          <p:nvPr>
            <p:ph idx="1"/>
          </p:nvPr>
        </p:nvPicPr>
        <p:blipFill>
          <a:blip r:embed="rId1"/>
          <a:stretch>
            <a:fillRect/>
          </a:stretch>
        </p:blipFill>
        <p:spPr>
          <a:xfrm>
            <a:off x="144463" y="109538"/>
            <a:ext cx="8858250" cy="6080125"/>
          </a:xfrm>
        </p:spPr>
      </p:pic>
      <p:sp>
        <p:nvSpPr>
          <p:cNvPr id="2" name="Text Box 1"/>
          <p:cNvSpPr txBox="1"/>
          <p:nvPr/>
        </p:nvSpPr>
        <p:spPr>
          <a:xfrm>
            <a:off x="1115060" y="6381115"/>
            <a:ext cx="6092825" cy="368300"/>
          </a:xfrm>
          <a:prstGeom prst="rect">
            <a:avLst/>
          </a:prstGeom>
          <a:noFill/>
        </p:spPr>
        <p:txBody>
          <a:bodyPr wrap="none" rtlCol="0">
            <a:spAutoFit/>
          </a:bodyPr>
          <a:p>
            <a:r>
              <a:rPr lang="en-US">
                <a:solidFill>
                  <a:srgbClr val="FF0000"/>
                </a:solidFill>
              </a:rPr>
              <a:t>Wislon Link vanishes if the light-cone gauge is taken: A</a:t>
            </a:r>
            <a:r>
              <a:rPr lang="en-US" baseline="30000">
                <a:solidFill>
                  <a:srgbClr val="FF0000"/>
                </a:solidFill>
                <a:uFillTx/>
              </a:rPr>
              <a:t>+</a:t>
            </a:r>
            <a:r>
              <a:rPr lang="en-US">
                <a:solidFill>
                  <a:srgbClr val="FF0000"/>
                </a:solidFill>
              </a:rPr>
              <a:t>=0</a:t>
            </a:r>
            <a:endParaRPr lang="en-US">
              <a:solidFill>
                <a:srgbClr val="FF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3" name="Picture 2"/>
          <p:cNvPicPr>
            <a:picLocks noChangeAspect="1"/>
          </p:cNvPicPr>
          <p:nvPr/>
        </p:nvPicPr>
        <p:blipFill>
          <a:blip r:embed="rId1"/>
          <a:stretch>
            <a:fillRect/>
          </a:stretch>
        </p:blipFill>
        <p:spPr>
          <a:xfrm>
            <a:off x="179388" y="2133600"/>
            <a:ext cx="8181975" cy="1181100"/>
          </a:xfrm>
          <a:prstGeom prst="rect">
            <a:avLst/>
          </a:prstGeom>
          <a:noFill/>
          <a:ln w="9525">
            <a:noFill/>
          </a:ln>
        </p:spPr>
      </p:pic>
      <p:sp>
        <p:nvSpPr>
          <p:cNvPr id="69634" name="標題 4"/>
          <p:cNvSpPr>
            <a:spLocks noGrp="1"/>
          </p:cNvSpPr>
          <p:nvPr>
            <p:ph type="title" idx="4294967295"/>
          </p:nvPr>
        </p:nvSpPr>
        <p:spPr/>
        <p:txBody>
          <a:bodyPr vert="horz" wrap="square" lIns="91440" tIns="45720" rIns="91440" bIns="45720" anchor="b" anchorCtr="0"/>
          <a:p>
            <a:r>
              <a:rPr lang="en-US" altLang="zh-TW" sz="3200" dirty="0"/>
              <a:t>Parton Distribution Functions and Charges</a:t>
            </a:r>
            <a:endParaRPr lang="zh-TW" altLang="en-US" sz="3200" dirty="0"/>
          </a:p>
        </p:txBody>
      </p:sp>
      <p:pic>
        <p:nvPicPr>
          <p:cNvPr id="69635" name="Picture 7"/>
          <p:cNvPicPr>
            <a:picLocks noChangeAspect="1"/>
          </p:cNvPicPr>
          <p:nvPr/>
        </p:nvPicPr>
        <p:blipFill>
          <a:blip r:embed="rId2"/>
          <a:stretch>
            <a:fillRect/>
          </a:stretch>
        </p:blipFill>
        <p:spPr>
          <a:xfrm>
            <a:off x="468313" y="3573463"/>
            <a:ext cx="3228975" cy="962025"/>
          </a:xfrm>
          <a:prstGeom prst="rect">
            <a:avLst/>
          </a:prstGeom>
          <a:noFill/>
          <a:ln w="9525">
            <a:noFill/>
          </a:ln>
        </p:spPr>
      </p:pic>
      <p:pic>
        <p:nvPicPr>
          <p:cNvPr id="69636" name="Picture 10"/>
          <p:cNvPicPr>
            <a:picLocks noChangeAspect="1"/>
          </p:cNvPicPr>
          <p:nvPr/>
        </p:nvPicPr>
        <p:blipFill>
          <a:blip r:embed="rId3"/>
          <a:stretch>
            <a:fillRect/>
          </a:stretch>
        </p:blipFill>
        <p:spPr>
          <a:xfrm>
            <a:off x="4286250" y="3663950"/>
            <a:ext cx="3762375" cy="1133475"/>
          </a:xfrm>
          <a:prstGeom prst="rect">
            <a:avLst/>
          </a:prstGeom>
          <a:noFill/>
          <a:ln w="9525">
            <a:noFill/>
          </a:ln>
        </p:spPr>
      </p:pic>
      <p:pic>
        <p:nvPicPr>
          <p:cNvPr id="69637" name="Picture 11"/>
          <p:cNvPicPr>
            <a:picLocks noChangeAspect="1"/>
          </p:cNvPicPr>
          <p:nvPr/>
        </p:nvPicPr>
        <p:blipFill>
          <a:blip r:embed="rId4"/>
          <a:stretch>
            <a:fillRect/>
          </a:stretch>
        </p:blipFill>
        <p:spPr>
          <a:xfrm>
            <a:off x="755650" y="5300663"/>
            <a:ext cx="7429500" cy="914400"/>
          </a:xfrm>
          <a:prstGeom prst="rect">
            <a:avLst/>
          </a:prstGeom>
          <a:noFill/>
          <a:ln w="9525">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0658" name="Content Placeholder 1"/>
          <p:cNvPicPr>
            <a:picLocks noGrp="1" noChangeAspect="1"/>
          </p:cNvPicPr>
          <p:nvPr>
            <p:ph idx="1"/>
          </p:nvPr>
        </p:nvPicPr>
        <p:blipFill>
          <a:blip r:embed="rId1"/>
          <a:stretch>
            <a:fillRect/>
          </a:stretch>
        </p:blipFill>
        <p:spPr>
          <a:xfrm>
            <a:off x="77788" y="473075"/>
            <a:ext cx="8967787" cy="520065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r>
              <a:rPr lang="en-US"/>
              <a:t>Study of </a:t>
            </a:r>
            <a:br>
              <a:rPr lang="en-US"/>
            </a:br>
            <a:r>
              <a:rPr lang="en-US">
                <a:solidFill>
                  <a:srgbClr val="FF0000"/>
                </a:solidFill>
              </a:rPr>
              <a:t>P</a:t>
            </a:r>
            <a:r>
              <a:rPr lang="en-US"/>
              <a:t>arton </a:t>
            </a:r>
            <a:r>
              <a:rPr lang="en-US">
                <a:solidFill>
                  <a:srgbClr val="FF0000"/>
                </a:solidFill>
              </a:rPr>
              <a:t>D</a:t>
            </a:r>
            <a:r>
              <a:rPr lang="en-US"/>
              <a:t>istribution </a:t>
            </a:r>
            <a:r>
              <a:rPr lang="en-US">
                <a:solidFill>
                  <a:srgbClr val="FF0000"/>
                </a:solidFill>
              </a:rPr>
              <a:t>F</a:t>
            </a:r>
            <a:r>
              <a:rPr lang="en-US"/>
              <a:t>unctions</a:t>
            </a:r>
            <a:br>
              <a:rPr lang="en-US"/>
            </a:br>
            <a:r>
              <a:rPr lang="en-US"/>
              <a:t>in </a:t>
            </a:r>
            <a:r>
              <a:rPr lang="en-US">
                <a:solidFill>
                  <a:srgbClr val="D60093"/>
                </a:solidFill>
              </a:rPr>
              <a:t>E</a:t>
            </a:r>
            <a:r>
              <a:rPr lang="en-US"/>
              <a:t>lectron-</a:t>
            </a:r>
            <a:r>
              <a:rPr lang="en-US">
                <a:solidFill>
                  <a:srgbClr val="D60093"/>
                </a:solidFill>
              </a:rPr>
              <a:t>I</a:t>
            </a:r>
            <a:r>
              <a:rPr lang="en-US"/>
              <a:t>on </a:t>
            </a:r>
            <a:r>
              <a:rPr lang="en-US">
                <a:solidFill>
                  <a:srgbClr val="D60093"/>
                </a:solidFill>
              </a:rPr>
              <a:t>C</a:t>
            </a:r>
            <a:r>
              <a:rPr lang="en-US"/>
              <a:t>olliders (A) </a:t>
            </a:r>
            <a:endParaRPr lang="en-US"/>
          </a:p>
        </p:txBody>
      </p:sp>
      <p:sp>
        <p:nvSpPr>
          <p:cNvPr id="5" name="Subtitle 4"/>
          <p:cNvSpPr>
            <a:spLocks noGrp="1"/>
          </p:cNvSpPr>
          <p:nvPr>
            <p:ph type="subTitle" idx="1"/>
          </p:nvPr>
        </p:nvSpPr>
        <p:spPr>
          <a:xfrm>
            <a:off x="203200" y="3716655"/>
            <a:ext cx="8737600" cy="1752600"/>
          </a:xfrm>
        </p:spPr>
        <p:txBody>
          <a:bodyPr/>
          <a:p>
            <a:r>
              <a:rPr lang="en-US"/>
              <a:t>Unpolarized Parton Distribution Functions </a:t>
            </a:r>
            <a:endParaRPr lang="en-US"/>
          </a:p>
          <a:p>
            <a:r>
              <a:rPr lang="en-US"/>
              <a:t>of proton at leading twist:</a:t>
            </a:r>
            <a:endParaRPr lang="en-US"/>
          </a:p>
          <a:p>
            <a:r>
              <a:rPr lang="en-US"/>
              <a:t>Valence quarks</a:t>
            </a:r>
            <a:endParaRPr lang="en-US"/>
          </a:p>
          <a:p>
            <a:r>
              <a:rPr lang="en-US"/>
              <a:t>Sea light quarks</a:t>
            </a:r>
            <a:endParaRPr lang="en-US"/>
          </a:p>
          <a:p>
            <a:r>
              <a:rPr lang="en-US"/>
              <a:t>Gluons</a:t>
            </a: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Title 2"/>
          <p:cNvSpPr>
            <a:spLocks noGrp="1"/>
          </p:cNvSpPr>
          <p:nvPr>
            <p:ph type="title"/>
          </p:nvPr>
        </p:nvSpPr>
        <p:spPr/>
        <p:txBody>
          <a:bodyPr anchor="b" anchorCtr="0"/>
          <a:p>
            <a:r>
              <a:rPr lang="en-US" altLang="zh-CN" sz="4000"/>
              <a:t>Unpolarized Proton PDFs in EIC</a:t>
            </a:r>
            <a:endParaRPr lang="en-US" altLang="zh-CN" sz="4000"/>
          </a:p>
        </p:txBody>
      </p:sp>
      <p:sp>
        <p:nvSpPr>
          <p:cNvPr id="10242" name="Content Placeholder 1"/>
          <p:cNvSpPr>
            <a:spLocks noGrp="1"/>
          </p:cNvSpPr>
          <p:nvPr>
            <p:ph sz="half" idx="1"/>
          </p:nvPr>
        </p:nvSpPr>
        <p:spPr>
          <a:xfrm>
            <a:off x="3224213" y="1844675"/>
            <a:ext cx="5911850" cy="4114800"/>
          </a:xfrm>
        </p:spPr>
        <p:txBody>
          <a:bodyPr anchor="t" anchorCtr="0"/>
          <a:p>
            <a:pPr marL="0" marR="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altLang="zh-CN" sz="2400" b="0" i="0" u="none" strike="noStrike" kern="1200" cap="none" spc="0" normalizeH="0" baseline="0" noProof="1">
                <a:solidFill>
                  <a:schemeClr val="tx1"/>
                </a:solidFill>
                <a:latin typeface="+mn-lt"/>
                <a:ea typeface="+mn-ea"/>
                <a:cs typeface="+mn-cs"/>
              </a:rPr>
              <a:t>A large quantity of EIC data sensitive to the unpolarized PDFs will be supplied through inclusive neutral-current (</a:t>
            </a:r>
            <a:r>
              <a:rPr kumimoji="0" lang="en-US" altLang="zh-CN" sz="2400" b="0" i="0" u="none" strike="noStrike" kern="1200" cap="none" spc="0" normalizeH="0" baseline="0" noProof="1">
                <a:solidFill>
                  <a:srgbClr val="FF0000"/>
                </a:solidFill>
                <a:latin typeface="+mn-lt"/>
                <a:ea typeface="+mn-ea"/>
                <a:cs typeface="+mn-cs"/>
              </a:rPr>
              <a:t>NC</a:t>
            </a:r>
            <a:r>
              <a:rPr kumimoji="0" lang="en-US" altLang="zh-CN" sz="2400" b="0" i="0" u="none" strike="noStrike" kern="1200" cap="none" spc="0" normalizeH="0" baseline="0" noProof="1">
                <a:solidFill>
                  <a:schemeClr val="tx1"/>
                </a:solidFill>
                <a:latin typeface="+mn-lt"/>
                <a:ea typeface="+mn-ea"/>
                <a:cs typeface="+mn-cs"/>
              </a:rPr>
              <a:t>) and charged-current (</a:t>
            </a:r>
            <a:r>
              <a:rPr kumimoji="0" lang="en-US" altLang="zh-CN" sz="2400" b="0" i="0" u="none" strike="noStrike" kern="1200" cap="none" spc="0" normalizeH="0" baseline="0" noProof="1">
                <a:solidFill>
                  <a:srgbClr val="FF0000"/>
                </a:solidFill>
                <a:latin typeface="+mn-lt"/>
                <a:ea typeface="+mn-ea"/>
                <a:cs typeface="+mn-cs"/>
              </a:rPr>
              <a:t>CC</a:t>
            </a:r>
            <a:r>
              <a:rPr kumimoji="0" lang="en-US" altLang="zh-CN" sz="2400" b="0" i="0" u="none" strike="noStrike" kern="1200" cap="none" spc="0" normalizeH="0" baseline="0" noProof="1">
                <a:solidFill>
                  <a:schemeClr val="tx1"/>
                </a:solidFill>
                <a:latin typeface="+mn-lt"/>
                <a:ea typeface="+mn-ea"/>
                <a:cs typeface="+mn-cs"/>
              </a:rPr>
              <a:t>) DIS cross section measurements involving electron-DIS collisions with protons and light nuclei like the deuteron,</a:t>
            </a:r>
            <a:r>
              <a:rPr kumimoji="0" lang="en-US" altLang="zh-CN" sz="2400" b="0" i="0" u="none" strike="noStrike" kern="1200" cap="none" spc="0" normalizeH="0" baseline="30000" noProof="1">
                <a:solidFill>
                  <a:schemeClr val="tx1"/>
                </a:solidFill>
                <a:uFillTx/>
                <a:latin typeface="+mn-lt"/>
                <a:ea typeface="+mn-ea"/>
                <a:cs typeface="+mn-cs"/>
              </a:rPr>
              <a:t> 3</a:t>
            </a:r>
            <a:r>
              <a:rPr kumimoji="0" lang="en-US" altLang="zh-CN" sz="2400" b="0" i="0" u="none" strike="noStrike" kern="1200" cap="none" spc="0" normalizeH="0" baseline="0" noProof="1">
                <a:solidFill>
                  <a:schemeClr val="tx1"/>
                </a:solidFill>
                <a:latin typeface="+mn-lt"/>
                <a:ea typeface="+mn-ea"/>
                <a:cs typeface="+mn-cs"/>
              </a:rPr>
              <a:t>He, </a:t>
            </a:r>
            <a:r>
              <a:rPr kumimoji="0" lang="en-US" altLang="zh-CN" sz="2400" b="0" i="0" u="none" strike="noStrike" kern="1200" cap="none" spc="0" normalizeH="0" baseline="30000" noProof="1">
                <a:solidFill>
                  <a:schemeClr val="tx1"/>
                </a:solidFill>
                <a:uFillTx/>
                <a:latin typeface="+mn-lt"/>
                <a:ea typeface="+mn-ea"/>
                <a:cs typeface="+mn-cs"/>
              </a:rPr>
              <a:t>4</a:t>
            </a:r>
            <a:r>
              <a:rPr kumimoji="0" lang="en-US" altLang="zh-CN" sz="2400" b="0" i="0" u="none" strike="noStrike" kern="1200" cap="none" spc="0" normalizeH="0" baseline="0" noProof="1">
                <a:solidFill>
                  <a:schemeClr val="tx1"/>
                </a:solidFill>
                <a:latin typeface="+mn-lt"/>
                <a:ea typeface="+mn-ea"/>
                <a:cs typeface="+mn-cs"/>
              </a:rPr>
              <a:t>He. In the latter case, measurements involving light nuclei could be used to determine proton PDFs, including a correction or an uncertainty that takes into account nuclear effects, or nuclear PDFs themselves . </a:t>
            </a:r>
            <a:endParaRPr kumimoji="0" lang="en-US" altLang="zh-CN" sz="2400" b="0" i="0" u="none" strike="noStrike" kern="1200" cap="none" spc="0" normalizeH="0" baseline="0" noProof="1">
              <a:solidFill>
                <a:schemeClr val="tx1"/>
              </a:solidFill>
              <a:latin typeface="+mn-lt"/>
              <a:ea typeface="+mn-ea"/>
              <a:cs typeface="+mn-cs"/>
            </a:endParaRPr>
          </a:p>
        </p:txBody>
      </p:sp>
      <p:pic>
        <p:nvPicPr>
          <p:cNvPr id="12291" name="Content Placeholder 1"/>
          <p:cNvPicPr>
            <a:picLocks noGrp="1" noChangeAspect="1"/>
          </p:cNvPicPr>
          <p:nvPr>
            <p:ph sz="half" idx="2"/>
          </p:nvPr>
        </p:nvPicPr>
        <p:blipFill>
          <a:blip r:embed="rId1"/>
          <a:stretch>
            <a:fillRect/>
          </a:stretch>
        </p:blipFill>
        <p:spPr>
          <a:xfrm>
            <a:off x="0" y="1917700"/>
            <a:ext cx="3135313" cy="2208213"/>
          </a:xfrm>
        </p:spPr>
      </p:pic>
      <p:pic>
        <p:nvPicPr>
          <p:cNvPr id="12292" name="Picture 2"/>
          <p:cNvPicPr>
            <a:picLocks noChangeAspect="1"/>
          </p:cNvPicPr>
          <p:nvPr/>
        </p:nvPicPr>
        <p:blipFill>
          <a:blip r:embed="rId2"/>
          <a:stretch>
            <a:fillRect/>
          </a:stretch>
        </p:blipFill>
        <p:spPr>
          <a:xfrm>
            <a:off x="34925" y="3933825"/>
            <a:ext cx="3190875" cy="2286000"/>
          </a:xfrm>
          <a:prstGeom prst="rect">
            <a:avLst/>
          </a:prstGeom>
          <a:noFill/>
          <a:ln w="9525">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HERA and EIC</a:t>
            </a:r>
            <a:endParaRPr lang="en-US"/>
          </a:p>
        </p:txBody>
      </p:sp>
      <p:sp>
        <p:nvSpPr>
          <p:cNvPr id="11266" name="Content Placeholder 1"/>
          <p:cNvSpPr>
            <a:spLocks noGrp="1"/>
          </p:cNvSpPr>
          <p:nvPr>
            <p:ph sz="half" idx="1"/>
          </p:nvPr>
        </p:nvSpPr>
        <p:spPr>
          <a:xfrm>
            <a:off x="3999865" y="2018030"/>
            <a:ext cx="4658995" cy="4114800"/>
          </a:xfrm>
        </p:spPr>
        <p:txBody>
          <a:bodyPr anchor="t" anchorCtr="0"/>
          <a:p>
            <a:pPr marL="342900" marR="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pPr>
            <a:r>
              <a:rPr kumimoji="0" lang="en-US" altLang="zh-CN" sz="2000" b="0" i="0" u="none" strike="noStrike" kern="1200" cap="none" spc="0" normalizeH="0" baseline="0" noProof="1">
                <a:solidFill>
                  <a:schemeClr val="tx1"/>
                </a:solidFill>
                <a:latin typeface="+mn-lt"/>
                <a:ea typeface="+mn-ea"/>
                <a:cs typeface="+mn-cs"/>
                <a:sym typeface="+mn-ea"/>
              </a:rPr>
              <a:t>The inclusive NC and CC DIS cross section measurements taken at the EIC are expected to cover a broad kinematic region significantly overlapping with that probed by HERA, although with instantaneous luminosities potentially three orders of magnitude larger. In comparison to their HERA counterparts, these probes of the x-Q</a:t>
            </a:r>
            <a:r>
              <a:rPr kumimoji="0" lang="en-US" altLang="zh-CN" sz="2000" b="0" i="0" u="none" strike="noStrike" kern="1200" cap="none" spc="0" normalizeH="0" baseline="30000" noProof="1">
                <a:solidFill>
                  <a:schemeClr val="tx1"/>
                </a:solidFill>
                <a:uFillTx/>
                <a:latin typeface="+mn-lt"/>
                <a:ea typeface="+mn-ea"/>
                <a:cs typeface="+mn-cs"/>
                <a:sym typeface="+mn-ea"/>
              </a:rPr>
              <a:t>2</a:t>
            </a:r>
            <a:r>
              <a:rPr kumimoji="0" lang="en-US" altLang="zh-CN" sz="2000" b="0" i="0" u="none" strike="noStrike" kern="1200" cap="none" spc="0" normalizeH="0" baseline="0" noProof="1">
                <a:solidFill>
                  <a:schemeClr val="tx1"/>
                </a:solidFill>
                <a:latin typeface="+mn-lt"/>
                <a:ea typeface="+mn-ea"/>
                <a:cs typeface="+mn-cs"/>
                <a:sym typeface="+mn-ea"/>
              </a:rPr>
              <a:t> plane will stretch to much higher values of x, typically up to</a:t>
            </a:r>
            <a:r>
              <a:rPr kumimoji="0" lang="en-US" altLang="zh-CN" sz="2000" b="0" i="0" u="none" strike="noStrike" kern="1200" cap="none" spc="0" normalizeH="0" baseline="0" noProof="1">
                <a:solidFill>
                  <a:srgbClr val="FF0000"/>
                </a:solidFill>
                <a:latin typeface="+mn-lt"/>
                <a:ea typeface="+mn-ea"/>
                <a:cs typeface="+mn-cs"/>
                <a:sym typeface="+mn-ea"/>
              </a:rPr>
              <a:t> x </a:t>
            </a:r>
            <a:r>
              <a:rPr kumimoji="0" lang="en-US" altLang="zh-CN" sz="2000" b="0" i="0" u="none" strike="noStrike" kern="1200" cap="none" spc="0" normalizeH="0" baseline="0" noProof="1">
                <a:solidFill>
                  <a:srgbClr val="FF0000"/>
                </a:solidFill>
                <a:latin typeface="新細明體" panose="02020500000000000000" pitchFamily="18" charset="-120"/>
                <a:ea typeface="新細明體" panose="02020500000000000000" pitchFamily="18" charset="-120"/>
                <a:cs typeface="+mn-cs"/>
                <a:sym typeface="+mn-ea"/>
              </a:rPr>
              <a:t>~</a:t>
            </a:r>
            <a:r>
              <a:rPr kumimoji="0" lang="en-US" altLang="zh-CN" sz="2000" b="0" i="0" u="none" strike="noStrike" kern="1200" cap="none" spc="0" normalizeH="0" baseline="0" noProof="1">
                <a:solidFill>
                  <a:srgbClr val="FF0000"/>
                </a:solidFill>
                <a:latin typeface="+mn-lt"/>
                <a:ea typeface="+mn-ea"/>
                <a:cs typeface="+mn-cs"/>
                <a:sym typeface="+mn-ea"/>
              </a:rPr>
              <a:t> 0.6-0.7.</a:t>
            </a:r>
            <a:r>
              <a:rPr kumimoji="0" lang="en-US" altLang="zh-CN" sz="2000" b="0" i="0" u="none" strike="noStrike" kern="1200" cap="none" spc="0" normalizeH="0" baseline="0" noProof="1">
                <a:solidFill>
                  <a:schemeClr val="tx1"/>
                </a:solidFill>
                <a:latin typeface="+mn-lt"/>
                <a:ea typeface="+mn-ea"/>
                <a:cs typeface="+mn-cs"/>
                <a:sym typeface="+mn-ea"/>
              </a:rPr>
              <a:t> </a:t>
            </a:r>
            <a:endParaRPr kumimoji="0" lang="en-US" altLang="zh-CN" sz="2000" b="0" i="0" u="none" strike="noStrike" kern="1200" cap="none" spc="0" normalizeH="0" baseline="0" noProof="1">
              <a:solidFill>
                <a:srgbClr val="FF0000"/>
              </a:solidFill>
              <a:latin typeface="+mn-lt"/>
              <a:ea typeface="+mn-ea"/>
              <a:cs typeface="+mn-cs"/>
            </a:endParaRPr>
          </a:p>
        </p:txBody>
      </p:sp>
      <p:pic>
        <p:nvPicPr>
          <p:cNvPr id="3" name="Content Placeholder 2"/>
          <p:cNvPicPr>
            <a:picLocks noChangeAspect="1"/>
          </p:cNvPicPr>
          <p:nvPr>
            <p:ph sz="half" idx="2"/>
          </p:nvPr>
        </p:nvPicPr>
        <p:blipFill>
          <a:blip r:embed="rId1"/>
          <a:stretch>
            <a:fillRect/>
          </a:stretch>
        </p:blipFill>
        <p:spPr>
          <a:xfrm>
            <a:off x="251460" y="2204720"/>
            <a:ext cx="3808730" cy="3632200"/>
          </a:xfrm>
          <a:prstGeom prst="rect">
            <a:avLst/>
          </a:prstGeom>
          <a:noFill/>
          <a:ln w="9525">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ym typeface="+mn-ea"/>
              </a:rPr>
              <a:t>HERA and EIC</a:t>
            </a:r>
            <a:endParaRPr lang="en-US"/>
          </a:p>
        </p:txBody>
      </p:sp>
      <p:sp>
        <p:nvSpPr>
          <p:cNvPr id="11266" name="Content Placeholder 1"/>
          <p:cNvSpPr>
            <a:spLocks noGrp="1"/>
          </p:cNvSpPr>
          <p:nvPr>
            <p:ph sz="half" idx="1"/>
          </p:nvPr>
        </p:nvSpPr>
        <p:spPr>
          <a:xfrm>
            <a:off x="3851910" y="1844675"/>
            <a:ext cx="5266690" cy="4114800"/>
          </a:xfrm>
        </p:spPr>
        <p:txBody>
          <a:bodyPr anchor="t" anchorCtr="0"/>
          <a:p>
            <a:pPr marL="342900" marR="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pPr>
            <a:r>
              <a:rPr kumimoji="0" lang="en-US" altLang="zh-CN" sz="2000" b="0" i="0" u="none" strike="noStrike" kern="1200" cap="none" spc="0" normalizeH="0" baseline="0" noProof="1">
                <a:solidFill>
                  <a:schemeClr val="tx1"/>
                </a:solidFill>
                <a:latin typeface="+mn-lt"/>
                <a:ea typeface="+mn-ea"/>
                <a:cs typeface="+mn-cs"/>
                <a:sym typeface="+mn-ea"/>
              </a:rPr>
              <a:t>At suffciently high center-of-mass energies, this region is expected to be rather insensitive to higher-twist effects which can be significant at</a:t>
            </a:r>
            <a:r>
              <a:rPr kumimoji="0" lang="en-US" altLang="zh-CN" sz="2000" b="0" i="0" u="none" strike="noStrike" kern="1200" cap="none" spc="0" normalizeH="0" baseline="0" noProof="1">
                <a:solidFill>
                  <a:srgbClr val="FF0000"/>
                </a:solidFill>
                <a:latin typeface="+mn-lt"/>
                <a:ea typeface="+mn-ea"/>
                <a:cs typeface="+mn-cs"/>
                <a:sym typeface="+mn-ea"/>
              </a:rPr>
              <a:t> W</a:t>
            </a:r>
            <a:r>
              <a:rPr kumimoji="0" lang="en-US" altLang="zh-CN" sz="2000" b="0" i="0" u="none" strike="noStrike" kern="1200" cap="none" spc="0" normalizeH="0" baseline="30000" noProof="1">
                <a:solidFill>
                  <a:srgbClr val="FF0000"/>
                </a:solidFill>
                <a:uFillTx/>
                <a:latin typeface="+mn-lt"/>
                <a:ea typeface="+mn-ea"/>
                <a:cs typeface="+mn-cs"/>
                <a:sym typeface="+mn-ea"/>
              </a:rPr>
              <a:t>2</a:t>
            </a:r>
            <a:r>
              <a:rPr kumimoji="0" lang="en-US" altLang="zh-CN" sz="2000" b="0" i="0" u="none" strike="noStrike" kern="1200" cap="none" spc="0" normalizeH="0" baseline="0" noProof="1">
                <a:solidFill>
                  <a:srgbClr val="FF0000"/>
                </a:solidFill>
                <a:latin typeface="+mn-lt"/>
                <a:ea typeface="+mn-ea"/>
                <a:cs typeface="+mn-cs"/>
                <a:sym typeface="+mn-ea"/>
              </a:rPr>
              <a:t> </a:t>
            </a:r>
            <a:r>
              <a:rPr kumimoji="0" lang="en-US" altLang="zh-CN" sz="2000" b="0" i="0" u="none" strike="noStrike" kern="1200" cap="none" spc="0" normalizeH="0" baseline="0" noProof="1">
                <a:solidFill>
                  <a:srgbClr val="FF0000"/>
                </a:solidFill>
                <a:latin typeface="新細明體" panose="02020500000000000000" pitchFamily="18" charset="-120"/>
                <a:ea typeface="新細明體" panose="02020500000000000000" pitchFamily="18" charset="-120"/>
                <a:cs typeface="+mn-cs"/>
                <a:sym typeface="+mn-ea"/>
              </a:rPr>
              <a:t>~</a:t>
            </a:r>
            <a:r>
              <a:rPr kumimoji="0" lang="en-US" altLang="zh-CN" sz="2000" b="0" i="0" u="none" strike="noStrike" kern="1200" cap="none" spc="0" normalizeH="0" baseline="0" noProof="1">
                <a:solidFill>
                  <a:srgbClr val="FF0000"/>
                </a:solidFill>
                <a:latin typeface="+mn-lt"/>
                <a:ea typeface="+mn-ea"/>
                <a:cs typeface="+mn-cs"/>
                <a:sym typeface="+mn-ea"/>
              </a:rPr>
              <a:t> 15-20 GeV</a:t>
            </a:r>
            <a:r>
              <a:rPr kumimoji="0" lang="en-US" altLang="zh-CN" sz="2000" b="0" i="0" u="none" strike="noStrike" kern="1200" cap="none" spc="0" normalizeH="0" baseline="30000" noProof="1">
                <a:solidFill>
                  <a:srgbClr val="FF0000"/>
                </a:solidFill>
                <a:uFillTx/>
                <a:latin typeface="+mn-lt"/>
                <a:ea typeface="+mn-ea"/>
                <a:cs typeface="+mn-cs"/>
                <a:sym typeface="+mn-ea"/>
              </a:rPr>
              <a:t>2</a:t>
            </a:r>
            <a:r>
              <a:rPr kumimoji="0" lang="en-US" altLang="zh-CN" sz="2000" b="0" i="0" u="none" strike="noStrike" kern="1200" cap="none" spc="0" normalizeH="0" baseline="0" noProof="1">
                <a:solidFill>
                  <a:schemeClr val="tx1"/>
                </a:solidFill>
                <a:latin typeface="+mn-lt"/>
                <a:ea typeface="+mn-ea"/>
                <a:cs typeface="+mn-cs"/>
                <a:sym typeface="+mn-ea"/>
              </a:rPr>
              <a:t>; these measurements will therefore cleanly constrain PDFs at relatively </a:t>
            </a:r>
            <a:r>
              <a:rPr kumimoji="0" lang="en-US" altLang="zh-CN" sz="2000" b="0" i="0" u="none" strike="noStrike" kern="1200" cap="none" spc="0" normalizeH="0" baseline="0" noProof="1">
                <a:solidFill>
                  <a:srgbClr val="00B050"/>
                </a:solidFill>
                <a:latin typeface="+mn-lt"/>
                <a:ea typeface="+mn-ea"/>
                <a:cs typeface="+mn-cs"/>
                <a:sym typeface="+mn-ea"/>
              </a:rPr>
              <a:t>large x.</a:t>
            </a:r>
            <a:r>
              <a:rPr kumimoji="0" lang="en-US" altLang="zh-CN" sz="2000" b="0" i="0" u="none" strike="noStrike" kern="1200" cap="none" spc="0" normalizeH="0" baseline="0" noProof="1">
                <a:solidFill>
                  <a:schemeClr val="tx1"/>
                </a:solidFill>
                <a:latin typeface="+mn-lt"/>
                <a:ea typeface="+mn-ea"/>
                <a:cs typeface="+mn-cs"/>
                <a:sym typeface="+mn-ea"/>
              </a:rPr>
              <a:t> At the same time, EIC coverage will also extend to </a:t>
            </a:r>
            <a:r>
              <a:rPr kumimoji="0" lang="en-US" altLang="zh-CN" sz="2000" b="0" i="0" u="none" strike="noStrike" kern="1200" cap="none" spc="0" normalizeH="0" baseline="0" noProof="1">
                <a:solidFill>
                  <a:srgbClr val="00B050"/>
                </a:solidFill>
                <a:latin typeface="+mn-lt"/>
                <a:ea typeface="+mn-ea"/>
                <a:cs typeface="+mn-cs"/>
                <a:sym typeface="+mn-ea"/>
              </a:rPr>
              <a:t>softer values of Q</a:t>
            </a:r>
            <a:r>
              <a:rPr kumimoji="0" lang="en-US" altLang="zh-CN" sz="2000" b="0" i="0" u="none" strike="noStrike" kern="1200" cap="none" spc="0" normalizeH="0" baseline="30000" noProof="1">
                <a:solidFill>
                  <a:srgbClr val="00B050"/>
                </a:solidFill>
                <a:uFillTx/>
                <a:latin typeface="+mn-lt"/>
                <a:ea typeface="+mn-ea"/>
                <a:cs typeface="+mn-cs"/>
                <a:sym typeface="+mn-ea"/>
              </a:rPr>
              <a:t>2</a:t>
            </a:r>
            <a:r>
              <a:rPr kumimoji="0" lang="en-US" altLang="zh-CN" sz="2000" b="0" i="0" u="none" strike="noStrike" kern="1200" cap="none" spc="0" normalizeH="0" baseline="0" noProof="1">
                <a:solidFill>
                  <a:schemeClr val="tx1"/>
                </a:solidFill>
                <a:latin typeface="+mn-lt"/>
                <a:ea typeface="+mn-ea"/>
                <a:cs typeface="+mn-cs"/>
                <a:sym typeface="+mn-ea"/>
              </a:rPr>
              <a:t>, allowing a rich phenomenological program to examine</a:t>
            </a:r>
            <a:r>
              <a:rPr kumimoji="0" lang="en-US" altLang="zh-CN" sz="2000" b="0" i="0" u="none" strike="noStrike" kern="1200" cap="none" spc="0" normalizeH="0" baseline="0" noProof="1">
                <a:solidFill>
                  <a:srgbClr val="FF0000"/>
                </a:solidFill>
                <a:latin typeface="+mn-lt"/>
                <a:ea typeface="+mn-ea"/>
                <a:cs typeface="+mn-cs"/>
                <a:sym typeface="+mn-ea"/>
              </a:rPr>
              <a:t> power-suppressed corrections like the higher-twist effects.</a:t>
            </a:r>
            <a:r>
              <a:rPr kumimoji="0" lang="en-US" altLang="zh-CN" sz="2000" b="0" i="0" u="none" strike="noStrike" kern="1200" cap="none" spc="0" normalizeH="0" baseline="0" noProof="1">
                <a:solidFill>
                  <a:schemeClr val="tx1"/>
                </a:solidFill>
                <a:latin typeface="+mn-lt"/>
                <a:ea typeface="+mn-ea"/>
                <a:cs typeface="+mn-cs"/>
                <a:sym typeface="+mn-ea"/>
              </a:rPr>
              <a:t> </a:t>
            </a:r>
            <a:r>
              <a:rPr kumimoji="0" lang="en-US" altLang="zh-CN" sz="2000" b="0" i="0" u="none" strike="noStrike" kern="1200" cap="none" spc="0" normalizeH="0" baseline="0" noProof="1">
                <a:latin typeface="+mn-lt"/>
                <a:ea typeface="+mn-ea"/>
                <a:cs typeface="+mn-cs"/>
                <a:sym typeface="+mn-ea"/>
              </a:rPr>
              <a:t>In comparison to previous DIS experiments, systematic uncertainties will be small, possibly not exceeding 1%; statistical uncertainties will be even smaller.</a:t>
            </a:r>
            <a:endParaRPr kumimoji="0" lang="en-US" altLang="zh-CN" sz="2000" b="0" i="0" u="none" strike="noStrike" kern="1200" cap="none" spc="0" normalizeH="0" baseline="0" noProof="1">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pPr>
            <a:endParaRPr kumimoji="0" lang="en-US" altLang="zh-CN" sz="2000" b="0" i="0" u="none" strike="noStrike" kern="1200" cap="none" spc="0" normalizeH="0" baseline="0" noProof="1">
              <a:solidFill>
                <a:srgbClr val="FF0000"/>
              </a:solidFill>
              <a:latin typeface="+mn-lt"/>
              <a:ea typeface="+mn-ea"/>
              <a:cs typeface="+mn-cs"/>
            </a:endParaRPr>
          </a:p>
        </p:txBody>
      </p:sp>
      <p:pic>
        <p:nvPicPr>
          <p:cNvPr id="3" name="Content Placeholder 2"/>
          <p:cNvPicPr>
            <a:picLocks noChangeAspect="1"/>
          </p:cNvPicPr>
          <p:nvPr>
            <p:ph sz="half" idx="2"/>
          </p:nvPr>
        </p:nvPicPr>
        <p:blipFill>
          <a:blip r:embed="rId1"/>
          <a:stretch>
            <a:fillRect/>
          </a:stretch>
        </p:blipFill>
        <p:spPr>
          <a:xfrm>
            <a:off x="43180" y="2132965"/>
            <a:ext cx="3808730" cy="3632200"/>
          </a:xfrm>
          <a:prstGeom prst="rect">
            <a:avLst/>
          </a:prstGeom>
          <a:noFill/>
          <a:ln w="9525">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34925" y="548640"/>
            <a:ext cx="9058910" cy="4596130"/>
          </a:xfrm>
          <a:prstGeom prst="rect">
            <a:avLst/>
          </a:prstGeom>
        </p:spPr>
      </p:pic>
      <p:sp>
        <p:nvSpPr>
          <p:cNvPr id="3" name="Text Box 2"/>
          <p:cNvSpPr txBox="1"/>
          <p:nvPr/>
        </p:nvSpPr>
        <p:spPr>
          <a:xfrm>
            <a:off x="278765" y="5229225"/>
            <a:ext cx="8604250" cy="922020"/>
          </a:xfrm>
          <a:prstGeom prst="rect">
            <a:avLst/>
          </a:prstGeom>
          <a:noFill/>
        </p:spPr>
        <p:txBody>
          <a:bodyPr wrap="square" rtlCol="0" anchor="t">
            <a:spAutoFit/>
          </a:bodyPr>
          <a:p>
            <a:r>
              <a:rPr lang="en-US"/>
              <a:t>EIC will provide access to entirely new regions in both x and Q</a:t>
            </a:r>
            <a:r>
              <a:rPr lang="en-US" baseline="30000">
                <a:solidFill>
                  <a:srgbClr val="009900"/>
                </a:solidFill>
                <a:uFillTx/>
              </a:rPr>
              <a:t>2</a:t>
            </a:r>
            <a:r>
              <a:rPr lang="en-US"/>
              <a:t> in a</a:t>
            </a:r>
            <a:endParaRPr lang="en-US"/>
          </a:p>
          <a:p>
            <a:r>
              <a:rPr lang="en-US"/>
              <a:t>polarized e+p collider and e+A collider mode, such as the low-x region, providing critical information about the gluon-dominated regime.</a:t>
            </a: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41275" y="403225"/>
            <a:ext cx="9032875" cy="605091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sz="half" idx="1"/>
          </p:nvPr>
        </p:nvPicPr>
        <p:blipFill>
          <a:blip r:embed="rId1"/>
          <a:stretch>
            <a:fillRect/>
          </a:stretch>
        </p:blipFill>
        <p:spPr>
          <a:xfrm>
            <a:off x="-57150" y="908685"/>
            <a:ext cx="9077325" cy="4568190"/>
          </a:xfrm>
          <a:prstGeom prst="rect">
            <a:avLst/>
          </a:prstGeom>
        </p:spPr>
      </p:pic>
      <p:sp>
        <p:nvSpPr>
          <p:cNvPr id="3" name="Text Box 2"/>
          <p:cNvSpPr txBox="1"/>
          <p:nvPr/>
        </p:nvSpPr>
        <p:spPr>
          <a:xfrm>
            <a:off x="251460" y="5516880"/>
            <a:ext cx="8460105" cy="922020"/>
          </a:xfrm>
          <a:prstGeom prst="rect">
            <a:avLst/>
          </a:prstGeom>
          <a:noFill/>
        </p:spPr>
        <p:txBody>
          <a:bodyPr wrap="square" rtlCol="0" anchor="t">
            <a:spAutoFit/>
          </a:bodyPr>
          <a:p>
            <a:r>
              <a:rPr lang="en-US"/>
              <a:t>Note that the ratios are not bound to be less than one since the inclusion of new data can change the relative strength of the flavor channels on the differential cross sections.</a:t>
            </a:r>
            <a:endParaRPr lang="en-US"/>
          </a:p>
        </p:txBody>
      </p:sp>
      <p:pic>
        <p:nvPicPr>
          <p:cNvPr id="4" name="Content Placeholder 3"/>
          <p:cNvPicPr>
            <a:picLocks noChangeAspect="1"/>
          </p:cNvPicPr>
          <p:nvPr>
            <p:ph sz="half" idx="2"/>
          </p:nvPr>
        </p:nvPicPr>
        <p:blipFill>
          <a:blip r:embed="rId2"/>
          <a:stretch>
            <a:fillRect/>
          </a:stretch>
        </p:blipFill>
        <p:spPr>
          <a:xfrm>
            <a:off x="6228080" y="404495"/>
            <a:ext cx="2480945" cy="3581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Content Placeholder 2"/>
          <p:cNvPicPr>
            <a:picLocks noChangeAspect="1"/>
          </p:cNvPicPr>
          <p:nvPr>
            <p:ph sz="half" idx="1"/>
          </p:nvPr>
        </p:nvPicPr>
        <p:blipFill>
          <a:blip r:embed="rId1"/>
          <a:stretch>
            <a:fillRect/>
          </a:stretch>
        </p:blipFill>
        <p:spPr>
          <a:xfrm>
            <a:off x="179070" y="1917065"/>
            <a:ext cx="9054465" cy="2543175"/>
          </a:xfrm>
          <a:prstGeom prst="rect">
            <a:avLst/>
          </a:prstGeom>
        </p:spPr>
      </p:pic>
      <p:pic>
        <p:nvPicPr>
          <p:cNvPr id="5" name="Content Placeholder 4"/>
          <p:cNvPicPr>
            <a:picLocks noChangeAspect="1"/>
          </p:cNvPicPr>
          <p:nvPr>
            <p:ph sz="half" idx="2"/>
          </p:nvPr>
        </p:nvPicPr>
        <p:blipFill>
          <a:blip r:embed="rId2"/>
          <a:stretch>
            <a:fillRect/>
          </a:stretch>
        </p:blipFill>
        <p:spPr>
          <a:xfrm>
            <a:off x="35560" y="4293235"/>
            <a:ext cx="9034780" cy="2560320"/>
          </a:xfrm>
          <a:prstGeom prst="rect">
            <a:avLst/>
          </a:prstGeom>
        </p:spPr>
      </p:pic>
      <p:sp>
        <p:nvSpPr>
          <p:cNvPr id="2" name="Text Box 1"/>
          <p:cNvSpPr txBox="1"/>
          <p:nvPr/>
        </p:nvSpPr>
        <p:spPr>
          <a:xfrm>
            <a:off x="1331595" y="908685"/>
            <a:ext cx="4591685" cy="768350"/>
          </a:xfrm>
          <a:prstGeom prst="rect">
            <a:avLst/>
          </a:prstGeom>
          <a:noFill/>
        </p:spPr>
        <p:txBody>
          <a:bodyPr wrap="none" rtlCol="0" anchor="t">
            <a:spAutoFit/>
          </a:bodyPr>
          <a:p>
            <a:r>
              <a:rPr lang="en-US" sz="4400">
                <a:solidFill>
                  <a:schemeClr val="tx2"/>
                </a:solidFill>
                <a:sym typeface="+mn-ea"/>
              </a:rPr>
              <a:t>What EIC will do?</a:t>
            </a:r>
            <a:endParaRPr lang="en-US" sz="4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34925" y="404495"/>
            <a:ext cx="9082405" cy="4220210"/>
          </a:xfrm>
          <a:prstGeom prst="rect">
            <a:avLst/>
          </a:prstGeom>
        </p:spPr>
      </p:pic>
      <p:sp>
        <p:nvSpPr>
          <p:cNvPr id="3" name="Text Box 2"/>
          <p:cNvSpPr txBox="1"/>
          <p:nvPr/>
        </p:nvSpPr>
        <p:spPr>
          <a:xfrm>
            <a:off x="0" y="4624705"/>
            <a:ext cx="9143365" cy="2306955"/>
          </a:xfrm>
          <a:prstGeom prst="rect">
            <a:avLst/>
          </a:prstGeom>
          <a:noFill/>
        </p:spPr>
        <p:txBody>
          <a:bodyPr wrap="square" rtlCol="0" anchor="t">
            <a:spAutoFit/>
          </a:bodyPr>
          <a:p>
            <a:r>
              <a:rPr lang="en-US"/>
              <a:t> Positron beam to measure NC and CC is a relevant complementarity</a:t>
            </a:r>
            <a:endParaRPr lang="en-US"/>
          </a:p>
          <a:p>
            <a:r>
              <a:rPr lang="en-US"/>
              <a:t>that boosts the exploration of the nucleon flavor structure. In particular, the different</a:t>
            </a:r>
            <a:endParaRPr lang="en-US"/>
          </a:p>
          <a:p>
            <a:r>
              <a:rPr lang="en-US"/>
              <a:t>charge of the exchangedW+ boson is such that positron CC interactions are</a:t>
            </a:r>
            <a:endParaRPr lang="en-US"/>
          </a:p>
          <a:p>
            <a:r>
              <a:rPr lang="en-US"/>
              <a:t>capable of probing a unique combination of flavor currents inside the nucleon relative</a:t>
            </a:r>
            <a:endParaRPr lang="en-US"/>
          </a:p>
          <a:p>
            <a:r>
              <a:rPr lang="en-US"/>
              <a:t>to the case of an electron beam. This potentially offers significant additional</a:t>
            </a:r>
            <a:endParaRPr lang="en-US"/>
          </a:p>
          <a:p>
            <a:r>
              <a:rPr lang="en-US"/>
              <a:t>constraints on the d-type PDFs, further constraining the d/u ratio. Beyond this,</a:t>
            </a:r>
            <a:endParaRPr lang="en-US"/>
          </a:p>
          <a:p>
            <a:r>
              <a:rPr lang="en-US"/>
              <a:t>positron beams may also allow for access to other effects, such as the </a:t>
            </a:r>
            <a:r>
              <a:rPr lang="en-US">
                <a:solidFill>
                  <a:srgbClr val="FF0000"/>
                </a:solidFill>
              </a:rPr>
              <a:t>breaking of</a:t>
            </a:r>
            <a:endParaRPr lang="en-US">
              <a:solidFill>
                <a:srgbClr val="FF0000"/>
              </a:solidFill>
            </a:endParaRPr>
          </a:p>
          <a:p>
            <a:r>
              <a:rPr lang="en-US">
                <a:solidFill>
                  <a:srgbClr val="FF0000"/>
                </a:solidFill>
              </a:rPr>
              <a:t>the strange-antistrange symmetry</a:t>
            </a:r>
            <a:r>
              <a:rPr lang="en-US"/>
              <a:t>, (s = ¯s), or </a:t>
            </a:r>
            <a:r>
              <a:rPr lang="en-US">
                <a:solidFill>
                  <a:srgbClr val="FF0000"/>
                </a:solidFill>
              </a:rPr>
              <a:t>parton-level charge-symmetry violation</a:t>
            </a: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Title 2"/>
          <p:cNvSpPr>
            <a:spLocks noGrp="1"/>
          </p:cNvSpPr>
          <p:nvPr>
            <p:ph type="title"/>
          </p:nvPr>
        </p:nvSpPr>
        <p:spPr/>
        <p:txBody>
          <a:bodyPr anchor="b" anchorCtr="0"/>
          <a:p>
            <a:r>
              <a:rPr lang="en-US" altLang="zh-CN"/>
              <a:t>Tagged DIS of the proton</a:t>
            </a:r>
            <a:endParaRPr lang="en-US" altLang="zh-CN"/>
          </a:p>
        </p:txBody>
      </p:sp>
      <p:sp>
        <p:nvSpPr>
          <p:cNvPr id="14338" name="Content Placeholder 1"/>
          <p:cNvSpPr>
            <a:spLocks noGrp="1"/>
          </p:cNvSpPr>
          <p:nvPr>
            <p:ph sz="half" idx="1"/>
          </p:nvPr>
        </p:nvSpPr>
        <p:spPr>
          <a:xfrm>
            <a:off x="4139565" y="2132965"/>
            <a:ext cx="4881245" cy="4114800"/>
          </a:xfrm>
        </p:spPr>
        <p:txBody>
          <a:bodyPr anchor="t" anchorCtr="0"/>
          <a:p>
            <a:pPr marL="0" indent="0">
              <a:buNone/>
            </a:pPr>
            <a:r>
              <a:rPr lang="en-US" altLang="zh-CN" sz="2400"/>
              <a:t>Tagged DIS (TDIS) data offer a way to probe the structure of a barely off-shell neutron via semi-inclusive tagging of a slow spectator proton in </a:t>
            </a:r>
            <a:endParaRPr lang="en-US" altLang="zh-CN" sz="2400"/>
          </a:p>
          <a:p>
            <a:pPr marL="0" indent="0">
              <a:buNone/>
            </a:pPr>
            <a:r>
              <a:rPr lang="en-US" altLang="zh-CN" sz="2400"/>
              <a:t>e + d</a:t>
            </a:r>
            <a:r>
              <a:rPr lang="en-US" altLang="zh-CN" sz="2400">
                <a:latin typeface="新細明體" panose="02020500000000000000" pitchFamily="18" charset="-120"/>
              </a:rPr>
              <a:t>→</a:t>
            </a:r>
            <a:r>
              <a:rPr lang="en-US" altLang="zh-CN" sz="2400"/>
              <a:t> e+ p + X events.</a:t>
            </a:r>
            <a:endParaRPr lang="en-US" altLang="zh-CN" sz="2400"/>
          </a:p>
          <a:p>
            <a:pPr marL="0" indent="0">
              <a:buNone/>
            </a:pPr>
            <a:r>
              <a:rPr lang="en-US" altLang="zh-CN" sz="2400"/>
              <a:t>These measurements may </a:t>
            </a:r>
            <a:r>
              <a:rPr lang="en-US" altLang="zh-CN" sz="2400">
                <a:solidFill>
                  <a:srgbClr val="FF0000"/>
                </a:solidFill>
              </a:rPr>
              <a:t>complement those planned at JLab by extending their kinematic reach to higher energies.</a:t>
            </a:r>
            <a:endParaRPr lang="en-US" altLang="zh-CN" sz="2400">
              <a:solidFill>
                <a:srgbClr val="FF0000"/>
              </a:solidFill>
            </a:endParaRPr>
          </a:p>
          <a:p>
            <a:endParaRPr lang="en-US" altLang="zh-CN" sz="2400">
              <a:solidFill>
                <a:srgbClr val="FF0000"/>
              </a:solidFill>
            </a:endParaRPr>
          </a:p>
        </p:txBody>
      </p:sp>
      <p:pic>
        <p:nvPicPr>
          <p:cNvPr id="3" name="Content Placeholder 2"/>
          <p:cNvPicPr>
            <a:picLocks noChangeAspect="1"/>
          </p:cNvPicPr>
          <p:nvPr>
            <p:ph sz="half" idx="2"/>
          </p:nvPr>
        </p:nvPicPr>
        <p:blipFill>
          <a:blip r:embed="rId1"/>
          <a:stretch>
            <a:fillRect/>
          </a:stretch>
        </p:blipFill>
        <p:spPr>
          <a:xfrm>
            <a:off x="323215" y="2636520"/>
            <a:ext cx="3509645" cy="296608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a:xfrm>
            <a:off x="1187133" y="836613"/>
            <a:ext cx="7793037" cy="1462087"/>
          </a:xfrm>
        </p:spPr>
        <p:txBody>
          <a:bodyPr anchor="b" anchorCtr="0"/>
          <a:p>
            <a:r>
              <a:rPr lang="en-US" altLang="zh-CN">
                <a:sym typeface="+mn-ea"/>
              </a:rPr>
              <a:t>Tagged DIS of the proton</a:t>
            </a:r>
            <a:br>
              <a:rPr lang="en-US" altLang="zh-CN">
                <a:sym typeface="+mn-ea"/>
              </a:rPr>
            </a:br>
            <a:endParaRPr lang="en-US" altLang="zh-CN"/>
          </a:p>
        </p:txBody>
      </p:sp>
      <p:pic>
        <p:nvPicPr>
          <p:cNvPr id="2" name="Content Placeholder 1"/>
          <p:cNvPicPr>
            <a:picLocks noChangeAspect="1"/>
          </p:cNvPicPr>
          <p:nvPr>
            <p:ph idx="1"/>
          </p:nvPr>
        </p:nvPicPr>
        <p:blipFill>
          <a:blip r:embed="rId1"/>
          <a:stretch>
            <a:fillRect/>
          </a:stretch>
        </p:blipFill>
        <p:spPr>
          <a:xfrm>
            <a:off x="467360" y="2420620"/>
            <a:ext cx="7959725" cy="327914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Title 2"/>
          <p:cNvSpPr>
            <a:spLocks noGrp="1"/>
          </p:cNvSpPr>
          <p:nvPr>
            <p:ph type="title"/>
          </p:nvPr>
        </p:nvSpPr>
        <p:spPr>
          <a:xfrm>
            <a:off x="1331278" y="908368"/>
            <a:ext cx="7793037" cy="1462087"/>
          </a:xfrm>
        </p:spPr>
        <p:txBody>
          <a:bodyPr anchor="b" anchorCtr="0"/>
          <a:p>
            <a:r>
              <a:rPr lang="en-US" altLang="zh-CN">
                <a:sym typeface="+mn-ea"/>
              </a:rPr>
              <a:t>SIDIS of the proton</a:t>
            </a:r>
            <a:br>
              <a:rPr lang="en-US" altLang="zh-CN"/>
            </a:br>
            <a:endParaRPr lang="en-US" altLang="zh-CN"/>
          </a:p>
        </p:txBody>
      </p:sp>
      <p:sp>
        <p:nvSpPr>
          <p:cNvPr id="15362" name="Content Placeholder 1"/>
          <p:cNvSpPr>
            <a:spLocks noGrp="1"/>
          </p:cNvSpPr>
          <p:nvPr>
            <p:ph idx="1"/>
          </p:nvPr>
        </p:nvSpPr>
        <p:spPr>
          <a:xfrm>
            <a:off x="30480" y="2018030"/>
            <a:ext cx="8924925" cy="4114800"/>
          </a:xfrm>
        </p:spPr>
        <p:txBody>
          <a:bodyPr anchor="t" anchorCtr="0"/>
          <a:p>
            <a:r>
              <a:rPr lang="en-US" altLang="zh-CN" sz="2000">
                <a:sym typeface="+mn-ea"/>
              </a:rPr>
              <a:t>SIDIS data offer a way to access PDFs for individual quark flavors, given that the valence parton content of the hadron detected in the final state relates to the fragmenting parton flavor. By means of EIC pseudo-data (for L = 10 fb</a:t>
            </a:r>
            <a:r>
              <a:rPr lang="en-US" altLang="zh-CN" sz="2000" baseline="30000">
                <a:solidFill>
                  <a:schemeClr val="tx1"/>
                </a:solidFill>
                <a:uFillTx/>
                <a:sym typeface="+mn-ea"/>
              </a:rPr>
              <a:t>-1</a:t>
            </a:r>
            <a:r>
              <a:rPr lang="en-US" altLang="zh-CN" sz="2000">
                <a:sym typeface="+mn-ea"/>
              </a:rPr>
              <a:t> and s</a:t>
            </a:r>
            <a:r>
              <a:rPr lang="en-US" altLang="zh-CN" sz="2000" baseline="30000">
                <a:solidFill>
                  <a:schemeClr val="tx1"/>
                </a:solidFill>
                <a:uFillTx/>
                <a:sym typeface="+mn-ea"/>
              </a:rPr>
              <a:t>1/2</a:t>
            </a:r>
            <a:r>
              <a:rPr lang="en-US" altLang="zh-CN" sz="2000">
                <a:sym typeface="+mn-ea"/>
              </a:rPr>
              <a:t>=45 and 140 GeV) it was shown that the impact of pion production SIDIS data on up, down, anti-up and anti-down quark PDFs is moderate, as they are already very well determined. Conversely, the far less known strange PDFs could be constrained substantially by </a:t>
            </a:r>
            <a:r>
              <a:rPr lang="en-US" altLang="zh-CN" sz="2000">
                <a:solidFill>
                  <a:srgbClr val="FF0000"/>
                </a:solidFill>
                <a:sym typeface="+mn-ea"/>
              </a:rPr>
              <a:t>kaon production SIDIS </a:t>
            </a:r>
            <a:r>
              <a:rPr lang="en-US" altLang="zh-CN" sz="2000">
                <a:sym typeface="+mn-ea"/>
              </a:rPr>
              <a:t>data, particularly </a:t>
            </a:r>
            <a:r>
              <a:rPr lang="en-US" altLang="zh-CN" sz="2000">
                <a:solidFill>
                  <a:srgbClr val="FF0000"/>
                </a:solidFill>
                <a:sym typeface="+mn-ea"/>
              </a:rPr>
              <a:t>at low x</a:t>
            </a:r>
            <a:r>
              <a:rPr lang="en-US" altLang="zh-CN" sz="2000">
                <a:sym typeface="+mn-ea"/>
              </a:rPr>
              <a:t>. The analysis of SIDIS data requires the simultaneous knowledge of fragmentation functions (FFs) , whose determination will be concurrently improved at the EIC </a:t>
            </a:r>
            <a:endParaRPr lang="en-US" altLang="zh-CN" sz="20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2033" name="Title 2"/>
          <p:cNvSpPr>
            <a:spLocks noGrp="1"/>
          </p:cNvSpPr>
          <p:nvPr>
            <p:ph type="title"/>
          </p:nvPr>
        </p:nvSpPr>
        <p:spPr/>
        <p:txBody>
          <a:bodyPr anchor="b" anchorCtr="0"/>
          <a:p>
            <a:endParaRPr lang="en-US" altLang="zh-CN"/>
          </a:p>
        </p:txBody>
      </p:sp>
      <p:pic>
        <p:nvPicPr>
          <p:cNvPr id="172034" name="Content Placeholder 1"/>
          <p:cNvPicPr>
            <a:picLocks noGrp="1" noChangeAspect="1"/>
          </p:cNvPicPr>
          <p:nvPr>
            <p:ph idx="1"/>
          </p:nvPr>
        </p:nvPicPr>
        <p:blipFill>
          <a:blip r:embed="rId1"/>
          <a:stretch>
            <a:fillRect/>
          </a:stretch>
        </p:blipFill>
        <p:spPr>
          <a:xfrm>
            <a:off x="50800" y="58738"/>
            <a:ext cx="9017000" cy="667385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92075" y="669925"/>
            <a:ext cx="9083675" cy="540131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Charm jets in the proton</a:t>
            </a:r>
            <a:endParaRPr lang="en-US" altLang="zh-CN"/>
          </a:p>
        </p:txBody>
      </p:sp>
      <p:sp>
        <p:nvSpPr>
          <p:cNvPr id="16386" name="Content Placeholder 1"/>
          <p:cNvSpPr>
            <a:spLocks noGrp="1"/>
          </p:cNvSpPr>
          <p:nvPr>
            <p:ph sz="half" idx="1"/>
          </p:nvPr>
        </p:nvSpPr>
        <p:spPr>
          <a:xfrm>
            <a:off x="4043680" y="1988820"/>
            <a:ext cx="4798695" cy="4114800"/>
          </a:xfrm>
        </p:spPr>
        <p:txBody>
          <a:bodyPr anchor="t" anchorCtr="0"/>
          <a:p>
            <a:r>
              <a:rPr lang="en-US" altLang="zh-CN" sz="2400"/>
              <a:t>CC DIS production of charm jets was observed depending on the input strange PDFs. This dependence suggests that charm-jet production may be a sensitive channel to constrain nucleon strangeness and disentangle patterns of </a:t>
            </a:r>
            <a:r>
              <a:rPr lang="en-US" altLang="zh-CN" sz="2400">
                <a:solidFill>
                  <a:srgbClr val="FF0000"/>
                </a:solidFill>
              </a:rPr>
              <a:t>SU(3) symmetry breaking in the light-quark sea.</a:t>
            </a:r>
            <a:endParaRPr lang="en-US" altLang="zh-CN" sz="2400">
              <a:solidFill>
                <a:srgbClr val="FF0000"/>
              </a:solidFill>
            </a:endParaRPr>
          </a:p>
        </p:txBody>
      </p:sp>
      <p:pic>
        <p:nvPicPr>
          <p:cNvPr id="2" name="Picture 1" descr="Leading-order-diagram-for-the-production-of-final-state-charm-in-charged-current"/>
          <p:cNvPicPr>
            <a:picLocks noChangeAspect="1"/>
          </p:cNvPicPr>
          <p:nvPr/>
        </p:nvPicPr>
        <p:blipFill>
          <a:blip r:embed="rId1"/>
          <a:stretch>
            <a:fillRect/>
          </a:stretch>
        </p:blipFill>
        <p:spPr>
          <a:xfrm>
            <a:off x="179070" y="2204720"/>
            <a:ext cx="3376930" cy="26797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Content Placeholder 1"/>
          <p:cNvSpPr>
            <a:spLocks noGrp="1"/>
          </p:cNvSpPr>
          <p:nvPr>
            <p:ph sz="quarter" idx="1"/>
          </p:nvPr>
        </p:nvSpPr>
        <p:spPr>
          <a:xfrm>
            <a:off x="4068445" y="1917065"/>
            <a:ext cx="4601845" cy="1981200"/>
          </a:xfrm>
        </p:spPr>
        <p:txBody>
          <a:bodyPr anchor="t" anchorCtr="0"/>
          <a:p>
            <a:r>
              <a:rPr lang="en-US" altLang="zh-CN" sz="2000"/>
              <a:t>Beside the parity conserving longitudinal double-spin asymmetry, the</a:t>
            </a:r>
            <a:r>
              <a:rPr lang="en-US" altLang="zh-CN" sz="2000">
                <a:solidFill>
                  <a:srgbClr val="FF0000"/>
                </a:solidFill>
              </a:rPr>
              <a:t> EIC will access also the parity-violating asymmetry.</a:t>
            </a:r>
            <a:r>
              <a:rPr lang="en-US" altLang="zh-CN" sz="2000"/>
              <a:t> In the numerator of the latter observable, the parity-conserving contributions from the photon exchange and the vector part of the Z-boson exchange cancel exactly, leaving the dominant contribution from the interference between the photon exchange and the axial-vector part of the Z-boson exchange.</a:t>
            </a:r>
            <a:endParaRPr lang="en-US" altLang="zh-CN" sz="2000"/>
          </a:p>
          <a:p>
            <a:endParaRPr lang="en-US" altLang="zh-CN" sz="2000"/>
          </a:p>
        </p:txBody>
      </p:sp>
      <p:pic>
        <p:nvPicPr>
          <p:cNvPr id="2" name="Content Placeholder 1"/>
          <p:cNvPicPr>
            <a:picLocks noChangeAspect="1"/>
          </p:cNvPicPr>
          <p:nvPr>
            <p:ph sz="quarter" idx="2"/>
          </p:nvPr>
        </p:nvPicPr>
        <p:blipFill>
          <a:blip r:embed="rId1"/>
          <a:stretch>
            <a:fillRect/>
          </a:stretch>
        </p:blipFill>
        <p:spPr>
          <a:xfrm>
            <a:off x="368935" y="3038475"/>
            <a:ext cx="3082290" cy="1480185"/>
          </a:xfrm>
          <a:prstGeom prst="rect">
            <a:avLst/>
          </a:prstGeom>
        </p:spPr>
      </p:pic>
      <p:pic>
        <p:nvPicPr>
          <p:cNvPr id="3" name="Picture 2"/>
          <p:cNvPicPr>
            <a:picLocks noChangeAspect="1"/>
          </p:cNvPicPr>
          <p:nvPr/>
        </p:nvPicPr>
        <p:blipFill>
          <a:blip r:embed="rId2"/>
          <a:stretch>
            <a:fillRect/>
          </a:stretch>
        </p:blipFill>
        <p:spPr>
          <a:xfrm>
            <a:off x="-108585" y="4653280"/>
            <a:ext cx="4037965" cy="1670050"/>
          </a:xfrm>
          <a:prstGeom prst="rect">
            <a:avLst/>
          </a:prstGeom>
        </p:spPr>
      </p:pic>
      <p:pic>
        <p:nvPicPr>
          <p:cNvPr id="4" name="Picture 3"/>
          <p:cNvPicPr>
            <a:picLocks noChangeAspect="1"/>
          </p:cNvPicPr>
          <p:nvPr/>
        </p:nvPicPr>
        <p:blipFill>
          <a:blip r:embed="rId3"/>
          <a:stretch>
            <a:fillRect/>
          </a:stretch>
        </p:blipFill>
        <p:spPr>
          <a:xfrm>
            <a:off x="1331595" y="548640"/>
            <a:ext cx="7063105" cy="1176020"/>
          </a:xfrm>
          <a:prstGeom prst="rect">
            <a:avLst/>
          </a:prstGeom>
        </p:spPr>
      </p:pic>
      <p:pic>
        <p:nvPicPr>
          <p:cNvPr id="5" name="Content Placeholder 4"/>
          <p:cNvPicPr>
            <a:picLocks noChangeAspect="1"/>
          </p:cNvPicPr>
          <p:nvPr>
            <p:ph sz="quarter" idx="3"/>
          </p:nvPr>
        </p:nvPicPr>
        <p:blipFill>
          <a:blip r:embed="rId4"/>
          <a:stretch>
            <a:fillRect/>
          </a:stretch>
        </p:blipFill>
        <p:spPr>
          <a:xfrm>
            <a:off x="438150" y="2420620"/>
            <a:ext cx="2944495" cy="266700"/>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34925" y="404495"/>
            <a:ext cx="9049385" cy="593344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Polarized Proton PDFs</a:t>
            </a:r>
            <a:endParaRPr lang="en-US" altLang="zh-CN"/>
          </a:p>
        </p:txBody>
      </p:sp>
      <p:pic>
        <p:nvPicPr>
          <p:cNvPr id="3" name="Content Placeholder 2"/>
          <p:cNvPicPr>
            <a:picLocks noChangeAspect="1"/>
          </p:cNvPicPr>
          <p:nvPr>
            <p:ph sz="half" idx="1"/>
          </p:nvPr>
        </p:nvPicPr>
        <p:blipFill>
          <a:blip r:embed="rId1"/>
          <a:stretch>
            <a:fillRect/>
          </a:stretch>
        </p:blipFill>
        <p:spPr>
          <a:xfrm>
            <a:off x="107315" y="529590"/>
            <a:ext cx="8250555" cy="1387475"/>
          </a:xfrm>
          <a:prstGeom prst="rect">
            <a:avLst/>
          </a:prstGeom>
        </p:spPr>
      </p:pic>
      <p:sp>
        <p:nvSpPr>
          <p:cNvPr id="4" name="Rectangles 3"/>
          <p:cNvSpPr/>
          <p:nvPr/>
        </p:nvSpPr>
        <p:spPr>
          <a:xfrm>
            <a:off x="7451725" y="3054350"/>
            <a:ext cx="1152525" cy="37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5" name="Content Placeholder 4"/>
          <p:cNvPicPr>
            <a:picLocks noChangeAspect="1"/>
          </p:cNvPicPr>
          <p:nvPr>
            <p:ph sz="half" idx="2"/>
          </p:nvPr>
        </p:nvPicPr>
        <p:blipFill>
          <a:blip r:embed="rId2"/>
          <a:stretch>
            <a:fillRect/>
          </a:stretch>
        </p:blipFill>
        <p:spPr>
          <a:xfrm>
            <a:off x="107315" y="1917065"/>
            <a:ext cx="8824595" cy="3859530"/>
          </a:xfrm>
          <a:prstGeom prst="rect">
            <a:avLst/>
          </a:prstGeom>
        </p:spPr>
      </p:pic>
      <p:sp>
        <p:nvSpPr>
          <p:cNvPr id="6" name="Rectangles 5"/>
          <p:cNvSpPr/>
          <p:nvPr/>
        </p:nvSpPr>
        <p:spPr>
          <a:xfrm>
            <a:off x="7308215" y="1557020"/>
            <a:ext cx="1080135" cy="36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11"/>
          <p:cNvSpPr>
            <a:spLocks noGrp="1"/>
          </p:cNvSpPr>
          <p:nvPr>
            <p:ph type="title"/>
          </p:nvPr>
        </p:nvSpPr>
        <p:spPr/>
        <p:txBody>
          <a:bodyPr/>
          <a:p>
            <a:r>
              <a:rPr lang="en-US"/>
              <a:t>What EIC will do?</a:t>
            </a:r>
            <a:endParaRPr lang="en-US"/>
          </a:p>
        </p:txBody>
      </p:sp>
      <p:pic>
        <p:nvPicPr>
          <p:cNvPr id="7" name="Content Placeholder 6"/>
          <p:cNvPicPr>
            <a:picLocks noChangeAspect="1"/>
          </p:cNvPicPr>
          <p:nvPr>
            <p:ph sz="half" idx="1"/>
          </p:nvPr>
        </p:nvPicPr>
        <p:blipFill>
          <a:blip r:embed="rId1"/>
          <a:stretch>
            <a:fillRect/>
          </a:stretch>
        </p:blipFill>
        <p:spPr>
          <a:xfrm>
            <a:off x="5939790" y="1973580"/>
            <a:ext cx="2491105" cy="2093595"/>
          </a:xfrm>
          <a:prstGeom prst="rect">
            <a:avLst/>
          </a:prstGeom>
        </p:spPr>
      </p:pic>
      <p:pic>
        <p:nvPicPr>
          <p:cNvPr id="103" name="Content Placeholder 102"/>
          <p:cNvPicPr>
            <a:picLocks noChangeAspect="1"/>
          </p:cNvPicPr>
          <p:nvPr>
            <p:ph sz="half" idx="2"/>
          </p:nvPr>
        </p:nvPicPr>
        <p:blipFill>
          <a:blip r:embed="rId2"/>
          <a:stretch>
            <a:fillRect/>
          </a:stretch>
        </p:blipFill>
        <p:spPr>
          <a:xfrm>
            <a:off x="5692140" y="4364990"/>
            <a:ext cx="2597785" cy="2207895"/>
          </a:xfrm>
          <a:prstGeom prst="rect">
            <a:avLst/>
          </a:prstGeom>
          <a:noFill/>
          <a:ln w="9525">
            <a:noFill/>
          </a:ln>
        </p:spPr>
      </p:pic>
      <p:sp>
        <p:nvSpPr>
          <p:cNvPr id="13" name="Text Box 12"/>
          <p:cNvSpPr txBox="1"/>
          <p:nvPr/>
        </p:nvSpPr>
        <p:spPr>
          <a:xfrm>
            <a:off x="394970" y="2420620"/>
            <a:ext cx="4753610" cy="645160"/>
          </a:xfrm>
          <a:prstGeom prst="rect">
            <a:avLst/>
          </a:prstGeom>
          <a:noFill/>
        </p:spPr>
        <p:txBody>
          <a:bodyPr wrap="square" rtlCol="0" anchor="t">
            <a:spAutoFit/>
          </a:bodyPr>
          <a:p>
            <a:r>
              <a:rPr lang="en-US" b="1">
                <a:solidFill>
                  <a:schemeClr val="tx1"/>
                </a:solidFill>
              </a:rPr>
              <a:t>Deeply Virtual Compton Scattering:</a:t>
            </a:r>
            <a:endParaRPr lang="en-US" b="1">
              <a:solidFill>
                <a:schemeClr val="tx1"/>
              </a:solidFill>
            </a:endParaRPr>
          </a:p>
          <a:p>
            <a:endParaRPr lang="en-US" b="1">
              <a:solidFill>
                <a:schemeClr val="tx1"/>
              </a:solidFill>
            </a:endParaRPr>
          </a:p>
        </p:txBody>
      </p:sp>
      <p:pic>
        <p:nvPicPr>
          <p:cNvPr id="14" name="Picture 13"/>
          <p:cNvPicPr>
            <a:picLocks noChangeAspect="1"/>
          </p:cNvPicPr>
          <p:nvPr/>
        </p:nvPicPr>
        <p:blipFill>
          <a:blip r:embed="rId3"/>
          <a:stretch>
            <a:fillRect/>
          </a:stretch>
        </p:blipFill>
        <p:spPr>
          <a:xfrm>
            <a:off x="474345" y="2924810"/>
            <a:ext cx="1820545" cy="412115"/>
          </a:xfrm>
          <a:prstGeom prst="rect">
            <a:avLst/>
          </a:prstGeom>
        </p:spPr>
      </p:pic>
      <p:pic>
        <p:nvPicPr>
          <p:cNvPr id="15" name="Picture 14"/>
          <p:cNvPicPr>
            <a:picLocks noChangeAspect="1"/>
          </p:cNvPicPr>
          <p:nvPr/>
        </p:nvPicPr>
        <p:blipFill>
          <a:blip r:embed="rId4"/>
          <a:stretch>
            <a:fillRect/>
          </a:stretch>
        </p:blipFill>
        <p:spPr>
          <a:xfrm>
            <a:off x="467360" y="5272405"/>
            <a:ext cx="1827530" cy="339725"/>
          </a:xfrm>
          <a:prstGeom prst="rect">
            <a:avLst/>
          </a:prstGeom>
        </p:spPr>
      </p:pic>
      <p:sp>
        <p:nvSpPr>
          <p:cNvPr id="16" name="Text Box 15"/>
          <p:cNvSpPr txBox="1"/>
          <p:nvPr/>
        </p:nvSpPr>
        <p:spPr>
          <a:xfrm>
            <a:off x="323215" y="4509135"/>
            <a:ext cx="3903980" cy="368300"/>
          </a:xfrm>
          <a:prstGeom prst="rect">
            <a:avLst/>
          </a:prstGeom>
          <a:noFill/>
        </p:spPr>
        <p:txBody>
          <a:bodyPr wrap="none" rtlCol="0" anchor="t">
            <a:spAutoFit/>
          </a:bodyPr>
          <a:p>
            <a:r>
              <a:rPr lang="en-US" b="1">
                <a:solidFill>
                  <a:schemeClr val="tx1"/>
                </a:solidFill>
              </a:rPr>
              <a:t>Electrproduction of vector meson </a:t>
            </a:r>
            <a:endParaRPr lang="en-US" b="1">
              <a:solidFill>
                <a:schemeClr val="tx1"/>
              </a:solidFill>
            </a:endParaRPr>
          </a:p>
        </p:txBody>
      </p:sp>
      <p:sp>
        <p:nvSpPr>
          <p:cNvPr id="17" name="Text Box 16"/>
          <p:cNvSpPr txBox="1"/>
          <p:nvPr/>
        </p:nvSpPr>
        <p:spPr>
          <a:xfrm>
            <a:off x="506095" y="3603625"/>
            <a:ext cx="5186680" cy="645160"/>
          </a:xfrm>
          <a:prstGeom prst="rect">
            <a:avLst/>
          </a:prstGeom>
          <a:noFill/>
        </p:spPr>
        <p:txBody>
          <a:bodyPr wrap="none" rtlCol="0">
            <a:spAutoFit/>
          </a:bodyPr>
          <a:p>
            <a:r>
              <a:rPr lang="en-US">
                <a:solidFill>
                  <a:schemeClr val="tx1"/>
                </a:solidFill>
              </a:rPr>
              <a:t>Exclusive process, whoch requires to measure all</a:t>
            </a:r>
            <a:endParaRPr lang="en-US">
              <a:solidFill>
                <a:schemeClr val="tx1"/>
              </a:solidFill>
            </a:endParaRPr>
          </a:p>
          <a:p>
            <a:r>
              <a:rPr lang="en-US">
                <a:solidFill>
                  <a:schemeClr val="tx1"/>
                </a:solidFill>
              </a:rPr>
              <a:t>the particles in the final state.</a:t>
            </a:r>
            <a:endParaRPr lang="en-US">
              <a:solidFill>
                <a:schemeClr val="tx1"/>
              </a:solidFill>
            </a:endParaRPr>
          </a:p>
        </p:txBody>
      </p:sp>
      <p:sp>
        <p:nvSpPr>
          <p:cNvPr id="18" name="Text Box 17"/>
          <p:cNvSpPr txBox="1"/>
          <p:nvPr/>
        </p:nvSpPr>
        <p:spPr>
          <a:xfrm>
            <a:off x="467360" y="5733415"/>
            <a:ext cx="4509135" cy="645160"/>
          </a:xfrm>
          <a:prstGeom prst="rect">
            <a:avLst/>
          </a:prstGeom>
          <a:noFill/>
        </p:spPr>
        <p:txBody>
          <a:bodyPr wrap="square" rtlCol="0" anchor="t">
            <a:spAutoFit/>
          </a:bodyPr>
          <a:p>
            <a:r>
              <a:rPr lang="en-US">
                <a:solidFill>
                  <a:schemeClr val="tx1"/>
                </a:solidFill>
                <a:sym typeface="+mn-ea"/>
              </a:rPr>
              <a:t>Exclusive process, whoch requires to measure all the particles in the final state.</a:t>
            </a: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Title 2"/>
          <p:cNvSpPr>
            <a:spLocks noGrp="1"/>
          </p:cNvSpPr>
          <p:nvPr>
            <p:ph type="title"/>
          </p:nvPr>
        </p:nvSpPr>
        <p:spPr>
          <a:xfrm>
            <a:off x="1081088" y="214313"/>
            <a:ext cx="7862887" cy="1462087"/>
          </a:xfrm>
        </p:spPr>
        <p:txBody>
          <a:bodyPr anchor="b" anchorCtr="0"/>
          <a:p>
            <a:r>
              <a:rPr lang="en-US" altLang="zh-CN"/>
              <a:t>Extraction of gluon PDF</a:t>
            </a:r>
            <a:endParaRPr lang="en-US" altLang="zh-CN"/>
          </a:p>
        </p:txBody>
      </p:sp>
      <p:pic>
        <p:nvPicPr>
          <p:cNvPr id="72706" name="Content Placeholder 1"/>
          <p:cNvPicPr>
            <a:picLocks noGrp="1" noChangeAspect="1"/>
          </p:cNvPicPr>
          <p:nvPr>
            <p:ph idx="1"/>
          </p:nvPr>
        </p:nvPicPr>
        <p:blipFill>
          <a:blip r:embed="rId1"/>
          <a:stretch>
            <a:fillRect/>
          </a:stretch>
        </p:blipFill>
        <p:spPr>
          <a:xfrm>
            <a:off x="366713" y="2060575"/>
            <a:ext cx="8507412" cy="4614863"/>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Title 2"/>
          <p:cNvSpPr>
            <a:spLocks noGrp="1"/>
          </p:cNvSpPr>
          <p:nvPr>
            <p:ph type="title"/>
          </p:nvPr>
        </p:nvSpPr>
        <p:spPr/>
        <p:txBody>
          <a:bodyPr anchor="b" anchorCtr="0"/>
          <a:p>
            <a:endParaRPr lang="en-US" altLang="zh-CN"/>
          </a:p>
        </p:txBody>
      </p:sp>
      <p:pic>
        <p:nvPicPr>
          <p:cNvPr id="75778" name="Content Placeholder 4"/>
          <p:cNvPicPr>
            <a:picLocks noGrp="1" noChangeAspect="1"/>
          </p:cNvPicPr>
          <p:nvPr>
            <p:ph idx="1"/>
          </p:nvPr>
        </p:nvPicPr>
        <p:blipFill>
          <a:blip r:embed="rId1"/>
          <a:stretch>
            <a:fillRect/>
          </a:stretch>
        </p:blipFill>
        <p:spPr>
          <a:xfrm>
            <a:off x="136525" y="214313"/>
            <a:ext cx="8807450" cy="649605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r>
              <a:rPr lang="en-US"/>
              <a:t>Study of </a:t>
            </a:r>
            <a:br>
              <a:rPr lang="en-US"/>
            </a:br>
            <a:r>
              <a:rPr lang="en-US">
                <a:solidFill>
                  <a:srgbClr val="FF0000"/>
                </a:solidFill>
              </a:rPr>
              <a:t>P</a:t>
            </a:r>
            <a:r>
              <a:rPr lang="en-US"/>
              <a:t>arton </a:t>
            </a:r>
            <a:r>
              <a:rPr lang="en-US">
                <a:solidFill>
                  <a:srgbClr val="FF0000"/>
                </a:solidFill>
              </a:rPr>
              <a:t>D</a:t>
            </a:r>
            <a:r>
              <a:rPr lang="en-US"/>
              <a:t>istribution </a:t>
            </a:r>
            <a:r>
              <a:rPr lang="en-US">
                <a:solidFill>
                  <a:srgbClr val="FF0000"/>
                </a:solidFill>
              </a:rPr>
              <a:t>F</a:t>
            </a:r>
            <a:r>
              <a:rPr lang="en-US"/>
              <a:t>unctions</a:t>
            </a:r>
            <a:br>
              <a:rPr lang="en-US"/>
            </a:br>
            <a:r>
              <a:rPr lang="en-US"/>
              <a:t>in </a:t>
            </a:r>
            <a:r>
              <a:rPr lang="en-US">
                <a:solidFill>
                  <a:srgbClr val="D60093"/>
                </a:solidFill>
              </a:rPr>
              <a:t>E</a:t>
            </a:r>
            <a:r>
              <a:rPr lang="en-US"/>
              <a:t>lectron-</a:t>
            </a:r>
            <a:r>
              <a:rPr lang="en-US">
                <a:solidFill>
                  <a:srgbClr val="D60093"/>
                </a:solidFill>
              </a:rPr>
              <a:t>I</a:t>
            </a:r>
            <a:r>
              <a:rPr lang="en-US"/>
              <a:t>on </a:t>
            </a:r>
            <a:r>
              <a:rPr lang="en-US">
                <a:solidFill>
                  <a:srgbClr val="D60093"/>
                </a:solidFill>
              </a:rPr>
              <a:t>C</a:t>
            </a:r>
            <a:r>
              <a:rPr lang="en-US"/>
              <a:t>olliders (B) </a:t>
            </a:r>
            <a:endParaRPr lang="en-US"/>
          </a:p>
        </p:txBody>
      </p:sp>
      <p:sp>
        <p:nvSpPr>
          <p:cNvPr id="5" name="Subtitle 4"/>
          <p:cNvSpPr>
            <a:spLocks noGrp="1"/>
          </p:cNvSpPr>
          <p:nvPr>
            <p:ph type="subTitle" idx="1"/>
          </p:nvPr>
        </p:nvSpPr>
        <p:spPr>
          <a:xfrm>
            <a:off x="203200" y="3644900"/>
            <a:ext cx="8737600" cy="1752600"/>
          </a:xfrm>
        </p:spPr>
        <p:txBody>
          <a:bodyPr/>
          <a:p>
            <a:r>
              <a:rPr lang="en-US"/>
              <a:t>Polarized Parton Distribution Functions </a:t>
            </a:r>
            <a:endParaRPr lang="en-US"/>
          </a:p>
          <a:p>
            <a:r>
              <a:rPr lang="en-US"/>
              <a:t>of Prton:</a:t>
            </a:r>
            <a:endParaRPr lang="en-US"/>
          </a:p>
          <a:p>
            <a:r>
              <a:rPr lang="en-US"/>
              <a:t>Valence quarks</a:t>
            </a:r>
            <a:endParaRPr lang="en-US"/>
          </a:p>
          <a:p>
            <a:r>
              <a:rPr lang="en-US"/>
              <a:t>Sea light quarks</a:t>
            </a:r>
            <a:endParaRPr lang="en-US"/>
          </a:p>
          <a:p>
            <a:r>
              <a:rPr lang="en-US"/>
              <a:t>Gluons</a:t>
            </a: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Polarized beams and targets</a:t>
            </a:r>
            <a:endParaRPr lang="en-US" altLang="zh-CN"/>
          </a:p>
        </p:txBody>
      </p:sp>
      <p:sp>
        <p:nvSpPr>
          <p:cNvPr id="16386" name="Content Placeholder 1"/>
          <p:cNvSpPr>
            <a:spLocks noGrp="1"/>
          </p:cNvSpPr>
          <p:nvPr>
            <p:ph sz="half" idx="1"/>
          </p:nvPr>
        </p:nvSpPr>
        <p:spPr>
          <a:xfrm>
            <a:off x="4638040" y="2037080"/>
            <a:ext cx="4305935" cy="4434205"/>
          </a:xfrm>
        </p:spPr>
        <p:txBody>
          <a:bodyPr anchor="t" anchorCtr="0"/>
          <a:p>
            <a:r>
              <a:rPr lang="en-US" altLang="zh-CN" sz="2400"/>
              <a:t>The EIC will allow for the longitudinal polarization of both the colliding nucleon (and light nuclei) and lepton beams, i.e., along their direction of motion. This is a feature unique to the EIC, specifically designed to probe the</a:t>
            </a:r>
            <a:r>
              <a:rPr lang="en-US" altLang="zh-CN" sz="2400">
                <a:solidFill>
                  <a:srgbClr val="FF0000"/>
                </a:solidFill>
              </a:rPr>
              <a:t> longitudinal spin </a:t>
            </a:r>
            <a:r>
              <a:rPr lang="en-US" altLang="zh-CN" sz="2400"/>
              <a:t>structure of the proton.</a:t>
            </a:r>
            <a:endParaRPr lang="en-US" altLang="zh-CN" sz="2400"/>
          </a:p>
        </p:txBody>
      </p:sp>
      <p:pic>
        <p:nvPicPr>
          <p:cNvPr id="4" name="Content Placeholder 3"/>
          <p:cNvPicPr>
            <a:picLocks noChangeAspect="1"/>
          </p:cNvPicPr>
          <p:nvPr>
            <p:ph sz="half" idx="2"/>
          </p:nvPr>
        </p:nvPicPr>
        <p:blipFill>
          <a:blip r:embed="rId1"/>
          <a:stretch>
            <a:fillRect/>
          </a:stretch>
        </p:blipFill>
        <p:spPr>
          <a:xfrm>
            <a:off x="34925" y="2060575"/>
            <a:ext cx="4419600" cy="462661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Polarized structure functions</a:t>
            </a:r>
            <a:endParaRPr lang="en-US" altLang="zh-CN"/>
          </a:p>
        </p:txBody>
      </p:sp>
      <p:pic>
        <p:nvPicPr>
          <p:cNvPr id="5" name="Content Placeholder 4"/>
          <p:cNvPicPr>
            <a:picLocks noChangeAspect="1"/>
          </p:cNvPicPr>
          <p:nvPr>
            <p:ph sz="half" idx="1"/>
          </p:nvPr>
        </p:nvPicPr>
        <p:blipFill>
          <a:blip r:embed="rId1"/>
          <a:stretch>
            <a:fillRect/>
          </a:stretch>
        </p:blipFill>
        <p:spPr>
          <a:xfrm>
            <a:off x="394970" y="3431540"/>
            <a:ext cx="7255510" cy="1293495"/>
          </a:xfrm>
          <a:prstGeom prst="rect">
            <a:avLst/>
          </a:prstGeom>
        </p:spPr>
      </p:pic>
      <p:pic>
        <p:nvPicPr>
          <p:cNvPr id="6" name="Content Placeholder 5"/>
          <p:cNvPicPr>
            <a:picLocks noChangeAspect="1"/>
          </p:cNvPicPr>
          <p:nvPr>
            <p:ph sz="half" idx="2"/>
          </p:nvPr>
        </p:nvPicPr>
        <p:blipFill>
          <a:blip r:embed="rId2"/>
          <a:stretch>
            <a:fillRect/>
          </a:stretch>
        </p:blipFill>
        <p:spPr>
          <a:xfrm>
            <a:off x="323215" y="5013325"/>
            <a:ext cx="5131435" cy="929640"/>
          </a:xfrm>
          <a:prstGeom prst="rect">
            <a:avLst/>
          </a:prstGeom>
        </p:spPr>
      </p:pic>
      <p:pic>
        <p:nvPicPr>
          <p:cNvPr id="7" name="Picture 6"/>
          <p:cNvPicPr>
            <a:picLocks noChangeAspect="1"/>
          </p:cNvPicPr>
          <p:nvPr/>
        </p:nvPicPr>
        <p:blipFill>
          <a:blip r:embed="rId3"/>
          <a:stretch>
            <a:fillRect/>
          </a:stretch>
        </p:blipFill>
        <p:spPr>
          <a:xfrm>
            <a:off x="107315" y="2132965"/>
            <a:ext cx="4375785" cy="1257300"/>
          </a:xfrm>
          <a:prstGeom prst="rect">
            <a:avLst/>
          </a:prstGeom>
        </p:spPr>
      </p:pic>
      <p:sp>
        <p:nvSpPr>
          <p:cNvPr id="8" name="Text Box 7"/>
          <p:cNvSpPr txBox="1"/>
          <p:nvPr/>
        </p:nvSpPr>
        <p:spPr>
          <a:xfrm>
            <a:off x="876935" y="6096635"/>
            <a:ext cx="5821680" cy="368300"/>
          </a:xfrm>
          <a:prstGeom prst="rect">
            <a:avLst/>
          </a:prstGeom>
          <a:noFill/>
        </p:spPr>
        <p:txBody>
          <a:bodyPr wrap="none" rtlCol="0">
            <a:spAutoFit/>
          </a:bodyPr>
          <a:p>
            <a:r>
              <a:rPr lang="en-US"/>
              <a:t>g1(x,Q</a:t>
            </a:r>
            <a:r>
              <a:rPr lang="en-US" baseline="30000">
                <a:solidFill>
                  <a:srgbClr val="009900"/>
                </a:solidFill>
                <a:uFillTx/>
              </a:rPr>
              <a:t>2</a:t>
            </a:r>
            <a:r>
              <a:rPr lang="en-US"/>
              <a:t>) and g2(x,Q</a:t>
            </a:r>
            <a:r>
              <a:rPr lang="en-US" baseline="30000">
                <a:solidFill>
                  <a:srgbClr val="009900"/>
                </a:solidFill>
                <a:uFillTx/>
              </a:rPr>
              <a:t>2</a:t>
            </a:r>
            <a:r>
              <a:rPr lang="en-US"/>
              <a:t>) are polarized structure functions  </a:t>
            </a: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r>
              <a:rPr lang="en-US" sz="3600"/>
              <a:t>DIS with polarized beam and target </a:t>
            </a:r>
            <a:endParaRPr lang="en-US" sz="3600"/>
          </a:p>
        </p:txBody>
      </p:sp>
      <p:pic>
        <p:nvPicPr>
          <p:cNvPr id="2" name="Content Placeholder 1"/>
          <p:cNvPicPr>
            <a:picLocks noChangeAspect="1"/>
          </p:cNvPicPr>
          <p:nvPr>
            <p:ph sz="half" idx="1"/>
          </p:nvPr>
        </p:nvPicPr>
        <p:blipFill>
          <a:blip r:embed="rId1"/>
          <a:stretch>
            <a:fillRect/>
          </a:stretch>
        </p:blipFill>
        <p:spPr>
          <a:xfrm>
            <a:off x="4067810" y="2350770"/>
            <a:ext cx="4213225" cy="607060"/>
          </a:xfrm>
          <a:prstGeom prst="rect">
            <a:avLst/>
          </a:prstGeom>
        </p:spPr>
      </p:pic>
      <p:pic>
        <p:nvPicPr>
          <p:cNvPr id="4" name="Content Placeholder 3"/>
          <p:cNvPicPr>
            <a:picLocks noChangeAspect="1"/>
          </p:cNvPicPr>
          <p:nvPr>
            <p:ph sz="half" idx="2"/>
          </p:nvPr>
        </p:nvPicPr>
        <p:blipFill>
          <a:blip r:embed="rId2"/>
          <a:stretch>
            <a:fillRect/>
          </a:stretch>
        </p:blipFill>
        <p:spPr>
          <a:xfrm>
            <a:off x="4067810" y="3573145"/>
            <a:ext cx="3808730" cy="444500"/>
          </a:xfrm>
          <a:prstGeom prst="rect">
            <a:avLst/>
          </a:prstGeom>
        </p:spPr>
      </p:pic>
      <p:pic>
        <p:nvPicPr>
          <p:cNvPr id="6" name="Picture 5"/>
          <p:cNvPicPr>
            <a:picLocks noChangeAspect="1"/>
          </p:cNvPicPr>
          <p:nvPr/>
        </p:nvPicPr>
        <p:blipFill>
          <a:blip r:embed="rId3"/>
          <a:stretch>
            <a:fillRect/>
          </a:stretch>
        </p:blipFill>
        <p:spPr>
          <a:xfrm>
            <a:off x="107315" y="5876925"/>
            <a:ext cx="3793490" cy="620395"/>
          </a:xfrm>
          <a:prstGeom prst="rect">
            <a:avLst/>
          </a:prstGeom>
        </p:spPr>
      </p:pic>
      <p:pic>
        <p:nvPicPr>
          <p:cNvPr id="7" name="Picture 6"/>
          <p:cNvPicPr>
            <a:picLocks noChangeAspect="1"/>
          </p:cNvPicPr>
          <p:nvPr/>
        </p:nvPicPr>
        <p:blipFill>
          <a:blip r:embed="rId4"/>
          <a:stretch>
            <a:fillRect/>
          </a:stretch>
        </p:blipFill>
        <p:spPr>
          <a:xfrm>
            <a:off x="3995420" y="4725035"/>
            <a:ext cx="4511675" cy="1231265"/>
          </a:xfrm>
          <a:prstGeom prst="rect">
            <a:avLst/>
          </a:prstGeom>
        </p:spPr>
      </p:pic>
      <p:pic>
        <p:nvPicPr>
          <p:cNvPr id="3" name="Picture 2" descr="Feynman-Diagram-of-Polarized-DIS-Process_W640"/>
          <p:cNvPicPr>
            <a:picLocks noChangeAspect="1"/>
          </p:cNvPicPr>
          <p:nvPr/>
        </p:nvPicPr>
        <p:blipFill>
          <a:blip r:embed="rId5"/>
          <a:stretch>
            <a:fillRect/>
          </a:stretch>
        </p:blipFill>
        <p:spPr>
          <a:xfrm>
            <a:off x="539115" y="2853055"/>
            <a:ext cx="2777490" cy="2072005"/>
          </a:xfrm>
          <a:prstGeom prst="rect">
            <a:avLst/>
          </a:prstGeom>
        </p:spPr>
      </p:pic>
      <p:sp>
        <p:nvSpPr>
          <p:cNvPr id="8" name="Text Box 7"/>
          <p:cNvSpPr txBox="1"/>
          <p:nvPr/>
        </p:nvSpPr>
        <p:spPr>
          <a:xfrm>
            <a:off x="3995420" y="1988820"/>
            <a:ext cx="1732280" cy="368300"/>
          </a:xfrm>
          <a:prstGeom prst="rect">
            <a:avLst/>
          </a:prstGeom>
          <a:noFill/>
        </p:spPr>
        <p:txBody>
          <a:bodyPr wrap="none" rtlCol="0">
            <a:spAutoFit/>
          </a:bodyPr>
          <a:p>
            <a:r>
              <a:rPr lang="en-US"/>
              <a:t>Unpolaried DIS</a:t>
            </a:r>
            <a:endParaRPr lang="en-US"/>
          </a:p>
        </p:txBody>
      </p:sp>
      <p:sp>
        <p:nvSpPr>
          <p:cNvPr id="9" name="Text Box 8"/>
          <p:cNvSpPr txBox="1"/>
          <p:nvPr/>
        </p:nvSpPr>
        <p:spPr>
          <a:xfrm>
            <a:off x="3995420" y="3140710"/>
            <a:ext cx="2532380" cy="368300"/>
          </a:xfrm>
          <a:prstGeom prst="rect">
            <a:avLst/>
          </a:prstGeom>
          <a:noFill/>
        </p:spPr>
        <p:txBody>
          <a:bodyPr wrap="none" rtlCol="0" anchor="t">
            <a:spAutoFit/>
          </a:bodyPr>
          <a:p>
            <a:r>
              <a:rPr lang="en-US">
                <a:sym typeface="+mn-ea"/>
              </a:rPr>
              <a:t>Reduced Cross Secton</a:t>
            </a:r>
            <a:endParaRPr lang="en-US"/>
          </a:p>
        </p:txBody>
      </p:sp>
      <p:sp>
        <p:nvSpPr>
          <p:cNvPr id="10" name="Text Box 9"/>
          <p:cNvSpPr txBox="1"/>
          <p:nvPr/>
        </p:nvSpPr>
        <p:spPr>
          <a:xfrm>
            <a:off x="467360" y="5300980"/>
            <a:ext cx="3129280" cy="368300"/>
          </a:xfrm>
          <a:prstGeom prst="rect">
            <a:avLst/>
          </a:prstGeom>
          <a:noFill/>
        </p:spPr>
        <p:txBody>
          <a:bodyPr wrap="none" rtlCol="0" anchor="t">
            <a:spAutoFit/>
          </a:bodyPr>
          <a:p>
            <a:r>
              <a:rPr lang="en-US"/>
              <a:t>Longitudinal Spin Asymmetry</a:t>
            </a:r>
            <a:endParaRPr lang="en-US"/>
          </a:p>
        </p:txBody>
      </p:sp>
      <p:sp>
        <p:nvSpPr>
          <p:cNvPr id="11" name="Text Box 10"/>
          <p:cNvSpPr txBox="1"/>
          <p:nvPr/>
        </p:nvSpPr>
        <p:spPr>
          <a:xfrm>
            <a:off x="4067810" y="4293235"/>
            <a:ext cx="2710180" cy="368300"/>
          </a:xfrm>
          <a:prstGeom prst="rect">
            <a:avLst/>
          </a:prstGeom>
          <a:noFill/>
        </p:spPr>
        <p:txBody>
          <a:bodyPr wrap="none" rtlCol="0" anchor="t">
            <a:spAutoFit/>
          </a:bodyPr>
          <a:p>
            <a:r>
              <a:rPr lang="en-US">
                <a:sym typeface="+mn-ea"/>
              </a:rPr>
              <a:t>Probability interpretation:</a:t>
            </a: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sz="half" idx="2"/>
          </p:nvPr>
        </p:nvPicPr>
        <p:blipFill>
          <a:blip r:embed="rId1"/>
          <a:stretch>
            <a:fillRect/>
          </a:stretch>
        </p:blipFill>
        <p:spPr>
          <a:xfrm>
            <a:off x="95250" y="332740"/>
            <a:ext cx="8827770" cy="633920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Title 2"/>
          <p:cNvSpPr>
            <a:spLocks noGrp="1"/>
          </p:cNvSpPr>
          <p:nvPr>
            <p:ph type="title"/>
          </p:nvPr>
        </p:nvSpPr>
        <p:spPr/>
        <p:txBody>
          <a:bodyPr anchor="b" anchorCtr="0"/>
          <a:p>
            <a:endParaRPr lang="en-US" altLang="zh-CN"/>
          </a:p>
        </p:txBody>
      </p:sp>
      <p:pic>
        <p:nvPicPr>
          <p:cNvPr id="66562" name="Content Placeholder 2"/>
          <p:cNvPicPr>
            <a:picLocks noGrp="1" noChangeAspect="1"/>
          </p:cNvPicPr>
          <p:nvPr>
            <p:ph idx="1"/>
          </p:nvPr>
        </p:nvPicPr>
        <p:blipFill>
          <a:blip r:embed="rId1"/>
          <a:stretch>
            <a:fillRect/>
          </a:stretch>
        </p:blipFill>
        <p:spPr>
          <a:xfrm>
            <a:off x="88900" y="149225"/>
            <a:ext cx="8855075" cy="6675438"/>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Title 2"/>
          <p:cNvSpPr>
            <a:spLocks noGrp="1"/>
          </p:cNvSpPr>
          <p:nvPr>
            <p:ph type="title"/>
          </p:nvPr>
        </p:nvSpPr>
        <p:spPr/>
        <p:txBody>
          <a:bodyPr anchor="b" anchorCtr="0"/>
          <a:p>
            <a:endParaRPr lang="en-US" altLang="zh-CN"/>
          </a:p>
        </p:txBody>
      </p:sp>
      <p:pic>
        <p:nvPicPr>
          <p:cNvPr id="67586" name="Content Placeholder 2"/>
          <p:cNvPicPr>
            <a:picLocks noGrp="1" noChangeAspect="1"/>
          </p:cNvPicPr>
          <p:nvPr>
            <p:ph sz="half" idx="1"/>
          </p:nvPr>
        </p:nvPicPr>
        <p:blipFill>
          <a:blip r:embed="rId1"/>
          <a:stretch>
            <a:fillRect/>
          </a:stretch>
        </p:blipFill>
        <p:spPr>
          <a:xfrm>
            <a:off x="96838" y="138113"/>
            <a:ext cx="8502650" cy="4540250"/>
          </a:xfrm>
        </p:spPr>
      </p:pic>
      <p:pic>
        <p:nvPicPr>
          <p:cNvPr id="67587" name="Content Placeholder 1"/>
          <p:cNvPicPr>
            <a:picLocks noGrp="1" noChangeAspect="1"/>
          </p:cNvPicPr>
          <p:nvPr>
            <p:ph sz="half" idx="2"/>
          </p:nvPr>
        </p:nvPicPr>
        <p:blipFill>
          <a:blip r:embed="rId2"/>
          <a:stretch>
            <a:fillRect/>
          </a:stretch>
        </p:blipFill>
        <p:spPr>
          <a:xfrm>
            <a:off x="238125" y="5680075"/>
            <a:ext cx="8002588" cy="815975"/>
          </a:xfrm>
        </p:spPr>
      </p:pic>
      <p:sp>
        <p:nvSpPr>
          <p:cNvPr id="67588" name="Text Box 3"/>
          <p:cNvSpPr txBox="1"/>
          <p:nvPr/>
        </p:nvSpPr>
        <p:spPr>
          <a:xfrm>
            <a:off x="712788" y="4826000"/>
            <a:ext cx="4973637" cy="706438"/>
          </a:xfrm>
          <a:prstGeom prst="rect">
            <a:avLst/>
          </a:prstGeom>
          <a:noFill/>
          <a:ln w="9525">
            <a:noFill/>
          </a:ln>
        </p:spPr>
        <p:txBody>
          <a:bodyPr wrap="none" anchor="t" anchorCtr="0">
            <a:spAutoFit/>
          </a:bodyPr>
          <a:p>
            <a:r>
              <a:rPr lang="en-US" altLang="zh-CN" sz="4000">
                <a:latin typeface="Arial" panose="020B0604020202020204" pitchFamily="34" charset="0"/>
                <a:ea typeface="新細明體" panose="02020500000000000000" pitchFamily="18" charset="-120"/>
              </a:rPr>
              <a:t>SU(3) breaking effect</a:t>
            </a:r>
            <a:endParaRPr lang="en-US" altLang="zh-CN" sz="4000">
              <a:latin typeface="Arial" panose="020B0604020202020204" pitchFamily="34" charset="0"/>
              <a:ea typeface="新細明體" panose="02020500000000000000" pitchFamily="18" charset="-12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74343" y="29941"/>
            <a:ext cx="8229600" cy="1143000"/>
          </a:xfrm>
        </p:spPr>
        <p:txBody>
          <a:bodyPr/>
          <a:lstStyle/>
          <a:p>
            <a:r>
              <a:rPr kumimoji="1" lang="en-US" altLang="ja-JP" dirty="0"/>
              <a:t>Gluon polarization </a:t>
            </a:r>
            <a:endParaRPr kumimoji="1" lang="ja-JP" altLang="en-US" dirty="0"/>
          </a:p>
        </p:txBody>
      </p:sp>
      <p:pic>
        <p:nvPicPr>
          <p:cNvPr id="4" name="コンテンツ プレースホルダー 3" descr="%pptTeX&#10;\begin{document}&#10;\begin{eqnarray*}&#10;\Delta G&#10;\end{eqnarray*}&#10;\end{document}"/>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6156087" y="620498"/>
            <a:ext cx="888891" cy="425601"/>
          </a:xfrm>
        </p:spPr>
      </p:pic>
      <p:pic>
        <p:nvPicPr>
          <p:cNvPr id="14" name="図 13" descr="%pptTeX&#10;\begin{document}&#10;\begin{eqnarray*}&#10;\Delta G=\int_0^1 dx \Delta G(x)&#10;\end{eqnarray*}&#10;\end{docume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4273" y="2017614"/>
            <a:ext cx="3017226" cy="891477"/>
          </a:xfrm>
          <a:prstGeom prst="rect">
            <a:avLst/>
          </a:prstGeom>
        </p:spPr>
      </p:pic>
      <p:pic>
        <p:nvPicPr>
          <p:cNvPr id="16" name="TexTeXPicture" descr="&lt;?xml version=&quot;1.0&quot; encoding=&quot;utf-16&quot;?&gt;&#10;&lt;TeXTeX&gt;&#10;  &lt;preamble&gt;\documentclass{jarticle}&#10;\usepackage{amsmath}&#10;\usepackage{color}&#10;\pagestyle{empty}&lt;/preamble&gt;&#10;  &lt;body&gt;\begin{align*} &#10;\Delta G(x)=\frac{P^+}{S^+} \frac{i}{xP^+}\int \frac{dy^-}{2\pi}e^{ixP^+y^-}\langle PS|F^{+\alpha}(0)\tilde{F}^+_{\ \alpha}(y^-)|PS\rangle&#10;\end{align*}&lt;/body&gt;&#10;  &lt;fcolor&gt;FF000000&lt;/fcolor&gt;&#10;  &lt;bcolor&gt;FFFFFFFF&lt;/bcolor&gt;&#10;  &lt;transparent&gt;True&lt;/transparent&gt;&#10;  &lt;resolution&gt;1800&lt;/resolution&gt;&#10;  &lt;imageh&gt;581&lt;/imageh&gt;&#10;  &lt;imagew&gt;6437&lt;/imagew&gt;&#10;  &lt;scale&gt;50&lt;/scale&gt;&#10;  &lt;cursor&gt;53&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42" y="3790260"/>
            <a:ext cx="6812492" cy="614892"/>
          </a:xfrm>
          <a:prstGeom prst="rect">
            <a:avLst/>
          </a:prstGeom>
        </p:spPr>
      </p:pic>
      <p:cxnSp>
        <p:nvCxnSpPr>
          <p:cNvPr id="24" name="直線矢印コネクタ 23"/>
          <p:cNvCxnSpPr/>
          <p:nvPr/>
        </p:nvCxnSpPr>
        <p:spPr>
          <a:xfrm flipH="1" flipV="1">
            <a:off x="5489143" y="4500452"/>
            <a:ext cx="165826" cy="728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TexTeXPicture" descr="&lt;?xml version=&quot;1.0&quot; encoding=&quot;utf-16&quot;?&gt;&#10;&lt;TeXTeX&gt;&#10;  &lt;preamble&gt;\documentclass{jarticle}&#10;\usepackage{amsmath}&#10;\usepackage{color}&#10;\pagestyle{empty}&lt;/preamble&gt;&#10;  &lt;body&gt;\begin{align*} &#10;\epsilon^\mu_{R/L}=\frac{-1}{\sqrt{2}}(0,\pm 1,i,0)&#10;\end{align*}&lt;/body&gt;&#10;  &lt;fcolor&gt;FF000000&lt;/fcolor&gt;&#10;  &lt;bcolor&gt;FFFFFFFF&lt;/bcolor&gt;&#10;  &lt;transparent&gt;True&lt;/transparent&gt;&#10;  &lt;resolution&gt;1800&lt;/resolution&gt;&#10;  &lt;imageh&gt;564&lt;/imageh&gt;&#10;  &lt;imagew&gt;2370&lt;/imagew&gt;&#10;  &lt;scale&gt;50&lt;/scale&gt;&#10;  &lt;cursor&gt;42&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9143" y="5876589"/>
            <a:ext cx="2072934" cy="493305"/>
          </a:xfrm>
          <a:prstGeom prst="rect">
            <a:avLst/>
          </a:prstGeom>
        </p:spPr>
      </p:pic>
      <p:pic>
        <p:nvPicPr>
          <p:cNvPr id="6" name="TexTeXPicture" descr="&lt;?xml version=&quot;1.0&quot; encoding=&quot;utf-16&quot;?&gt;&#10;&lt;TeXTeX&gt;&#10;  &lt;preamble&gt;\documentclass{jarticle}&#10;\usepackage{amsmath}&#10;\usepackage{color}&#10;\pagestyle{empty}&lt;/preamble&gt;&#10;  &lt;body&gt;\begin{align*} &#10;F^{+i}\tilde{F}^+_{\ i} =(F^{+R})^\dagger F^{+R}-(F^{+L})^\dagger F^{+L}&#10;\end{align*}&lt;/body&gt;&#10;  &lt;fcolor&gt;FF000000&lt;/fcolor&gt;&#10;  &lt;bcolor&gt;FFFFFFFF&lt;/bcolor&gt;&#10;  &lt;transparent&gt;True&lt;/transparent&gt;&#10;  &lt;resolution&gt;1800&lt;/resolution&gt;&#10;  &lt;imageh&gt;300&lt;/imageh&gt;&#10;  &lt;imagew&gt;4005&lt;/imagew&gt;&#10;  &lt;scale&gt;50&lt;/scale&gt;&#10;  &lt;cursor&gt;38&lt;/cursor&gt;&#10;&lt;/TeXTeX&g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772" y="5394261"/>
            <a:ext cx="4238625" cy="317500"/>
          </a:xfrm>
          <a:prstGeom prst="rect">
            <a:avLst/>
          </a:prstGeom>
        </p:spPr>
      </p:pic>
      <p:sp>
        <p:nvSpPr>
          <p:cNvPr id="3" name="テキスト ボックス 2"/>
          <p:cNvSpPr txBox="1"/>
          <p:nvPr/>
        </p:nvSpPr>
        <p:spPr>
          <a:xfrm>
            <a:off x="322149" y="1413030"/>
            <a:ext cx="4518801" cy="369332"/>
          </a:xfrm>
          <a:prstGeom prst="rect">
            <a:avLst/>
          </a:prstGeom>
          <a:noFill/>
        </p:spPr>
        <p:txBody>
          <a:bodyPr wrap="none" rtlCol="0">
            <a:spAutoFit/>
          </a:bodyPr>
          <a:lstStyle/>
          <a:p>
            <a:r>
              <a:rPr lang="en-US" altLang="ja-JP" dirty="0"/>
              <a:t>1</a:t>
            </a:r>
            <a:r>
              <a:rPr lang="en-US" altLang="ja-JP" baseline="30000" dirty="0"/>
              <a:t>st</a:t>
            </a:r>
            <a:r>
              <a:rPr lang="en-US" altLang="ja-JP" dirty="0"/>
              <a:t> moment of the polarized gluon distribution</a:t>
            </a:r>
            <a:endParaRPr kumimoji="1" lang="ja-JP" altLang="en-US" dirty="0"/>
          </a:p>
        </p:txBody>
      </p:sp>
      <p:sp>
        <p:nvSpPr>
          <p:cNvPr id="7" name="テキスト ボックス 6"/>
          <p:cNvSpPr txBox="1"/>
          <p:nvPr/>
        </p:nvSpPr>
        <p:spPr>
          <a:xfrm>
            <a:off x="322149" y="3134197"/>
            <a:ext cx="1994520" cy="369332"/>
          </a:xfrm>
          <a:prstGeom prst="rect">
            <a:avLst/>
          </a:prstGeom>
          <a:noFill/>
        </p:spPr>
        <p:txBody>
          <a:bodyPr wrap="none" rtlCol="0">
            <a:spAutoFit/>
          </a:bodyPr>
          <a:lstStyle/>
          <a:p>
            <a:r>
              <a:rPr kumimoji="1" lang="en-US" altLang="ja-JP" dirty="0"/>
              <a:t>Operator definition</a:t>
            </a:r>
            <a:endParaRPr kumimoji="1" lang="ja-JP"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What makes EIC special?</a:t>
            </a:r>
            <a:endParaRPr lang="en-US" altLang="zh-CN"/>
          </a:p>
        </p:txBody>
      </p:sp>
      <p:pic>
        <p:nvPicPr>
          <p:cNvPr id="2" name="Content Placeholder 1"/>
          <p:cNvPicPr>
            <a:picLocks noChangeAspect="1"/>
          </p:cNvPicPr>
          <p:nvPr>
            <p:ph idx="1"/>
          </p:nvPr>
        </p:nvPicPr>
        <p:blipFill>
          <a:blip r:embed="rId1"/>
          <a:stretch>
            <a:fillRect/>
          </a:stretch>
        </p:blipFill>
        <p:spPr>
          <a:xfrm>
            <a:off x="179070" y="2204720"/>
            <a:ext cx="8813800" cy="3197860"/>
          </a:xfrm>
          <a:prstGeom prst="rect">
            <a:avLst/>
          </a:prstGeom>
        </p:spPr>
      </p:pic>
      <p:cxnSp>
        <p:nvCxnSpPr>
          <p:cNvPr id="3" name="Straight Connector 2"/>
          <p:cNvCxnSpPr/>
          <p:nvPr/>
        </p:nvCxnSpPr>
        <p:spPr>
          <a:xfrm>
            <a:off x="683260" y="3068955"/>
            <a:ext cx="56165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27405" y="4436745"/>
            <a:ext cx="4248150" cy="0"/>
          </a:xfrm>
          <a:prstGeom prst="line">
            <a:avLst/>
          </a:prstGeom>
          <a:ln>
            <a:gradFill>
              <a:gsLst>
                <a:gs pos="0">
                  <a:srgbClr val="7B32B2"/>
                </a:gs>
                <a:gs pos="100000">
                  <a:srgbClr val="401A5D"/>
                </a:gs>
              </a:gsLst>
            </a:gra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55015" y="4004945"/>
            <a:ext cx="7993380" cy="0"/>
          </a:xfrm>
          <a:prstGeom prst="line">
            <a:avLst/>
          </a:prstGeom>
          <a:ln>
            <a:solidFill>
              <a:srgbClr val="D6009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Title 2"/>
          <p:cNvSpPr>
            <a:spLocks noGrp="1"/>
          </p:cNvSpPr>
          <p:nvPr>
            <p:ph type="title"/>
          </p:nvPr>
        </p:nvSpPr>
        <p:spPr/>
        <p:txBody>
          <a:bodyPr anchor="b" anchorCtr="0"/>
          <a:p>
            <a:endParaRPr lang="en-US" altLang="zh-CN"/>
          </a:p>
        </p:txBody>
      </p:sp>
      <p:pic>
        <p:nvPicPr>
          <p:cNvPr id="68610" name="Content Placeholder 3"/>
          <p:cNvPicPr>
            <a:picLocks noGrp="1" noChangeAspect="1"/>
          </p:cNvPicPr>
          <p:nvPr>
            <p:ph idx="1"/>
          </p:nvPr>
        </p:nvPicPr>
        <p:blipFill>
          <a:blip r:embed="rId1"/>
          <a:stretch>
            <a:fillRect/>
          </a:stretch>
        </p:blipFill>
        <p:spPr>
          <a:xfrm>
            <a:off x="95250" y="-6350"/>
            <a:ext cx="8848725" cy="6773863"/>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107315" y="332740"/>
            <a:ext cx="8820150" cy="598424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4220" y="51784"/>
            <a:ext cx="7886700" cy="1325563"/>
          </a:xfrm>
        </p:spPr>
        <p:txBody>
          <a:bodyPr/>
          <a:lstStyle/>
          <a:p>
            <a:r>
              <a:rPr kumimoji="1" lang="en-US" altLang="ja-JP" dirty="0"/>
              <a:t>Determination of </a:t>
            </a:r>
            <a:endParaRPr kumimoji="1" lang="ja-JP" altLang="en-US" dirty="0"/>
          </a:p>
        </p:txBody>
      </p:sp>
      <p:pic>
        <p:nvPicPr>
          <p:cNvPr id="12" name="コンテンツ プレースホルダー 3" descr="%pptTeX&#10;\begin{document}&#10;\begin{eqnarray*}&#10;\Delta G&#10;\end{eqnarray*}&#10;\end{document}"/>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5219624" y="836870"/>
            <a:ext cx="808083" cy="386910"/>
          </a:xfrm>
        </p:spPr>
      </p:pic>
      <p:sp>
        <p:nvSpPr>
          <p:cNvPr id="13" name="テキスト ボックス 12"/>
          <p:cNvSpPr txBox="1"/>
          <p:nvPr/>
        </p:nvSpPr>
        <p:spPr>
          <a:xfrm>
            <a:off x="344022" y="1334221"/>
            <a:ext cx="4025589" cy="707886"/>
          </a:xfrm>
          <a:prstGeom prst="rect">
            <a:avLst/>
          </a:prstGeom>
          <a:noFill/>
        </p:spPr>
        <p:txBody>
          <a:bodyPr wrap="none" rtlCol="0">
            <a:spAutoFit/>
          </a:bodyPr>
          <a:lstStyle/>
          <a:p>
            <a:r>
              <a:rPr lang="en-US" altLang="ja-JP" sz="2000" dirty="0">
                <a:solidFill>
                  <a:srgbClr val="FF0000"/>
                </a:solidFill>
              </a:rPr>
              <a:t>L</a:t>
            </a:r>
            <a:r>
              <a:rPr kumimoji="1" lang="en-US" altLang="ja-JP" sz="2000" dirty="0">
                <a:solidFill>
                  <a:srgbClr val="FF0000"/>
                </a:solidFill>
              </a:rPr>
              <a:t>ongitudinal double spin asymmetry </a:t>
            </a:r>
            <a:endParaRPr kumimoji="1" lang="en-US" altLang="ja-JP" sz="2000" dirty="0">
              <a:solidFill>
                <a:srgbClr val="FF0000"/>
              </a:solidFill>
            </a:endParaRPr>
          </a:p>
          <a:p>
            <a:r>
              <a:rPr kumimoji="1" lang="en-US" altLang="ja-JP" sz="2000" dirty="0">
                <a:solidFill>
                  <a:srgbClr val="FF0000"/>
                </a:solidFill>
              </a:rPr>
              <a:t>in pp</a:t>
            </a:r>
            <a:r>
              <a:rPr lang="ja-JP" altLang="en-US" sz="2000" dirty="0">
                <a:solidFill>
                  <a:srgbClr val="FF0000"/>
                </a:solidFill>
              </a:rPr>
              <a:t> </a:t>
            </a:r>
            <a:r>
              <a:rPr lang="en-US" altLang="ja-JP" sz="2000" dirty="0">
                <a:solidFill>
                  <a:srgbClr val="FF0000"/>
                </a:solidFill>
              </a:rPr>
              <a:t>collisions at RHIC</a:t>
            </a:r>
            <a:endParaRPr kumimoji="1" lang="ja-JP" altLang="en-US" sz="2000" dirty="0">
              <a:solidFill>
                <a:srgbClr val="FF0000"/>
              </a:solidFill>
            </a:endParaRPr>
          </a:p>
        </p:txBody>
      </p:sp>
      <p:graphicFrame>
        <p:nvGraphicFramePr>
          <p:cNvPr id="14" name="オブジェクト 13"/>
          <p:cNvGraphicFramePr>
            <a:graphicFrameLocks noChangeAspect="1"/>
          </p:cNvGraphicFramePr>
          <p:nvPr/>
        </p:nvGraphicFramePr>
        <p:xfrm>
          <a:off x="425551" y="4055755"/>
          <a:ext cx="3387204" cy="1649192"/>
        </p:xfrm>
        <a:graphic>
          <a:graphicData uri="http://schemas.openxmlformats.org/presentationml/2006/ole">
            <mc:AlternateContent xmlns:mc="http://schemas.openxmlformats.org/markup-compatibility/2006">
              <mc:Choice xmlns:v="urn:schemas-microsoft-com:vml" Requires="v">
                <p:oleObj spid="_x0000_s2095" name="Paintbrush Picture" r:id="rId2" imgW="4976495" imgH="2438400" progId="PBrush">
                  <p:embed/>
                </p:oleObj>
              </mc:Choice>
              <mc:Fallback>
                <p:oleObj name="Paintbrush Picture" r:id="rId2" imgW="4976495" imgH="2438400" progId="PBrush">
                  <p:embed/>
                  <p:pic>
                    <p:nvPicPr>
                      <p:cNvPr id="0" name="オブジェクト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51" y="4055755"/>
                        <a:ext cx="3387204" cy="1649192"/>
                      </a:xfrm>
                      <a:prstGeom prst="rect">
                        <a:avLst/>
                      </a:prstGeom>
                      <a:noFill/>
                      <a:ln>
                        <a:noFill/>
                      </a:ln>
                      <a:effectLst/>
                    </p:spPr>
                  </p:pic>
                </p:oleObj>
              </mc:Fallback>
            </mc:AlternateContent>
          </a:graphicData>
        </a:graphic>
      </p:graphicFrame>
      <p:pic>
        <p:nvPicPr>
          <p:cNvPr id="15" name="図 14" descr="%pptTeX&#10;\begin{document}&#10;\begin{eqnarray*}&#10;&amp;&amp;A_{LL} = \frac{d\sigma^{++}-d\sigma^{+-}}{d\sigma^{++}+d\sigma^{+-}}  \\&#10;&amp;&amp;\propto \sum_{a,b}\Delta f_a \otimes \Delta f_b(x)\otimes \Delta \sigma_{ab}&#10;\end{eqnarray*}&#10;\end{docum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5085" y="1808118"/>
            <a:ext cx="3563435" cy="1479045"/>
          </a:xfrm>
          <a:prstGeom prst="rect">
            <a:avLst/>
          </a:prstGeom>
        </p:spPr>
      </p:pic>
      <p:pic>
        <p:nvPicPr>
          <p:cNvPr id="20" name="図 19"/>
          <p:cNvPicPr>
            <a:picLocks noChangeAspect="1"/>
          </p:cNvPicPr>
          <p:nvPr/>
        </p:nvPicPr>
        <p:blipFill>
          <a:blip r:embed="rId5"/>
          <a:stretch>
            <a:fillRect/>
          </a:stretch>
        </p:blipFill>
        <p:spPr>
          <a:xfrm>
            <a:off x="4471116" y="3449385"/>
            <a:ext cx="4335575" cy="3298774"/>
          </a:xfrm>
          <a:prstGeom prst="rect">
            <a:avLst/>
          </a:prstGeom>
        </p:spPr>
      </p:pic>
      <p:pic>
        <p:nvPicPr>
          <p:cNvPr id="22" name="TexTeXPicture" descr="&lt;?xml version=&quot;1.0&quot; encoding=&quot;utf-16&quot;?&gt;&#10;&lt;TeXTeX&gt;&#10;  &lt;preamble&gt;\documentclass{jarticle}&#10;\usepackage{amsmath}&#10;\usepackage{color}&#10;\pagestyle{empty}&lt;/preamble&gt;&#10;  &lt;body&gt;\begin{align*} &#10;\sqrt{s}=200{\rm GeV}&#10;\end{align*}&lt;/body&gt;&#10;  &lt;fcolor&gt;FF000000&lt;/fcolor&gt;&#10;  &lt;bcolor&gt;FFFFFFFF&lt;/bcolor&gt;&#10;  &lt;transparent&gt;True&lt;/transparent&gt;&#10;  &lt;resolution&gt;1800&lt;/resolution&gt;&#10;  &lt;imageh&gt;249&lt;/imageh&gt;&#10;  &lt;imagew&gt;1501&lt;/imagew&gt;&#10;  &lt;scale&gt;50&lt;/scale&gt;&#10;  &lt;cursor&gt;37&lt;/cursor&gt;&#10;&lt;/TeXTeX&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0611" y="3750056"/>
            <a:ext cx="1588558" cy="263525"/>
          </a:xfrm>
          <a:prstGeom prst="rect">
            <a:avLst/>
          </a:prstGeom>
        </p:spPr>
      </p:pic>
      <p:pic>
        <p:nvPicPr>
          <p:cNvPr id="23" name="TexTeXPicture" descr="&lt;?xml version=&quot;1.0&quot; encoding=&quot;utf-16&quot;?&gt;&#10;&lt;TeXTeX&gt;&#10;  &lt;preamble&gt;\documentclass{jarticle}&#10;\usepackage{amsmath}&#10;\usepackage{color}&#10;\pagestyle{empty}&lt;/preamble&gt;&#10;  &lt;body&gt;\begin{align*} &#10;\pi^0&#10;\end{align*}&lt;/body&gt;&#10;  &lt;fcolor&gt;FF000000&lt;/fcolor&gt;&#10;  &lt;bcolor&gt;FFFFFFFF&lt;/bcolor&gt;&#10;  &lt;transparent&gt;True&lt;/transparent&gt;&#10;  &lt;resolution&gt;1800&lt;/resolution&gt;&#10;  &lt;imageh&gt;219&lt;/imageh&gt;&#10;  &lt;imagew&gt;234&lt;/imagew&gt;&#10;  &lt;scale&gt;50&lt;/scale&gt;&#10;  &lt;cursor&gt;21&lt;/cursor&gt;&#10;&lt;/TeXTeX&g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1894" y="3700187"/>
            <a:ext cx="299657" cy="280448"/>
          </a:xfrm>
          <a:prstGeom prst="rect">
            <a:avLst/>
          </a:prstGeom>
        </p:spPr>
      </p:pic>
      <p:sp>
        <p:nvSpPr>
          <p:cNvPr id="24" name="テキスト ボックス 23"/>
          <p:cNvSpPr txBox="1"/>
          <p:nvPr/>
        </p:nvSpPr>
        <p:spPr>
          <a:xfrm>
            <a:off x="4925026" y="3633927"/>
            <a:ext cx="1118063" cy="461665"/>
          </a:xfrm>
          <a:prstGeom prst="rect">
            <a:avLst/>
          </a:prstGeom>
          <a:noFill/>
        </p:spPr>
        <p:txBody>
          <a:bodyPr wrap="none" rtlCol="0">
            <a:spAutoFit/>
          </a:bodyPr>
          <a:lstStyle/>
          <a:p>
            <a:r>
              <a:rPr kumimoji="1" lang="en-US" altLang="ja-JP" sz="2400" dirty="0"/>
              <a:t> central</a:t>
            </a:r>
            <a:endParaRPr kumimoji="1" lang="ja-JP" altLang="en-US" sz="2400" dirty="0"/>
          </a:p>
        </p:txBody>
      </p:sp>
      <p:sp>
        <p:nvSpPr>
          <p:cNvPr id="25" name="下矢印 24"/>
          <p:cNvSpPr/>
          <p:nvPr/>
        </p:nvSpPr>
        <p:spPr>
          <a:xfrm rot="12324176">
            <a:off x="2283662" y="2697135"/>
            <a:ext cx="263618" cy="15044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TexTeXPicture" descr="&lt;?xml version=&quot;1.0&quot; encoding=&quot;utf-16&quot;?&gt;&#10;&lt;TeXTeX&gt;&#10;  &lt;preamble&gt;\documentclass{jarticle}&#10;\usepackage{amsmath}&#10;\usepackage{color}&#10;\pagestyle{empty}&lt;/preamble&gt;&#10;  &lt;body&gt;\begin{align*} &#10;\pi^0&#10;\end{align*}&lt;/body&gt;&#10;  &lt;fcolor&gt;FF000000&lt;/fcolor&gt;&#10;  &lt;bcolor&gt;FFFFFFFF&lt;/bcolor&gt;&#10;  &lt;transparent&gt;True&lt;/transparent&gt;&#10;  &lt;resolution&gt;1800&lt;/resolution&gt;&#10;  &lt;imageh&gt;219&lt;/imageh&gt;&#10;  &lt;imagew&gt;234&lt;/imagew&gt;&#10;  &lt;scale&gt;50&lt;/scale&gt;&#10;  &lt;cursor&gt;21&lt;/cursor&gt;&#10;&lt;/TeXTeX&g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5944" y="2315526"/>
            <a:ext cx="362585" cy="339342"/>
          </a:xfrm>
          <a:prstGeom prst="rect">
            <a:avLst/>
          </a:prstGeom>
        </p:spPr>
      </p:pic>
      <p:pic>
        <p:nvPicPr>
          <p:cNvPr id="27" name="TexTeXPicture" descr="&lt;?xml version=&quot;1.0&quot; encoding=&quot;utf-16&quot;?&gt;&#10;&lt;TeXTeX&gt;&#10;  &lt;preamble&gt;\documentclass{jarticle}&#10;\usepackage{amsmath}&#10;\usepackage{color}&#10;\pagestyle{empty}&lt;/preamble&gt;&#10;  &lt;body&gt;\begin{align*} &#10;P_T&#10;\end{align*}&lt;/body&gt;&#10;  &lt;fcolor&gt;FF000000&lt;/fcolor&gt;&#10;  &lt;bcolor&gt;FFFFFFFF&lt;/bcolor&gt;&#10;  &lt;transparent&gt;True&lt;/transparent&gt;&#10;  &lt;resolution&gt;1800&lt;/resolution&gt;&#10;  &lt;imageh&gt;208&lt;/imageh&gt;&#10;  &lt;imagew&gt;288&lt;/imagew&gt;&#10;  &lt;scale&gt;50&lt;/scale&gt;&#10;  &lt;cursor&gt;19&lt;/cursor&gt;&#10;&lt;/TeXTeX&g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9062" y="3419902"/>
            <a:ext cx="304800" cy="220133"/>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34925" y="116840"/>
            <a:ext cx="6977380" cy="6463030"/>
          </a:xfrm>
          <a:prstGeom prst="rect">
            <a:avLst/>
          </a:prstGeom>
        </p:spPr>
      </p:pic>
      <p:sp>
        <p:nvSpPr>
          <p:cNvPr id="5" name="Text Box 4"/>
          <p:cNvSpPr txBox="1"/>
          <p:nvPr/>
        </p:nvSpPr>
        <p:spPr>
          <a:xfrm>
            <a:off x="7235825" y="332740"/>
            <a:ext cx="1504950" cy="1383665"/>
          </a:xfrm>
          <a:prstGeom prst="rect">
            <a:avLst/>
          </a:prstGeom>
          <a:noFill/>
        </p:spPr>
        <p:txBody>
          <a:bodyPr wrap="none" rtlCol="0">
            <a:spAutoFit/>
          </a:bodyPr>
          <a:p>
            <a:r>
              <a:rPr lang="en-US" sz="2800">
                <a:solidFill>
                  <a:srgbClr val="FF0000"/>
                </a:solidFill>
              </a:rPr>
              <a:t>RHIC </a:t>
            </a:r>
            <a:endParaRPr lang="en-US" sz="2800">
              <a:solidFill>
                <a:srgbClr val="FF0000"/>
              </a:solidFill>
            </a:endParaRPr>
          </a:p>
          <a:p>
            <a:r>
              <a:rPr lang="en-US" sz="2800">
                <a:solidFill>
                  <a:srgbClr val="FF0000"/>
                </a:solidFill>
              </a:rPr>
              <a:t>Spin </a:t>
            </a:r>
            <a:endParaRPr lang="en-US" sz="2800">
              <a:solidFill>
                <a:srgbClr val="FF0000"/>
              </a:solidFill>
            </a:endParaRPr>
          </a:p>
          <a:p>
            <a:r>
              <a:rPr lang="en-US" sz="2800">
                <a:solidFill>
                  <a:srgbClr val="FF0000"/>
                </a:solidFill>
              </a:rPr>
              <a:t>program</a:t>
            </a:r>
            <a:endParaRPr lang="en-US" sz="2800">
              <a:solidFill>
                <a:srgbClr val="FF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sz="half" idx="1"/>
          </p:nvPr>
        </p:nvPicPr>
        <p:blipFill>
          <a:blip r:embed="rId1"/>
          <a:stretch>
            <a:fillRect/>
          </a:stretch>
        </p:blipFill>
        <p:spPr>
          <a:xfrm>
            <a:off x="1043305" y="260985"/>
            <a:ext cx="7246620" cy="661035"/>
          </a:xfrm>
          <a:prstGeom prst="rect">
            <a:avLst/>
          </a:prstGeom>
        </p:spPr>
      </p:pic>
      <p:pic>
        <p:nvPicPr>
          <p:cNvPr id="4" name="Content Placeholder 3"/>
          <p:cNvPicPr>
            <a:picLocks noChangeAspect="1"/>
          </p:cNvPicPr>
          <p:nvPr>
            <p:ph sz="half" idx="2"/>
          </p:nvPr>
        </p:nvPicPr>
        <p:blipFill>
          <a:blip r:embed="rId2"/>
          <a:stretch>
            <a:fillRect/>
          </a:stretch>
        </p:blipFill>
        <p:spPr>
          <a:xfrm>
            <a:off x="20320" y="893445"/>
            <a:ext cx="8989695" cy="567118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r>
              <a:rPr lang="en-US"/>
              <a:t>Longitudinal spin “puzzle”</a:t>
            </a:r>
            <a:endParaRPr lang="en-US"/>
          </a:p>
        </p:txBody>
      </p:sp>
      <p:pic>
        <p:nvPicPr>
          <p:cNvPr id="2" name="Content Placeholder 1"/>
          <p:cNvPicPr>
            <a:picLocks noChangeAspect="1"/>
          </p:cNvPicPr>
          <p:nvPr>
            <p:ph sz="half" idx="1"/>
          </p:nvPr>
        </p:nvPicPr>
        <p:blipFill>
          <a:blip r:embed="rId1"/>
          <a:stretch>
            <a:fillRect/>
          </a:stretch>
        </p:blipFill>
        <p:spPr>
          <a:xfrm>
            <a:off x="34925" y="2060575"/>
            <a:ext cx="8468995" cy="3623945"/>
          </a:xfrm>
          <a:prstGeom prst="rect">
            <a:avLst/>
          </a:prstGeom>
        </p:spPr>
      </p:pic>
      <p:pic>
        <p:nvPicPr>
          <p:cNvPr id="4" name="Content Placeholder 3"/>
          <p:cNvPicPr>
            <a:picLocks noChangeAspect="1"/>
          </p:cNvPicPr>
          <p:nvPr>
            <p:ph sz="half" idx="2"/>
          </p:nvPr>
        </p:nvPicPr>
        <p:blipFill>
          <a:blip r:embed="rId2"/>
          <a:stretch>
            <a:fillRect/>
          </a:stretch>
        </p:blipFill>
        <p:spPr>
          <a:xfrm>
            <a:off x="755015" y="5733415"/>
            <a:ext cx="6546215" cy="86741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テキスト ボックス 5"/>
          <p:cNvSpPr txBox="1"/>
          <p:nvPr/>
        </p:nvSpPr>
        <p:spPr>
          <a:xfrm>
            <a:off x="740825" y="2680935"/>
            <a:ext cx="6521366" cy="3784600"/>
          </a:xfrm>
          <a:prstGeom prst="rect">
            <a:avLst/>
          </a:prstGeom>
          <a:noFill/>
        </p:spPr>
        <p:txBody>
          <a:bodyPr wrap="square" rtlCol="0">
            <a:spAutoFit/>
          </a:bodyPr>
          <a:lstStyle/>
          <a:p>
            <a:r>
              <a:rPr kumimoji="1" lang="en-US" altLang="ja-JP" sz="2400" dirty="0"/>
              <a:t>Based on the </a:t>
            </a:r>
            <a:r>
              <a:rPr kumimoji="1" lang="en-US" altLang="ja-JP" sz="2400" dirty="0">
                <a:solidFill>
                  <a:srgbClr val="FF0000"/>
                </a:solidFill>
              </a:rPr>
              <a:t>canonical</a:t>
            </a:r>
            <a:r>
              <a:rPr kumimoji="1" lang="en-US" altLang="ja-JP" sz="2400" dirty="0"/>
              <a:t> </a:t>
            </a:r>
            <a:r>
              <a:rPr lang="en-US" altLang="ja-JP" sz="2400" dirty="0"/>
              <a:t>angular</a:t>
            </a:r>
            <a:r>
              <a:rPr kumimoji="1" lang="en-US" altLang="ja-JP" sz="2400" dirty="0"/>
              <a:t> momentum tensor. Operators are </a:t>
            </a:r>
            <a:r>
              <a:rPr kumimoji="1" lang="en-US" altLang="ja-JP" sz="2400" dirty="0">
                <a:solidFill>
                  <a:srgbClr val="FF0000"/>
                </a:solidFill>
              </a:rPr>
              <a:t>NOT</a:t>
            </a:r>
            <a:r>
              <a:rPr kumimoji="1" lang="en-US" altLang="ja-JP" sz="2400" dirty="0"/>
              <a:t> gauge invariant.</a:t>
            </a:r>
            <a:endParaRPr kumimoji="1" lang="en-US" altLang="ja-JP" sz="2400" dirty="0"/>
          </a:p>
          <a:p>
            <a:endParaRPr kumimoji="1"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r>
              <a:rPr kumimoji="1" lang="en-US" altLang="ja-JP" sz="2400" dirty="0" err="1"/>
              <a:t>Partonic</a:t>
            </a:r>
            <a:r>
              <a:rPr kumimoji="1" lang="en-US" altLang="ja-JP" sz="2400" dirty="0"/>
              <a:t> interpretation in the light-cone gauge  </a:t>
            </a:r>
            <a:endParaRPr kumimoji="1" lang="ja-JP" altLang="en-US" sz="2400" dirty="0"/>
          </a:p>
        </p:txBody>
      </p:sp>
      <p:sp>
        <p:nvSpPr>
          <p:cNvPr id="4" name="タイトル 1"/>
          <p:cNvSpPr>
            <a:spLocks noGrp="1"/>
          </p:cNvSpPr>
          <p:nvPr>
            <p:ph type="title"/>
          </p:nvPr>
        </p:nvSpPr>
        <p:spPr>
          <a:xfrm>
            <a:off x="628650" y="65575"/>
            <a:ext cx="7886700" cy="1325563"/>
          </a:xfrm>
        </p:spPr>
        <p:txBody>
          <a:bodyPr>
            <a:normAutofit/>
          </a:bodyPr>
          <a:lstStyle/>
          <a:p>
            <a:r>
              <a:rPr lang="en-US" altLang="ja-JP" sz="3600" dirty="0"/>
              <a:t>Jaffe-Manohar decomposition (1990) </a:t>
            </a:r>
            <a:endParaRPr lang="ja-JP" altLang="en-US" sz="3600" dirty="0">
              <a:solidFill>
                <a:srgbClr val="00B050"/>
              </a:solidFill>
            </a:endParaRPr>
          </a:p>
        </p:txBody>
      </p:sp>
      <p:pic>
        <p:nvPicPr>
          <p:cNvPr id="2" name="図 1" descr="%pptTeX&#10;\begin{document}&#10;\begin{eqnarray*}&#10;A^+=0&#10;\end{eqnarray*}&#10;\end{document}"/>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2747" y="6093518"/>
            <a:ext cx="1026318" cy="281295"/>
          </a:xfrm>
          <a:prstGeom prst="rect">
            <a:avLst/>
          </a:prstGeom>
        </p:spPr>
      </p:pic>
      <p:pic>
        <p:nvPicPr>
          <p:cNvPr id="3" name="図 2" descr="%pptTeX&#10;\begin{document}&#10;\begin{eqnarray*}&#10;\frac{1}{2}=\frac{1}{2}\Delta \Sigma + \Delta G + L^q_{can} + L^g_{can}&#10;\end{eqnarray*}&#10;\end{docume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8405" y="1629057"/>
            <a:ext cx="5272786" cy="794805"/>
          </a:xfrm>
          <a:prstGeom prst="rect">
            <a:avLst/>
          </a:prstGeom>
        </p:spPr>
      </p:pic>
      <p:pic>
        <p:nvPicPr>
          <p:cNvPr id="6146" name="Picture 2" descr="\newcommand{\nn}{\nonumber \\}&#10;\begin{eqnarray*}&#10;L_{can}^q \sim \bar{\psi} x\times i\partial \psi&#10;\end{eqnar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287" y="4659111"/>
            <a:ext cx="2649682" cy="4069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ewcommand{\nn}{\nonumber \\}&#10;\begin{eqnarray*}&#10;M_{can}^{\mu\nu\lambda}&#10;\end{eqnar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556" y="2708750"/>
            <a:ext cx="802934" cy="37785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egin{align*}&#10;L^g_{can} \sim F x\times \partial A&#10;\end{al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265" y="5331467"/>
            <a:ext cx="2597727" cy="346365"/>
          </a:xfrm>
          <a:prstGeom prst="rect">
            <a:avLst/>
          </a:prstGeom>
          <a:noFill/>
          <a:extLst>
            <a:ext uri="{909E8E84-426E-40DD-AFC4-6F175D3DCCD1}">
              <a14:hiddenFill xmlns:a14="http://schemas.microsoft.com/office/drawing/2010/main">
                <a:solidFill>
                  <a:srgbClr val="FFFFFF"/>
                </a:solidFill>
              </a14:hiddenFill>
            </a:ext>
          </a:extLst>
        </p:spPr>
      </p:pic>
      <p:pic>
        <p:nvPicPr>
          <p:cNvPr id="10" name="TexTeXPicture" descr="&lt;?xml version=&quot;1.0&quot; encoding=&quot;utf-16&quot;?&gt;&#10;&lt;TeXTeX&gt;&#10;  &lt;preamble&gt;\documentclass{jarticle}&#10;\usepackage{amsmath}&#10;\usepackage{color}&#10;\pagestyle{empty}&lt;/preamble&gt;&#10;  &lt;body&gt;\begin{align*} &#10;\Delta G\sim \epsilon^{ij}F^{+i}A^j&#10;% \to \frac{1}{x}\int dy^- e^{ixP^+y^-}F^{+i}(y^-)\tilde{F}^+_{\ i}(0)&#10;\end{align*}&lt;/body&gt;&#10;  &lt;fcolor&gt;FF000000&lt;/fcolor&gt;&#10;  &lt;bcolor&gt;FFFFFFFF&lt;/bcolor&gt;&#10;  &lt;transparent&gt;True&lt;/transparent&gt;&#10;  &lt;resolution&gt;1800&lt;/resolution&gt;&#10;  &lt;imageh&gt;222&lt;/imageh&gt;&#10;  &lt;imagew&gt;1692&lt;/imagew&gt;&#10;  &lt;scale&gt;50&lt;/scale&gt;&#10;  &lt;cursor&gt;53&lt;/cursor&gt;&#10;&lt;/TeXTeX&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3663" y="4073719"/>
            <a:ext cx="2389542" cy="31352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6184"/>
            <a:ext cx="8229600" cy="1143000"/>
          </a:xfrm>
        </p:spPr>
        <p:txBody>
          <a:bodyPr>
            <a:normAutofit/>
          </a:bodyPr>
          <a:lstStyle/>
          <a:p>
            <a:r>
              <a:rPr kumimoji="1" lang="en-US" altLang="ja-JP" sz="4000" dirty="0" err="1"/>
              <a:t>Ji</a:t>
            </a:r>
            <a:r>
              <a:rPr kumimoji="1" lang="en-US" altLang="ja-JP" sz="4000" dirty="0"/>
              <a:t>  decomposition </a:t>
            </a:r>
            <a:r>
              <a:rPr kumimoji="1" lang="en-US" altLang="ja-JP" sz="4000" dirty="0">
                <a:solidFill>
                  <a:srgbClr val="00B050"/>
                </a:solidFill>
              </a:rPr>
              <a:t>(1997)</a:t>
            </a:r>
            <a:endParaRPr kumimoji="1" lang="ja-JP" altLang="en-US" sz="4000" dirty="0">
              <a:solidFill>
                <a:srgbClr val="00B050"/>
              </a:solidFill>
            </a:endParaRPr>
          </a:p>
        </p:txBody>
      </p:sp>
      <p:sp>
        <p:nvSpPr>
          <p:cNvPr id="7" name="テキスト ボックス 6"/>
          <p:cNvSpPr txBox="1"/>
          <p:nvPr/>
        </p:nvSpPr>
        <p:spPr>
          <a:xfrm>
            <a:off x="115970" y="1108581"/>
            <a:ext cx="6251904" cy="461665"/>
          </a:xfrm>
          <a:prstGeom prst="rect">
            <a:avLst/>
          </a:prstGeom>
          <a:noFill/>
        </p:spPr>
        <p:txBody>
          <a:bodyPr wrap="none" rtlCol="0">
            <a:spAutoFit/>
          </a:bodyPr>
          <a:lstStyle/>
          <a:p>
            <a:r>
              <a:rPr kumimoji="1" lang="en-US" altLang="ja-JP" sz="2400" dirty="0">
                <a:solidFill>
                  <a:srgbClr val="FF0000"/>
                </a:solidFill>
              </a:rPr>
              <a:t>Improved (</a:t>
            </a:r>
            <a:r>
              <a:rPr kumimoji="1" lang="en-US" altLang="ja-JP" sz="2400" dirty="0" err="1">
                <a:solidFill>
                  <a:srgbClr val="FF0000"/>
                </a:solidFill>
              </a:rPr>
              <a:t>Belinfante</a:t>
            </a:r>
            <a:r>
              <a:rPr kumimoji="1" lang="en-US" altLang="ja-JP" sz="2400" dirty="0">
                <a:solidFill>
                  <a:srgbClr val="FF0000"/>
                </a:solidFill>
              </a:rPr>
              <a:t>) </a:t>
            </a:r>
            <a:r>
              <a:rPr kumimoji="1" lang="en-US" altLang="ja-JP" sz="2400" dirty="0"/>
              <a:t>energy momentum tensor</a:t>
            </a:r>
            <a:endParaRPr kumimoji="1" lang="ja-JP" altLang="en-US" sz="2400" dirty="0"/>
          </a:p>
        </p:txBody>
      </p:sp>
      <p:sp>
        <p:nvSpPr>
          <p:cNvPr id="12" name="テキスト ボックス 11"/>
          <p:cNvSpPr txBox="1"/>
          <p:nvPr/>
        </p:nvSpPr>
        <p:spPr>
          <a:xfrm>
            <a:off x="4217469" y="1918315"/>
            <a:ext cx="3382336" cy="369332"/>
          </a:xfrm>
          <a:prstGeom prst="rect">
            <a:avLst/>
          </a:prstGeom>
          <a:noFill/>
        </p:spPr>
        <p:txBody>
          <a:bodyPr wrap="none" rtlCol="0">
            <a:spAutoFit/>
          </a:bodyPr>
          <a:lstStyle/>
          <a:p>
            <a:r>
              <a:rPr lang="en-US" altLang="ja-JP" dirty="0"/>
              <a:t> </a:t>
            </a:r>
            <a:r>
              <a:rPr lang="en-US" altLang="ja-JP" dirty="0">
                <a:sym typeface="Wingdings" panose="05000000000000000000" pitchFamily="2" charset="2"/>
              </a:rPr>
              <a:t> One can add a total derivative.</a:t>
            </a:r>
            <a:endParaRPr kumimoji="1" lang="ja-JP" altLang="en-US" dirty="0"/>
          </a:p>
        </p:txBody>
      </p:sp>
      <p:pic>
        <p:nvPicPr>
          <p:cNvPr id="5" name="図 4" descr="%pptTeX&#10;\begin{document}&#10;\begin{eqnarray*}&#10;\tilde{T}^{\mu\nu}=T^{\mu\nu}_{can} + \partial_\rho G^{\rho\mu\nu}&#10;\end{eqnarray*}&#10;\end{document}"/>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9823" y="1885548"/>
            <a:ext cx="3289847" cy="434867"/>
          </a:xfrm>
          <a:prstGeom prst="rect">
            <a:avLst/>
          </a:prstGeom>
        </p:spPr>
      </p:pic>
      <p:pic>
        <p:nvPicPr>
          <p:cNvPr id="6" name="図 5" descr="%pptTeX&#10;\begin{document}&#10;\begin{eqnarray*}&#10;=\bar{\psi}i\gamma^{(\mu}\overleftrightarrow{D}^{\nu)}\psi -F^{\mu\rho}F^\nu_{\ \rho}-g^{\mu\nu}{\mathcal L}&#10;\end{eqnarray*}&#10;\end{docume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0926" y="2601288"/>
            <a:ext cx="5453085" cy="623701"/>
          </a:xfrm>
          <a:prstGeom prst="rect">
            <a:avLst/>
          </a:prstGeom>
        </p:spPr>
      </p:pic>
      <p:pic>
        <p:nvPicPr>
          <p:cNvPr id="26" name="図 25" descr="%pptTeX&#10;\begin{document}&#10;\begin{eqnarray*}&#10;\color{red}\frac{1}{2}=J_q+J_g&#10;\end{eqnarray*}&#10;\end{docu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922" y="3538630"/>
            <a:ext cx="2197791" cy="874285"/>
          </a:xfrm>
          <a:prstGeom prst="rect">
            <a:avLst/>
          </a:prstGeom>
        </p:spPr>
      </p:pic>
      <p:grpSp>
        <p:nvGrpSpPr>
          <p:cNvPr id="10" name="グループ化 9"/>
          <p:cNvGrpSpPr/>
          <p:nvPr/>
        </p:nvGrpSpPr>
        <p:grpSpPr>
          <a:xfrm>
            <a:off x="305247" y="5056816"/>
            <a:ext cx="8533506" cy="1347874"/>
            <a:chOff x="222016" y="5114254"/>
            <a:chExt cx="8533506" cy="1347874"/>
          </a:xfrm>
        </p:grpSpPr>
        <p:sp>
          <p:nvSpPr>
            <p:cNvPr id="11" name="テキスト ボックス 10"/>
            <p:cNvSpPr txBox="1"/>
            <p:nvPr/>
          </p:nvSpPr>
          <p:spPr>
            <a:xfrm>
              <a:off x="222016" y="5114254"/>
              <a:ext cx="8074133" cy="400110"/>
            </a:xfrm>
            <a:prstGeom prst="rect">
              <a:avLst/>
            </a:prstGeom>
            <a:noFill/>
          </p:spPr>
          <p:txBody>
            <a:bodyPr wrap="none" rtlCol="0">
              <a:spAutoFit/>
            </a:bodyPr>
            <a:lstStyle/>
            <a:p>
              <a:r>
                <a:rPr kumimoji="1" lang="en-US" altLang="ja-JP" sz="2000" dirty="0"/>
                <a:t>Further decomposition in the quark part possible (but </a:t>
              </a:r>
              <a:r>
                <a:rPr kumimoji="1" lang="en-US" altLang="ja-JP" sz="2000" dirty="0">
                  <a:solidFill>
                    <a:srgbClr val="FF0000"/>
                  </a:solidFill>
                </a:rPr>
                <a:t>not</a:t>
              </a:r>
              <a:r>
                <a:rPr kumimoji="1" lang="en-US" altLang="ja-JP" sz="2000" dirty="0"/>
                <a:t> in the gluon part)</a:t>
              </a:r>
              <a:endParaRPr kumimoji="1" lang="ja-JP" altLang="en-US" sz="2000" dirty="0"/>
            </a:p>
          </p:txBody>
        </p:sp>
        <p:pic>
          <p:nvPicPr>
            <p:cNvPr id="15" name="図 14" descr="%pptTeX&#10;\begin{document}&#10;\begin{eqnarray*}&#10;\color{red} J_q=\frac{1}{2}\Delta \Sigma + L^q_{\rm{Ji}}&#10;\end{eqnarray*}&#10;\end{docum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3292" y="5805264"/>
              <a:ext cx="2282230" cy="656864"/>
            </a:xfrm>
            <a:prstGeom prst="rect">
              <a:avLst/>
            </a:prstGeom>
          </p:spPr>
        </p:pic>
        <p:pic>
          <p:nvPicPr>
            <p:cNvPr id="16" name="図 15" descr="%pptTeX&#10;\begin{document}&#10;\begin{eqnarray*}&#10;\bar{\psi}i\gamma^{(\mu}\overleftrightarrow{D}^{\nu)}\psi = \bar{\psi}i\gamma^\mu {\color{red} \overleftrightarrow{D}^\nu} \psi -\frac{1}{4}\epsilon^{\mu\nu\rho\sigma}\partial_\rho&#10;(\bar{\psi}\gamma_5 \gamma_\sigma \psi)&#10;\end{eqnarray*}&#10;\end{docume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590" y="5862264"/>
              <a:ext cx="5437262" cy="542863"/>
            </a:xfrm>
            <a:prstGeom prst="rect">
              <a:avLst/>
            </a:prstGeom>
          </p:spPr>
        </p:pic>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Jaffe-Manohar Sum</a:t>
            </a:r>
            <a:endParaRPr lang="en-US" altLang="zh-CN"/>
          </a:p>
        </p:txBody>
      </p:sp>
      <p:sp>
        <p:nvSpPr>
          <p:cNvPr id="3" name="Content Placeholder 2"/>
          <p:cNvSpPr/>
          <p:nvPr>
            <p:ph idx="1"/>
          </p:nvPr>
        </p:nvSpPr>
        <p:spPr>
          <a:xfrm>
            <a:off x="300990" y="2120900"/>
            <a:ext cx="8654415" cy="4011930"/>
          </a:xfrm>
        </p:spPr>
        <p:txBody>
          <a:bodyPr/>
          <a:p>
            <a:r>
              <a:rPr lang="en-US" sz="2000"/>
              <a:t>Because of gauge dependence, one might outright dismiss the physical relevance of Jaffe-Manohar sum rules. However,  the gluon helicity contribution in the IMF is actually physical. This prompts speculations that the quark and gluon canonical OAM might be measurable as well under such condition.</a:t>
            </a:r>
            <a:endParaRPr lang="en-US" sz="2000"/>
          </a:p>
          <a:p>
            <a:r>
              <a:rPr lang="en-US" sz="2000"/>
              <a:t> Therefore, Jaffe and Manohar proposed a canonical spin sum rule in a nucleon state with P</a:t>
            </a:r>
            <a:r>
              <a:rPr lang="en-US" sz="2000" baseline="-25000">
                <a:solidFill>
                  <a:schemeClr val="tx1"/>
                </a:solidFill>
                <a:uFillTx/>
              </a:rPr>
              <a:t>z</a:t>
            </a:r>
            <a:r>
              <a:rPr lang="en-US" sz="2000"/>
              <a:t> = </a:t>
            </a:r>
            <a:r>
              <a:rPr lang="en-US" sz="2000">
                <a:latin typeface="SimSun" panose="02010600030101010101" pitchFamily="2" charset="-122"/>
                <a:ea typeface="SimSun" panose="02010600030101010101" pitchFamily="2" charset="-122"/>
              </a:rPr>
              <a:t>∞ </a:t>
            </a:r>
            <a:endParaRPr lang="en-US" sz="2000">
              <a:latin typeface="SimSun" panose="02010600030101010101" pitchFamily="2" charset="-122"/>
              <a:ea typeface="SimSun" panose="02010600030101010101" pitchFamily="2" charset="-122"/>
            </a:endParaRPr>
          </a:p>
          <a:p>
            <a:r>
              <a:rPr lang="en-US" sz="2000"/>
              <a:t>The difference between two OAM’s, the so-called potential angular momentum, comes from two different ways to define gauge links in the Wigner functions, one of which can be interpreted as final-state interaction effects in scattering experiments</a:t>
            </a:r>
            <a:r>
              <a:rPr lang="zh-TW" altLang="en-US" sz="2000"/>
              <a:t>。</a:t>
            </a:r>
            <a:endParaRPr lang="zh-TW" altLang="en-US" sz="20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6" name="直線矢印コネクタ 15"/>
          <p:cNvCxnSpPr/>
          <p:nvPr/>
        </p:nvCxnSpPr>
        <p:spPr>
          <a:xfrm flipH="1" flipV="1">
            <a:off x="6302059" y="2795747"/>
            <a:ext cx="2553011" cy="2422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6294273" y="2795747"/>
            <a:ext cx="2553011" cy="2422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円/楕円 14"/>
          <p:cNvSpPr/>
          <p:nvPr/>
        </p:nvSpPr>
        <p:spPr>
          <a:xfrm>
            <a:off x="7573504" y="4324194"/>
            <a:ext cx="149512" cy="164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7579000" y="3656645"/>
            <a:ext cx="149512" cy="164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2" name="グループ化 1"/>
          <p:cNvGrpSpPr/>
          <p:nvPr/>
        </p:nvGrpSpPr>
        <p:grpSpPr>
          <a:xfrm>
            <a:off x="6376436" y="2820641"/>
            <a:ext cx="1287545" cy="1599630"/>
            <a:chOff x="6056437" y="3995732"/>
            <a:chExt cx="1416300" cy="1759593"/>
          </a:xfrm>
        </p:grpSpPr>
        <p:cxnSp>
          <p:nvCxnSpPr>
            <p:cNvPr id="18" name="直線コネクタ 17"/>
            <p:cNvCxnSpPr/>
            <p:nvPr/>
          </p:nvCxnSpPr>
          <p:spPr>
            <a:xfrm flipH="1" flipV="1">
              <a:off x="6444664" y="3997224"/>
              <a:ext cx="1028073" cy="1008112"/>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6056437" y="4356902"/>
              <a:ext cx="1404156" cy="1398423"/>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6343744" y="4077072"/>
              <a:ext cx="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21" name="直線コネクタ 5120"/>
            <p:cNvCxnSpPr/>
            <p:nvPr/>
          </p:nvCxnSpPr>
          <p:spPr>
            <a:xfrm flipV="1">
              <a:off x="6070547" y="3995732"/>
              <a:ext cx="376049" cy="37870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5125" name="直線矢印コネクタ 5124"/>
          <p:cNvCxnSpPr/>
          <p:nvPr/>
        </p:nvCxnSpPr>
        <p:spPr>
          <a:xfrm flipV="1">
            <a:off x="7638770" y="3725299"/>
            <a:ext cx="43615" cy="739146"/>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grpSp>
        <p:nvGrpSpPr>
          <p:cNvPr id="13" name="グループ化 12"/>
          <p:cNvGrpSpPr/>
          <p:nvPr/>
        </p:nvGrpSpPr>
        <p:grpSpPr bwMode="auto">
          <a:xfrm>
            <a:off x="107504" y="260648"/>
            <a:ext cx="7584010" cy="461665"/>
            <a:chOff x="83128" y="260648"/>
            <a:chExt cx="7584010" cy="461665"/>
          </a:xfrm>
        </p:grpSpPr>
        <p:sp>
          <p:nvSpPr>
            <p:cNvPr id="5132" name="テキスト ボックス 5131"/>
            <p:cNvSpPr txBox="1"/>
            <p:nvPr/>
          </p:nvSpPr>
          <p:spPr bwMode="auto">
            <a:xfrm>
              <a:off x="6462962" y="284054"/>
              <a:ext cx="1204176" cy="400110"/>
            </a:xfrm>
            <a:prstGeom prst="rect">
              <a:avLst/>
            </a:prstGeom>
            <a:noFill/>
          </p:spPr>
          <p:txBody>
            <a:bodyPr wrap="none" rtlCol="0">
              <a:spAutoFit/>
            </a:bodyPr>
            <a:lstStyle/>
            <a:p>
              <a:r>
                <a:rPr lang="en-US" altLang="ja-JP" sz="2000" dirty="0">
                  <a:solidFill>
                    <a:srgbClr val="002060"/>
                  </a:solidFill>
                </a:rPr>
                <a:t>YH (2011)</a:t>
              </a:r>
              <a:endParaRPr kumimoji="1" lang="ja-JP" altLang="en-US" sz="2000" dirty="0">
                <a:solidFill>
                  <a:srgbClr val="002060"/>
                </a:solidFill>
              </a:endParaRPr>
            </a:p>
          </p:txBody>
        </p:sp>
        <p:sp>
          <p:nvSpPr>
            <p:cNvPr id="5133" name="テキスト ボックス 5132"/>
            <p:cNvSpPr txBox="1"/>
            <p:nvPr/>
          </p:nvSpPr>
          <p:spPr bwMode="auto">
            <a:xfrm>
              <a:off x="83128" y="260648"/>
              <a:ext cx="6157070" cy="461665"/>
            </a:xfrm>
            <a:prstGeom prst="rect">
              <a:avLst/>
            </a:prstGeom>
            <a:noFill/>
          </p:spPr>
          <p:txBody>
            <a:bodyPr wrap="none" rtlCol="0">
              <a:spAutoFit/>
            </a:bodyPr>
            <a:lstStyle/>
            <a:p>
              <a:r>
                <a:rPr lang="en-US" altLang="ja-JP" sz="2400" dirty="0">
                  <a:solidFill>
                    <a:srgbClr val="FF0000"/>
                  </a:solidFill>
                </a:rPr>
                <a:t>C</a:t>
              </a:r>
              <a:r>
                <a:rPr kumimoji="1" lang="en-US" altLang="ja-JP" sz="2400" dirty="0">
                  <a:solidFill>
                    <a:srgbClr val="FF0000"/>
                  </a:solidFill>
                </a:rPr>
                <a:t>anonical</a:t>
              </a:r>
              <a:r>
                <a:rPr kumimoji="1" lang="en-US" altLang="ja-JP" sz="2400" dirty="0">
                  <a:solidFill>
                    <a:srgbClr val="C00000"/>
                  </a:solidFill>
                </a:rPr>
                <a:t> </a:t>
              </a:r>
              <a:r>
                <a:rPr kumimoji="1" lang="en-US" altLang="ja-JP" sz="2400" dirty="0"/>
                <a:t>OAM from the light-cone Wilson line</a:t>
              </a:r>
              <a:endParaRPr kumimoji="1" lang="ja-JP" altLang="en-US" sz="2400" dirty="0"/>
            </a:p>
          </p:txBody>
        </p:sp>
      </p:grpSp>
      <p:pic>
        <p:nvPicPr>
          <p:cNvPr id="11" name="図 10" descr="%pptTeX&#10;\begin{document}&#10;\begin{eqnarray*}&#10;b+\frac{z}{2}&#10;\end{eqnarray*}&#10;\end{document}"/>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02900" y="2998002"/>
            <a:ext cx="599394" cy="482543"/>
          </a:xfrm>
          <a:prstGeom prst="rect">
            <a:avLst/>
          </a:prstGeom>
        </p:spPr>
      </p:pic>
      <p:pic>
        <p:nvPicPr>
          <p:cNvPr id="14" name="図 13" descr="%pptTeX&#10;\begin{document}&#10;\begin{eqnarray*}&#10;b-\frac{z}{2}&#10;\end{eqnarray*}&#10;\end{docume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7623" y="4533924"/>
            <a:ext cx="659333" cy="530797"/>
          </a:xfrm>
          <a:prstGeom prst="rect">
            <a:avLst/>
          </a:prstGeom>
        </p:spPr>
      </p:pic>
      <p:pic>
        <p:nvPicPr>
          <p:cNvPr id="21" name="図 20" descr="%pptTeX&#10;\begin{document}&#10;\begin{eqnarray*}&#10;x^+&#10;\end{eqnarray*}&#10;\end{docu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1052" y="2382378"/>
            <a:ext cx="394715" cy="306079"/>
          </a:xfrm>
          <a:prstGeom prst="rect">
            <a:avLst/>
          </a:prstGeom>
        </p:spPr>
      </p:pic>
      <p:pic>
        <p:nvPicPr>
          <p:cNvPr id="26" name="図 25" descr="%pptTeX&#10;\begin{document}&#10;\begin{eqnarray*}&#10;x^-&#10;\end{eqnarray*}&#10;\end{docum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5091" y="2472433"/>
            <a:ext cx="389697" cy="220778"/>
          </a:xfrm>
          <a:prstGeom prst="rect">
            <a:avLst/>
          </a:prstGeom>
        </p:spPr>
      </p:pic>
      <p:pic>
        <p:nvPicPr>
          <p:cNvPr id="12" name="図 11" descr="%pptTeX&#10;\begin{document}&#10;\begin{eqnarray*}&#10;\int \vec{b}\times \vec{k} W_{light-cone}(\vec{b},\vec{k}) =\langle \bar{\psi}\vec{b}\times i\overleftrightarrow{D}_{pure}\psi\rangle&#10;\end{eqnarray*}&#10;\end{docume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108" y="1052605"/>
            <a:ext cx="6680047" cy="791124"/>
          </a:xfrm>
          <a:prstGeom prst="rect">
            <a:avLst/>
          </a:prstGeom>
        </p:spPr>
      </p:pic>
      <p:grpSp>
        <p:nvGrpSpPr>
          <p:cNvPr id="22" name="グループ化 21"/>
          <p:cNvGrpSpPr/>
          <p:nvPr/>
        </p:nvGrpSpPr>
        <p:grpSpPr>
          <a:xfrm>
            <a:off x="-15943" y="2707727"/>
            <a:ext cx="6043962" cy="2353767"/>
            <a:chOff x="-15943" y="2707727"/>
            <a:chExt cx="6043962" cy="2353767"/>
          </a:xfrm>
        </p:grpSpPr>
        <p:sp>
          <p:nvSpPr>
            <p:cNvPr id="5131" name="テキスト ボックス 5130"/>
            <p:cNvSpPr txBox="1"/>
            <p:nvPr/>
          </p:nvSpPr>
          <p:spPr bwMode="auto">
            <a:xfrm>
              <a:off x="1447447" y="3186757"/>
              <a:ext cx="2452018" cy="400110"/>
            </a:xfrm>
            <a:prstGeom prst="rect">
              <a:avLst/>
            </a:prstGeom>
            <a:noFill/>
          </p:spPr>
          <p:txBody>
            <a:bodyPr wrap="none" rtlCol="0">
              <a:spAutoFit/>
            </a:bodyPr>
            <a:lstStyle/>
            <a:p>
              <a:r>
                <a:rPr kumimoji="1" lang="en-US" altLang="ja-JP" sz="2000" dirty="0" err="1">
                  <a:solidFill>
                    <a:srgbClr val="002060"/>
                  </a:solidFill>
                </a:rPr>
                <a:t>Ji</a:t>
              </a:r>
              <a:r>
                <a:rPr kumimoji="1" lang="en-US" altLang="ja-JP" sz="2000" dirty="0">
                  <a:solidFill>
                    <a:srgbClr val="002060"/>
                  </a:solidFill>
                </a:rPr>
                <a:t>, </a:t>
              </a:r>
              <a:r>
                <a:rPr kumimoji="1" lang="en-US" altLang="ja-JP" sz="2000" dirty="0" err="1">
                  <a:solidFill>
                    <a:srgbClr val="002060"/>
                  </a:solidFill>
                </a:rPr>
                <a:t>Xiong</a:t>
              </a:r>
              <a:r>
                <a:rPr lang="en-US" altLang="ja-JP" sz="2000" dirty="0">
                  <a:solidFill>
                    <a:srgbClr val="002060"/>
                  </a:solidFill>
                </a:rPr>
                <a:t>, Yuan  (2012)</a:t>
              </a:r>
              <a:endParaRPr lang="en-US" altLang="ja-JP" sz="2000" dirty="0">
                <a:solidFill>
                  <a:srgbClr val="002060"/>
                </a:solidFill>
              </a:endParaRPr>
            </a:p>
          </p:txBody>
        </p:sp>
        <p:sp>
          <p:nvSpPr>
            <p:cNvPr id="5134" name="テキスト ボックス 5133"/>
            <p:cNvSpPr txBox="1"/>
            <p:nvPr/>
          </p:nvSpPr>
          <p:spPr bwMode="auto">
            <a:xfrm>
              <a:off x="-15943" y="2707727"/>
              <a:ext cx="6043962" cy="461665"/>
            </a:xfrm>
            <a:prstGeom prst="rect">
              <a:avLst/>
            </a:prstGeom>
            <a:noFill/>
          </p:spPr>
          <p:txBody>
            <a:bodyPr wrap="none" rtlCol="0">
              <a:spAutoFit/>
            </a:bodyPr>
            <a:lstStyle/>
            <a:p>
              <a:r>
                <a:rPr lang="en-US" altLang="ja-JP" sz="2400" dirty="0">
                  <a:solidFill>
                    <a:srgbClr val="FF0000"/>
                  </a:solidFill>
                </a:rPr>
                <a:t> K</a:t>
              </a:r>
              <a:r>
                <a:rPr kumimoji="1" lang="en-US" altLang="ja-JP" sz="2400" dirty="0">
                  <a:solidFill>
                    <a:srgbClr val="FF0000"/>
                  </a:solidFill>
                </a:rPr>
                <a:t>inetic (Ji’s) </a:t>
              </a:r>
              <a:r>
                <a:rPr kumimoji="1" lang="en-US" altLang="ja-JP" sz="2400" dirty="0"/>
                <a:t>OAM from the straight Wilson line</a:t>
              </a:r>
              <a:endParaRPr kumimoji="1" lang="ja-JP" altLang="en-US" sz="2400" dirty="0"/>
            </a:p>
          </p:txBody>
        </p:sp>
        <p:pic>
          <p:nvPicPr>
            <p:cNvPr id="20" name="図 19" descr="%pptTeX&#10;\begin{document}&#10;\begin{eqnarray*}&#10;\int \vec{b}\times \vec{k} W_{straight}(\vec{b},\vec{k}) \nonumber \\&#10; =\langle \bar{\psi}\vec{b}\times i\overleftrightarrow{D}\psi\rangle&#10;\end{eqnarray*}&#10;\end{documen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668" y="3666573"/>
              <a:ext cx="3338350" cy="1394921"/>
            </a:xfrm>
            <a:prstGeom prst="rect">
              <a:avLst/>
            </a:prstGeom>
          </p:spPr>
        </p:pic>
      </p:grpSp>
      <p:grpSp>
        <p:nvGrpSpPr>
          <p:cNvPr id="6" name="グループ化 5"/>
          <p:cNvGrpSpPr/>
          <p:nvPr/>
        </p:nvGrpSpPr>
        <p:grpSpPr>
          <a:xfrm>
            <a:off x="219547" y="5549170"/>
            <a:ext cx="8250705" cy="1122174"/>
            <a:chOff x="219547" y="5549170"/>
            <a:chExt cx="8250705" cy="1122174"/>
          </a:xfrm>
        </p:grpSpPr>
        <p:grpSp>
          <p:nvGrpSpPr>
            <p:cNvPr id="31" name="グループ化 30"/>
            <p:cNvGrpSpPr/>
            <p:nvPr/>
          </p:nvGrpSpPr>
          <p:grpSpPr bwMode="auto">
            <a:xfrm>
              <a:off x="5708599" y="5922097"/>
              <a:ext cx="2761653" cy="749247"/>
              <a:chOff x="5140922" y="5925646"/>
              <a:chExt cx="2761653" cy="749247"/>
            </a:xfrm>
          </p:grpSpPr>
          <p:sp>
            <p:nvSpPr>
              <p:cNvPr id="24" name="テキスト ボックス 23"/>
              <p:cNvSpPr txBox="1"/>
              <p:nvPr/>
            </p:nvSpPr>
            <p:spPr bwMode="auto">
              <a:xfrm>
                <a:off x="5140922" y="5925646"/>
                <a:ext cx="2761653" cy="400110"/>
              </a:xfrm>
              <a:prstGeom prst="rect">
                <a:avLst/>
              </a:prstGeom>
              <a:noFill/>
            </p:spPr>
            <p:txBody>
              <a:bodyPr wrap="none" rtlCol="0">
                <a:spAutoFit/>
              </a:bodyPr>
              <a:lstStyle/>
              <a:p>
                <a:r>
                  <a:rPr kumimoji="1" lang="en-US" altLang="ja-JP" sz="2000" dirty="0">
                    <a:solidFill>
                      <a:srgbClr val="FF0000"/>
                    </a:solidFill>
                  </a:rPr>
                  <a:t>Torque</a:t>
                </a:r>
                <a:r>
                  <a:rPr kumimoji="1" lang="en-US" altLang="ja-JP" sz="2000" dirty="0"/>
                  <a:t> acting on a quark</a:t>
                </a:r>
                <a:endParaRPr kumimoji="1" lang="ja-JP" altLang="en-US" sz="2000" dirty="0"/>
              </a:p>
            </p:txBody>
          </p:sp>
          <p:sp>
            <p:nvSpPr>
              <p:cNvPr id="25" name="テキスト ボックス 24"/>
              <p:cNvSpPr txBox="1"/>
              <p:nvPr/>
            </p:nvSpPr>
            <p:spPr bwMode="auto">
              <a:xfrm>
                <a:off x="5944487" y="6274783"/>
                <a:ext cx="1826269" cy="400110"/>
              </a:xfrm>
              <a:prstGeom prst="rect">
                <a:avLst/>
              </a:prstGeom>
              <a:noFill/>
            </p:spPr>
            <p:txBody>
              <a:bodyPr wrap="none" rtlCol="0">
                <a:spAutoFit/>
              </a:bodyPr>
              <a:lstStyle/>
              <a:p>
                <a:r>
                  <a:rPr kumimoji="1" lang="en-US" altLang="ja-JP" sz="2000" dirty="0" err="1">
                    <a:solidFill>
                      <a:srgbClr val="002060"/>
                    </a:solidFill>
                  </a:rPr>
                  <a:t>Burkardt</a:t>
                </a:r>
                <a:r>
                  <a:rPr kumimoji="1" lang="en-US" altLang="ja-JP" sz="2000" dirty="0">
                    <a:solidFill>
                      <a:srgbClr val="002060"/>
                    </a:solidFill>
                  </a:rPr>
                  <a:t> (2012)</a:t>
                </a:r>
                <a:endParaRPr kumimoji="1" lang="ja-JP" altLang="en-US" sz="2000" dirty="0">
                  <a:solidFill>
                    <a:srgbClr val="002060"/>
                  </a:solidFill>
                </a:endParaRPr>
              </a:p>
            </p:txBody>
          </p:sp>
        </p:grpSp>
        <p:sp>
          <p:nvSpPr>
            <p:cNvPr id="10" name="テキスト ボックス 9"/>
            <p:cNvSpPr txBox="1"/>
            <p:nvPr/>
          </p:nvSpPr>
          <p:spPr>
            <a:xfrm>
              <a:off x="219547" y="5549170"/>
              <a:ext cx="1853071" cy="400110"/>
            </a:xfrm>
            <a:prstGeom prst="rect">
              <a:avLst/>
            </a:prstGeom>
            <a:noFill/>
          </p:spPr>
          <p:txBody>
            <a:bodyPr wrap="none" rtlCol="0">
              <a:spAutoFit/>
            </a:bodyPr>
            <a:lstStyle/>
            <a:p>
              <a:r>
                <a:rPr lang="en-US" altLang="ja-JP" sz="2000" dirty="0">
                  <a:solidFill>
                    <a:srgbClr val="FF0000"/>
                  </a:solidFill>
                </a:rPr>
                <a:t>`Potential’ </a:t>
              </a:r>
              <a:r>
                <a:rPr lang="en-US" altLang="ja-JP" sz="2000" dirty="0"/>
                <a:t>OAM</a:t>
              </a:r>
              <a:endParaRPr kumimoji="1" lang="ja-JP" altLang="en-US" sz="2000" dirty="0"/>
            </a:p>
          </p:txBody>
        </p:sp>
        <p:pic>
          <p:nvPicPr>
            <p:cNvPr id="5" name="図 4" descr="%pptTeX&#10;\begin{document}&#10;\begin{eqnarray*}&#10;L_{pot}\equiv L^q_{\rm{Ji}}-L^q_{can}=\int \!\! dx^-  \langle \vec{b}\times \vec{F}\rangle&#10;\end{eqnarray*}&#10;\end{documen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009" y="5922097"/>
              <a:ext cx="4774283" cy="719204"/>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r>
              <a:rPr lang="en-US" altLang="zh-CN"/>
              <a:t>IN QCD WE TRUST</a:t>
            </a:r>
            <a:endParaRPr lang="en-US" altLang="zh-CN"/>
          </a:p>
        </p:txBody>
      </p:sp>
      <p:pic>
        <p:nvPicPr>
          <p:cNvPr id="2" name="Content Placeholder 1" descr="ONEDOLLAR"/>
          <p:cNvPicPr>
            <a:picLocks noChangeAspect="1"/>
          </p:cNvPicPr>
          <p:nvPr>
            <p:ph sz="half" idx="1"/>
          </p:nvPr>
        </p:nvPicPr>
        <p:blipFill>
          <a:blip r:embed="rId1"/>
          <a:stretch>
            <a:fillRect/>
          </a:stretch>
        </p:blipFill>
        <p:spPr>
          <a:xfrm>
            <a:off x="1115060" y="2044065"/>
            <a:ext cx="6621145" cy="2937510"/>
          </a:xfrm>
          <a:prstGeom prst="rect">
            <a:avLst/>
          </a:prstGeom>
        </p:spPr>
      </p:pic>
      <p:sp>
        <p:nvSpPr>
          <p:cNvPr id="4" name="Text Box 3"/>
          <p:cNvSpPr txBox="1"/>
          <p:nvPr/>
        </p:nvSpPr>
        <p:spPr>
          <a:xfrm>
            <a:off x="304800" y="5181600"/>
            <a:ext cx="8759825" cy="953135"/>
          </a:xfrm>
          <a:prstGeom prst="rect">
            <a:avLst/>
          </a:prstGeom>
          <a:noFill/>
        </p:spPr>
        <p:txBody>
          <a:bodyPr wrap="square" rtlCol="0">
            <a:spAutoFit/>
          </a:bodyPr>
          <a:p>
            <a:r>
              <a:rPr lang="en-US" sz="2800">
                <a:solidFill>
                  <a:srgbClr val="FF0000"/>
                </a:solidFill>
              </a:rPr>
              <a:t>We hold these truths to be self-evident, that QCD are the true theory of the strong interaction.</a:t>
            </a:r>
            <a:endParaRPr lang="en-US" sz="2800">
              <a:solidFill>
                <a:srgbClr val="FF0000"/>
              </a:solidFill>
            </a:endParaRPr>
          </a:p>
        </p:txBody>
      </p:sp>
      <p:pic>
        <p:nvPicPr>
          <p:cNvPr id="100" name="Content Placeholder 99"/>
          <p:cNvPicPr>
            <a:picLocks noChangeAspect="1"/>
          </p:cNvPicPr>
          <p:nvPr>
            <p:ph sz="half" idx="2"/>
          </p:nvPr>
        </p:nvPicPr>
        <p:blipFill>
          <a:blip r:embed="rId2"/>
          <a:stretch>
            <a:fillRect/>
          </a:stretch>
        </p:blipFill>
        <p:spPr>
          <a:xfrm>
            <a:off x="7657465" y="-27305"/>
            <a:ext cx="1470025" cy="1812290"/>
          </a:xfrm>
          <a:prstGeom prst="rect">
            <a:avLst/>
          </a:prstGeom>
          <a:noFill/>
          <a:ln w="9525">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p:txBody>
          <a:bodyPr anchor="b" anchorCtr="0"/>
          <a:p>
            <a:endParaRPr lang="en-US" altLang="zh-CN"/>
          </a:p>
        </p:txBody>
      </p:sp>
      <p:pic>
        <p:nvPicPr>
          <p:cNvPr id="2" name="Content Placeholder 1"/>
          <p:cNvPicPr>
            <a:picLocks noChangeAspect="1"/>
          </p:cNvPicPr>
          <p:nvPr>
            <p:ph idx="1"/>
          </p:nvPr>
        </p:nvPicPr>
        <p:blipFill>
          <a:blip r:embed="rId1"/>
          <a:stretch>
            <a:fillRect/>
          </a:stretch>
        </p:blipFill>
        <p:spPr>
          <a:xfrm>
            <a:off x="119380" y="214630"/>
            <a:ext cx="8855710" cy="6376035"/>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sz="quarter" idx="1"/>
          </p:nvPr>
        </p:nvPicPr>
        <p:blipFill>
          <a:blip r:embed="rId1"/>
          <a:stretch>
            <a:fillRect/>
          </a:stretch>
        </p:blipFill>
        <p:spPr>
          <a:xfrm>
            <a:off x="1979295" y="5733415"/>
            <a:ext cx="4345305" cy="942340"/>
          </a:xfrm>
          <a:prstGeom prst="rect">
            <a:avLst/>
          </a:prstGeom>
        </p:spPr>
      </p:pic>
      <p:pic>
        <p:nvPicPr>
          <p:cNvPr id="5" name="Content Placeholder 4"/>
          <p:cNvPicPr>
            <a:picLocks noChangeAspect="1"/>
          </p:cNvPicPr>
          <p:nvPr>
            <p:ph sz="quarter" idx="2"/>
          </p:nvPr>
        </p:nvPicPr>
        <p:blipFill>
          <a:blip r:embed="rId2"/>
          <a:stretch>
            <a:fillRect/>
          </a:stretch>
        </p:blipFill>
        <p:spPr>
          <a:xfrm>
            <a:off x="34925" y="0"/>
            <a:ext cx="8863330" cy="5849620"/>
          </a:xfrm>
          <a:prstGeom prst="rect">
            <a:avLst/>
          </a:prstGeom>
        </p:spPr>
      </p:pic>
      <p:pic>
        <p:nvPicPr>
          <p:cNvPr id="7" name="Content Placeholder 6"/>
          <p:cNvPicPr>
            <a:picLocks noChangeAspect="1"/>
          </p:cNvPicPr>
          <p:nvPr>
            <p:ph sz="quarter" idx="3"/>
          </p:nvPr>
        </p:nvPicPr>
        <p:blipFill>
          <a:blip r:embed="rId3"/>
          <a:stretch>
            <a:fillRect/>
          </a:stretch>
        </p:blipFill>
        <p:spPr>
          <a:xfrm>
            <a:off x="7019925" y="2315210"/>
            <a:ext cx="1872615" cy="1427480"/>
          </a:xfrm>
          <a:prstGeom prst="rect">
            <a:avLst/>
          </a:prstGeom>
        </p:spPr>
      </p:pic>
      <p:sp>
        <p:nvSpPr>
          <p:cNvPr id="10" name="Text Box 9"/>
          <p:cNvSpPr txBox="1"/>
          <p:nvPr/>
        </p:nvSpPr>
        <p:spPr>
          <a:xfrm>
            <a:off x="34925" y="908685"/>
            <a:ext cx="2082165" cy="922020"/>
          </a:xfrm>
          <a:prstGeom prst="rect">
            <a:avLst/>
          </a:prstGeom>
          <a:noFill/>
        </p:spPr>
        <p:txBody>
          <a:bodyPr wrap="square" rtlCol="0" anchor="t">
            <a:spAutoFit/>
          </a:bodyPr>
          <a:p>
            <a:r>
              <a:rPr lang="en-US"/>
              <a:t>parity-violating single-longitudinal spin asymmetry</a:t>
            </a:r>
            <a:endParaRPr lang="en-US"/>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a:xfrm>
            <a:off x="1226503" y="692468"/>
            <a:ext cx="7793037" cy="1462087"/>
          </a:xfrm>
        </p:spPr>
        <p:txBody>
          <a:bodyPr anchor="b" anchorCtr="0"/>
          <a:p>
            <a:r>
              <a:rPr lang="en-US" altLang="zh-CN">
                <a:sym typeface="+mn-ea"/>
              </a:rPr>
              <a:t>Polarized Sea Quark PDFs</a:t>
            </a:r>
            <a:br>
              <a:rPr lang="en-US" altLang="zh-CN"/>
            </a:br>
            <a:endParaRPr lang="en-US" altLang="zh-CN"/>
          </a:p>
        </p:txBody>
      </p:sp>
      <p:sp>
        <p:nvSpPr>
          <p:cNvPr id="2" name="Content Placeholder 1"/>
          <p:cNvSpPr/>
          <p:nvPr>
            <p:ph sz="half" idx="1"/>
          </p:nvPr>
        </p:nvSpPr>
        <p:spPr>
          <a:xfrm>
            <a:off x="5009515" y="1988820"/>
            <a:ext cx="4010025" cy="4114800"/>
          </a:xfrm>
        </p:spPr>
        <p:txBody>
          <a:bodyPr/>
          <a:p>
            <a:r>
              <a:rPr lang="en-US" altLang="zh-CN" sz="2400">
                <a:sym typeface="+mn-ea"/>
              </a:rPr>
              <a:t>While the parity-conserving asymmetry probes the sum of polarized quark and antiquark distributions, the parity violating asymmetry probes their difference. The combination of the two is one of the cleanest ways to separate quark and antiquark polarizations.</a:t>
            </a:r>
            <a:endParaRPr lang="en-US" sz="2400"/>
          </a:p>
        </p:txBody>
      </p:sp>
      <p:pic>
        <p:nvPicPr>
          <p:cNvPr id="3" name="Content Placeholder 2"/>
          <p:cNvPicPr>
            <a:picLocks noChangeAspect="1"/>
          </p:cNvPicPr>
          <p:nvPr>
            <p:ph sz="half" idx="2"/>
          </p:nvPr>
        </p:nvPicPr>
        <p:blipFill>
          <a:blip r:embed="rId1"/>
          <a:stretch>
            <a:fillRect/>
          </a:stretch>
        </p:blipFill>
        <p:spPr>
          <a:xfrm>
            <a:off x="179070" y="3933190"/>
            <a:ext cx="4523105" cy="550545"/>
          </a:xfrm>
          <a:prstGeom prst="rect">
            <a:avLst/>
          </a:prstGeom>
        </p:spPr>
      </p:pic>
      <p:pic>
        <p:nvPicPr>
          <p:cNvPr id="4" name="Picture 3"/>
          <p:cNvPicPr>
            <a:picLocks noChangeAspect="1"/>
          </p:cNvPicPr>
          <p:nvPr/>
        </p:nvPicPr>
        <p:blipFill>
          <a:blip r:embed="rId2"/>
          <a:stretch>
            <a:fillRect/>
          </a:stretch>
        </p:blipFill>
        <p:spPr>
          <a:xfrm>
            <a:off x="251460" y="4869180"/>
            <a:ext cx="3865245" cy="1503680"/>
          </a:xfrm>
          <a:prstGeom prst="rect">
            <a:avLst/>
          </a:prstGeom>
        </p:spPr>
      </p:pic>
      <p:pic>
        <p:nvPicPr>
          <p:cNvPr id="5" name="Picture 4"/>
          <p:cNvPicPr>
            <a:picLocks noChangeAspect="1"/>
          </p:cNvPicPr>
          <p:nvPr/>
        </p:nvPicPr>
        <p:blipFill>
          <a:blip r:embed="rId3"/>
          <a:stretch>
            <a:fillRect/>
          </a:stretch>
        </p:blipFill>
        <p:spPr>
          <a:xfrm>
            <a:off x="323215" y="2493010"/>
            <a:ext cx="4615815" cy="67500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p:nvPr>
        </p:nvSpPr>
        <p:spPr>
          <a:xfrm>
            <a:off x="1187133" y="620078"/>
            <a:ext cx="7793037" cy="1462087"/>
          </a:xfrm>
        </p:spPr>
        <p:txBody>
          <a:bodyPr anchor="b" anchorCtr="0"/>
          <a:p>
            <a:r>
              <a:rPr lang="en-US" altLang="zh-CN">
                <a:sym typeface="+mn-ea"/>
              </a:rPr>
              <a:t>Polarized Sea Quark PDFs</a:t>
            </a:r>
            <a:br>
              <a:rPr lang="en-US" altLang="zh-CN"/>
            </a:br>
            <a:endParaRPr lang="en-US" altLang="zh-CN"/>
          </a:p>
        </p:txBody>
      </p:sp>
      <p:sp>
        <p:nvSpPr>
          <p:cNvPr id="16386" name="Content Placeholder 1"/>
          <p:cNvSpPr>
            <a:spLocks noGrp="1"/>
          </p:cNvSpPr>
          <p:nvPr>
            <p:ph sz="half" idx="1"/>
          </p:nvPr>
        </p:nvSpPr>
        <p:spPr>
          <a:xfrm>
            <a:off x="4435475" y="1917065"/>
            <a:ext cx="4632325" cy="4114800"/>
          </a:xfrm>
        </p:spPr>
        <p:txBody>
          <a:bodyPr anchor="t" anchorCtr="0"/>
          <a:p>
            <a:r>
              <a:rPr lang="en-US" altLang="zh-CN" sz="2000"/>
              <a:t>Parity-conserving and parity-violating polarized DIS asymmetries are expected to expand the kinematic coverage of current DIS measurements significantly, roughly by one order of magnitude or more, down to </a:t>
            </a:r>
            <a:r>
              <a:rPr lang="en-US" altLang="zh-CN" sz="2000">
                <a:solidFill>
                  <a:srgbClr val="FF0000"/>
                </a:solidFill>
              </a:rPr>
              <a:t>x</a:t>
            </a:r>
            <a:r>
              <a:rPr lang="en-US" altLang="zh-CN" sz="2000">
                <a:solidFill>
                  <a:srgbClr val="FF0000"/>
                </a:solidFill>
                <a:latin typeface="新細明體" panose="02020500000000000000" pitchFamily="18" charset="-120"/>
                <a:ea typeface="新細明體" panose="02020500000000000000" pitchFamily="18" charset="-120"/>
              </a:rPr>
              <a:t>~</a:t>
            </a:r>
            <a:r>
              <a:rPr lang="en-US" altLang="zh-CN" sz="2000">
                <a:solidFill>
                  <a:srgbClr val="FF0000"/>
                </a:solidFill>
              </a:rPr>
              <a:t> 10</a:t>
            </a:r>
            <a:r>
              <a:rPr lang="en-US" altLang="zh-CN" sz="2000" baseline="30000">
                <a:solidFill>
                  <a:srgbClr val="FF0000"/>
                </a:solidFill>
                <a:uFillTx/>
              </a:rPr>
              <a:t>-4</a:t>
            </a:r>
            <a:r>
              <a:rPr lang="en-US" altLang="zh-CN" sz="2000"/>
              <a:t> and up to </a:t>
            </a:r>
            <a:r>
              <a:rPr lang="en-US" altLang="zh-CN" sz="2000">
                <a:solidFill>
                  <a:srgbClr val="FF0000"/>
                </a:solidFill>
              </a:rPr>
              <a:t>Q</a:t>
            </a:r>
            <a:r>
              <a:rPr lang="en-US" altLang="zh-CN" sz="2000" baseline="30000">
                <a:solidFill>
                  <a:srgbClr val="FF0000"/>
                </a:solidFill>
                <a:uFillTx/>
              </a:rPr>
              <a:t>2</a:t>
            </a:r>
            <a:r>
              <a:rPr lang="en-US" altLang="zh-CN" sz="2000">
                <a:solidFill>
                  <a:srgbClr val="FF0000"/>
                </a:solidFill>
              </a:rPr>
              <a:t> </a:t>
            </a:r>
            <a:r>
              <a:rPr lang="en-US" altLang="zh-CN" sz="2000">
                <a:solidFill>
                  <a:srgbClr val="FF0000"/>
                </a:solidFill>
                <a:latin typeface="新細明體" panose="02020500000000000000" pitchFamily="18" charset="-120"/>
                <a:ea typeface="新細明體" panose="02020500000000000000" pitchFamily="18" charset="-120"/>
                <a:sym typeface="+mn-ea"/>
              </a:rPr>
              <a:t>~</a:t>
            </a:r>
            <a:r>
              <a:rPr lang="en-US" altLang="zh-CN" sz="2000">
                <a:solidFill>
                  <a:srgbClr val="FF0000"/>
                </a:solidFill>
              </a:rPr>
              <a:t>1000 GeV</a:t>
            </a:r>
            <a:r>
              <a:rPr lang="en-US" altLang="zh-CN" sz="2000" baseline="30000">
                <a:solidFill>
                  <a:srgbClr val="FF0000"/>
                </a:solidFill>
                <a:uFillTx/>
              </a:rPr>
              <a:t>2</a:t>
            </a:r>
            <a:r>
              <a:rPr lang="en-US" altLang="zh-CN" sz="2000" baseline="30000">
                <a:uFillTx/>
              </a:rPr>
              <a:t> </a:t>
            </a:r>
            <a:r>
              <a:rPr lang="zh-TW" altLang="en-US" sz="2000">
                <a:solidFill>
                  <a:schemeClr val="tx1"/>
                </a:solidFill>
                <a:uFillTx/>
              </a:rPr>
              <a:t>。In addition to the increased sensitivity to quark, antiquark and gluon</a:t>
            </a:r>
            <a:r>
              <a:rPr lang="en-US" altLang="zh-TW" sz="2000">
                <a:solidFill>
                  <a:schemeClr val="tx1"/>
                </a:solidFill>
                <a:uFillTx/>
              </a:rPr>
              <a:t> </a:t>
            </a:r>
            <a:r>
              <a:rPr lang="zh-TW" altLang="en-US" sz="2000">
                <a:solidFill>
                  <a:schemeClr val="tx1"/>
                </a:solidFill>
                <a:uFillTx/>
              </a:rPr>
              <a:t>polarized PDFs at small values of x, the wide Q</a:t>
            </a:r>
            <a:r>
              <a:rPr lang="zh-TW" altLang="en-US" sz="2000" baseline="30000">
                <a:solidFill>
                  <a:schemeClr val="tx1"/>
                </a:solidFill>
                <a:uFillTx/>
              </a:rPr>
              <a:t>2</a:t>
            </a:r>
            <a:r>
              <a:rPr lang="zh-TW" altLang="en-US" sz="2000">
                <a:solidFill>
                  <a:schemeClr val="tx1"/>
                </a:solidFill>
                <a:uFillTx/>
              </a:rPr>
              <a:t>-coverage of the </a:t>
            </a:r>
            <a:r>
              <a:rPr lang="zh-TW" altLang="en-US" sz="2000">
                <a:solidFill>
                  <a:srgbClr val="FF0000"/>
                </a:solidFill>
                <a:uFillTx/>
              </a:rPr>
              <a:t>EIC will probe scaling violations in the g1 polarized</a:t>
            </a:r>
            <a:r>
              <a:rPr lang="en-US" altLang="zh-TW" sz="2000">
                <a:solidFill>
                  <a:srgbClr val="FF0000"/>
                </a:solidFill>
                <a:uFillTx/>
              </a:rPr>
              <a:t> </a:t>
            </a:r>
            <a:r>
              <a:rPr lang="zh-TW" altLang="en-US" sz="2000">
                <a:solidFill>
                  <a:srgbClr val="FF0000"/>
                </a:solidFill>
                <a:uFillTx/>
              </a:rPr>
              <a:t>structure function, o</a:t>
            </a:r>
            <a:r>
              <a:rPr lang="en-US" altLang="zh-TW" sz="2000">
                <a:solidFill>
                  <a:srgbClr val="FF0000"/>
                </a:solidFill>
                <a:uFillTx/>
              </a:rPr>
              <a:t>ff</a:t>
            </a:r>
            <a:r>
              <a:rPr lang="zh-TW" altLang="en-US" sz="2000">
                <a:solidFill>
                  <a:srgbClr val="FF0000"/>
                </a:solidFill>
                <a:uFillTx/>
              </a:rPr>
              <a:t>ering signi</a:t>
            </a:r>
            <a:r>
              <a:rPr lang="en-US" altLang="zh-TW" sz="2000">
                <a:solidFill>
                  <a:srgbClr val="FF0000"/>
                </a:solidFill>
                <a:uFillTx/>
              </a:rPr>
              <a:t>fi</a:t>
            </a:r>
            <a:r>
              <a:rPr lang="zh-TW" altLang="en-US" sz="2000">
                <a:solidFill>
                  <a:srgbClr val="FF0000"/>
                </a:solidFill>
                <a:uFillTx/>
              </a:rPr>
              <a:t>cant additional constraints on the gluon polarized PDF.</a:t>
            </a:r>
            <a:endParaRPr lang="zh-TW" altLang="en-US" sz="2000">
              <a:solidFill>
                <a:srgbClr val="FF0000"/>
              </a:solidFill>
              <a:uFillTx/>
            </a:endParaRPr>
          </a:p>
        </p:txBody>
      </p:sp>
      <p:pic>
        <p:nvPicPr>
          <p:cNvPr id="2" name="Content Placeholder 1"/>
          <p:cNvPicPr>
            <a:picLocks noChangeAspect="1"/>
          </p:cNvPicPr>
          <p:nvPr>
            <p:ph sz="half" idx="2"/>
          </p:nvPr>
        </p:nvPicPr>
        <p:blipFill>
          <a:blip r:embed="rId1"/>
          <a:stretch>
            <a:fillRect/>
          </a:stretch>
        </p:blipFill>
        <p:spPr>
          <a:xfrm>
            <a:off x="179070" y="2060575"/>
            <a:ext cx="4257040" cy="444500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635" y="534670"/>
            <a:ext cx="9138920" cy="4989195"/>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2"/>
          <p:cNvSpPr>
            <a:spLocks noGrp="1"/>
          </p:cNvSpPr>
          <p:nvPr>
            <p:ph type="title" sz="quarter"/>
          </p:nvPr>
        </p:nvSpPr>
        <p:spPr>
          <a:xfrm>
            <a:off x="1259523" y="620078"/>
            <a:ext cx="7793037" cy="1462087"/>
          </a:xfrm>
        </p:spPr>
        <p:txBody>
          <a:bodyPr anchor="b" anchorCtr="0"/>
          <a:p>
            <a:r>
              <a:rPr lang="en-US" altLang="zh-CN">
                <a:sym typeface="+mn-ea"/>
              </a:rPr>
              <a:t>Gluon helicty PDFs in EIC </a:t>
            </a:r>
            <a:br>
              <a:rPr lang="en-US" altLang="zh-CN"/>
            </a:br>
            <a:endParaRPr lang="en-US" altLang="zh-CN"/>
          </a:p>
        </p:txBody>
      </p:sp>
      <p:sp>
        <p:nvSpPr>
          <p:cNvPr id="16386" name="Content Placeholder 1"/>
          <p:cNvSpPr>
            <a:spLocks noGrp="1"/>
          </p:cNvSpPr>
          <p:nvPr>
            <p:ph sz="quarter" idx="1"/>
          </p:nvPr>
        </p:nvSpPr>
        <p:spPr>
          <a:xfrm>
            <a:off x="-15875" y="2018030"/>
            <a:ext cx="9097010" cy="1981200"/>
          </a:xfrm>
        </p:spPr>
        <p:txBody>
          <a:bodyPr anchor="t" anchorCtr="0"/>
          <a:p>
            <a:pPr marL="0" indent="0">
              <a:buNone/>
            </a:pPr>
            <a:r>
              <a:rPr lang="en-US" altLang="zh-CN" sz="2400"/>
              <a:t>Concerning the gluon polarized PDF, processes such as photon-gluon fusion in the production of back-to-back partonic jets with large transverse momentum have been shown to be feasible at the EIC</a:t>
            </a:r>
            <a:r>
              <a:rPr lang="zh-TW" altLang="en-US" sz="2400"/>
              <a:t>。</a:t>
            </a:r>
            <a:r>
              <a:rPr lang="zh-TW" altLang="en-US" sz="2400">
                <a:solidFill>
                  <a:srgbClr val="FF0000"/>
                </a:solidFill>
              </a:rPr>
              <a:t>Dijet longitudinal double-spin asymmetries</a:t>
            </a:r>
            <a:r>
              <a:rPr lang="zh-TW" altLang="en-US" sz="2400"/>
              <a:t> could be measured with a moderate integrated luminosity;</a:t>
            </a:r>
            <a:r>
              <a:rPr lang="en-US" altLang="zh-TW" sz="2400"/>
              <a:t> </a:t>
            </a:r>
            <a:r>
              <a:rPr lang="zh-TW" altLang="en-US" sz="2400"/>
              <a:t>these could be used as a </a:t>
            </a:r>
            <a:r>
              <a:rPr lang="zh-TW" altLang="en-US" sz="2400">
                <a:solidFill>
                  <a:srgbClr val="FF0000"/>
                </a:solidFill>
              </a:rPr>
              <a:t>cross-check of the more </a:t>
            </a:r>
            <a:r>
              <a:rPr lang="en-US" altLang="zh-TW" sz="2400">
                <a:solidFill>
                  <a:srgbClr val="FF0000"/>
                </a:solidFill>
              </a:rPr>
              <a:t> </a:t>
            </a:r>
            <a:r>
              <a:rPr lang="zh-TW" altLang="en-US" sz="2400">
                <a:solidFill>
                  <a:srgbClr val="FF0000"/>
                </a:solidFill>
              </a:rPr>
              <a:t>stringent constraint on the gluon polarized PDF provided by the</a:t>
            </a:r>
            <a:r>
              <a:rPr lang="en-US" altLang="zh-TW" sz="2400">
                <a:solidFill>
                  <a:srgbClr val="FF0000"/>
                </a:solidFill>
              </a:rPr>
              <a:t> </a:t>
            </a:r>
            <a:r>
              <a:rPr lang="zh-TW" altLang="en-US" sz="2400">
                <a:solidFill>
                  <a:srgbClr val="FF0000"/>
                </a:solidFill>
              </a:rPr>
              <a:t>evolution of the polarized structure function g1.</a:t>
            </a:r>
            <a:endParaRPr lang="zh-TW" altLang="en-US" sz="2400">
              <a:solidFill>
                <a:srgbClr val="FF0000"/>
              </a:solidFill>
            </a:endParaRPr>
          </a:p>
        </p:txBody>
      </p:sp>
      <p:pic>
        <p:nvPicPr>
          <p:cNvPr id="2" name="Content Placeholder 1"/>
          <p:cNvPicPr>
            <a:picLocks noChangeAspect="1"/>
          </p:cNvPicPr>
          <p:nvPr>
            <p:ph sz="quarter" idx="2"/>
          </p:nvPr>
        </p:nvPicPr>
        <p:blipFill>
          <a:blip r:embed="rId1"/>
          <a:stretch>
            <a:fillRect/>
          </a:stretch>
        </p:blipFill>
        <p:spPr>
          <a:xfrm>
            <a:off x="3275965" y="4869180"/>
            <a:ext cx="1842770" cy="1796415"/>
          </a:xfrm>
          <a:prstGeom prst="rect">
            <a:avLst/>
          </a:prstGeom>
        </p:spPr>
      </p:pic>
      <p:pic>
        <p:nvPicPr>
          <p:cNvPr id="3" name="Content Placeholder 2"/>
          <p:cNvPicPr>
            <a:picLocks noChangeAspect="1"/>
          </p:cNvPicPr>
          <p:nvPr>
            <p:ph sz="quarter" idx="3"/>
          </p:nvPr>
        </p:nvPicPr>
        <p:blipFill>
          <a:blip r:embed="rId2"/>
          <a:stretch>
            <a:fillRect/>
          </a:stretch>
        </p:blipFill>
        <p:spPr>
          <a:xfrm>
            <a:off x="5868035" y="4785995"/>
            <a:ext cx="2209800" cy="2082800"/>
          </a:xfrm>
          <a:prstGeom prst="rect">
            <a:avLst/>
          </a:prstGeom>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43815" y="548640"/>
            <a:ext cx="9065260" cy="503174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36830" y="692785"/>
            <a:ext cx="9199880" cy="440499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19050" y="548640"/>
            <a:ext cx="8968105" cy="5327015"/>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15875" y="404495"/>
            <a:ext cx="8653780" cy="5447665"/>
          </a:xfrm>
          <a:prstGeom prst="rect">
            <a:avLst/>
          </a:prstGeom>
        </p:spPr>
      </p:pic>
    </p:spTree>
  </p:cSld>
  <p:clrMapOvr>
    <a:masterClrMapping/>
  </p:clrMapOvr>
</p:sld>
</file>

<file path=ppt/theme/theme1.xml><?xml version="1.0" encoding="utf-8"?>
<a:theme xmlns:a="http://schemas.openxmlformats.org/drawingml/2006/main" name="Blends">
  <a:themeElements>
    <a:clrScheme name="">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0"/>
      </a:accent5>
      <a:accent6>
        <a:srgbClr val="E5B900"/>
      </a:accent6>
      <a:hlink>
        <a:srgbClr val="FF0000"/>
      </a:hlink>
      <a:folHlink>
        <a:srgbClr val="3333CC"/>
      </a:folHlink>
    </a:clrScheme>
    <a:fontScheme name="">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000000"/>
        </a:lt1>
        <a:dk2>
          <a:srgbClr val="DDDDDD"/>
        </a:dk2>
        <a:lt2>
          <a:srgbClr val="969696"/>
        </a:lt2>
        <a:accent1>
          <a:srgbClr val="00E4A8"/>
        </a:accent1>
        <a:accent2>
          <a:srgbClr val="3333CC"/>
        </a:accent2>
        <a:accent3>
          <a:srgbClr val="AAAAAA"/>
        </a:accent3>
        <a:accent4>
          <a:srgbClr val="DCDCDC"/>
        </a:accent4>
        <a:accent5>
          <a:srgbClr val="AAEFD0"/>
        </a:accent5>
        <a:accent6>
          <a:srgbClr val="2D2DB7"/>
        </a:accent6>
        <a:hlink>
          <a:srgbClr val="FF5050"/>
        </a:hlink>
        <a:folHlink>
          <a:srgbClr val="FFCF01"/>
        </a:folHlink>
      </a:clrScheme>
      <a:clrMap bg1="lt1" tx1="dk1" bg2="lt2" tx2="dk2" accent1="accent1" accent2="accent2" accent3="accent3" accent4="accent4" accent5="accent5" accent6="accent6" hlink="hlink" folHlink="folHlink"/>
    </a:extraClrScheme>
    <a:extraClrScheme>
      <a:clrScheme name="">
        <a:dk1>
          <a:srgbClr val="FFFFFF"/>
        </a:dk1>
        <a:lt1>
          <a:srgbClr val="0000CC"/>
        </a:lt1>
        <a:dk2>
          <a:srgbClr val="FFFFCC"/>
        </a:dk2>
        <a:lt2>
          <a:srgbClr val="000094"/>
        </a:lt2>
        <a:accent1>
          <a:srgbClr val="3193FF"/>
        </a:accent1>
        <a:accent2>
          <a:srgbClr val="9900FF"/>
        </a:accent2>
        <a:accent3>
          <a:srgbClr val="AAAAE2"/>
        </a:accent3>
        <a:accent4>
          <a:srgbClr val="DCDCDC"/>
        </a:accent4>
        <a:accent5>
          <a:srgbClr val="ADC8FF"/>
        </a:accent5>
        <a:accent6>
          <a:srgbClr val="8900E5"/>
        </a:accent6>
        <a:hlink>
          <a:srgbClr val="FF3399"/>
        </a:hlink>
        <a:folHlink>
          <a:srgbClr val="FF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0"/>
        </a:accent5>
        <a:accent6>
          <a:srgbClr val="E5B900"/>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5"/>
        </a:accent5>
        <a:accent6>
          <a:srgbClr val="ACACAC"/>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CCA"/>
        </a:accent5>
        <a:accent6>
          <a:srgbClr val="4345A2"/>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AAB82"/>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ends">
  <a:themeElements>
    <a:clrScheme name="">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0"/>
      </a:accent5>
      <a:accent6>
        <a:srgbClr val="E5B900"/>
      </a:accent6>
      <a:hlink>
        <a:srgbClr val="FF0000"/>
      </a:hlink>
      <a:folHlink>
        <a:srgbClr val="3333CC"/>
      </a:folHlink>
    </a:clrScheme>
    <a:fontScheme name="">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000000"/>
        </a:lt1>
        <a:dk2>
          <a:srgbClr val="DDDDDD"/>
        </a:dk2>
        <a:lt2>
          <a:srgbClr val="969696"/>
        </a:lt2>
        <a:accent1>
          <a:srgbClr val="00E4A8"/>
        </a:accent1>
        <a:accent2>
          <a:srgbClr val="3333CC"/>
        </a:accent2>
        <a:accent3>
          <a:srgbClr val="AAAAAA"/>
        </a:accent3>
        <a:accent4>
          <a:srgbClr val="DCDCDC"/>
        </a:accent4>
        <a:accent5>
          <a:srgbClr val="AAEFD0"/>
        </a:accent5>
        <a:accent6>
          <a:srgbClr val="2D2DB7"/>
        </a:accent6>
        <a:hlink>
          <a:srgbClr val="FF5050"/>
        </a:hlink>
        <a:folHlink>
          <a:srgbClr val="FFCF01"/>
        </a:folHlink>
      </a:clrScheme>
      <a:clrMap bg1="lt1" tx1="dk1" bg2="lt2" tx2="dk2" accent1="accent1" accent2="accent2" accent3="accent3" accent4="accent4" accent5="accent5" accent6="accent6" hlink="hlink" folHlink="folHlink"/>
    </a:extraClrScheme>
    <a:extraClrScheme>
      <a:clrScheme name="">
        <a:dk1>
          <a:srgbClr val="FFFFFF"/>
        </a:dk1>
        <a:lt1>
          <a:srgbClr val="0000CC"/>
        </a:lt1>
        <a:dk2>
          <a:srgbClr val="FFFFCC"/>
        </a:dk2>
        <a:lt2>
          <a:srgbClr val="000094"/>
        </a:lt2>
        <a:accent1>
          <a:srgbClr val="3193FF"/>
        </a:accent1>
        <a:accent2>
          <a:srgbClr val="9900FF"/>
        </a:accent2>
        <a:accent3>
          <a:srgbClr val="AAAAE2"/>
        </a:accent3>
        <a:accent4>
          <a:srgbClr val="DCDCDC"/>
        </a:accent4>
        <a:accent5>
          <a:srgbClr val="ADC8FF"/>
        </a:accent5>
        <a:accent6>
          <a:srgbClr val="8900E5"/>
        </a:accent6>
        <a:hlink>
          <a:srgbClr val="FF3399"/>
        </a:hlink>
        <a:folHlink>
          <a:srgbClr val="FF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0"/>
        </a:accent5>
        <a:accent6>
          <a:srgbClr val="E5B900"/>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5"/>
        </a:accent5>
        <a:accent6>
          <a:srgbClr val="ACACAC"/>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CCA"/>
        </a:accent5>
        <a:accent6>
          <a:srgbClr val="4345A2"/>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AAB82"/>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ends">
  <a:themeElements>
    <a:clrScheme name="">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0"/>
      </a:accent5>
      <a:accent6>
        <a:srgbClr val="E5B900"/>
      </a:accent6>
      <a:hlink>
        <a:srgbClr val="FF0000"/>
      </a:hlink>
      <a:folHlink>
        <a:srgbClr val="3333CC"/>
      </a:folHlink>
    </a:clrScheme>
    <a:fontScheme name="">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000000"/>
        </a:lt1>
        <a:dk2>
          <a:srgbClr val="DDDDDD"/>
        </a:dk2>
        <a:lt2>
          <a:srgbClr val="969696"/>
        </a:lt2>
        <a:accent1>
          <a:srgbClr val="00E4A8"/>
        </a:accent1>
        <a:accent2>
          <a:srgbClr val="3333CC"/>
        </a:accent2>
        <a:accent3>
          <a:srgbClr val="AAAAAA"/>
        </a:accent3>
        <a:accent4>
          <a:srgbClr val="DCDCDC"/>
        </a:accent4>
        <a:accent5>
          <a:srgbClr val="AAEFD0"/>
        </a:accent5>
        <a:accent6>
          <a:srgbClr val="2D2DB7"/>
        </a:accent6>
        <a:hlink>
          <a:srgbClr val="FF5050"/>
        </a:hlink>
        <a:folHlink>
          <a:srgbClr val="FFCF01"/>
        </a:folHlink>
      </a:clrScheme>
      <a:clrMap bg1="lt1" tx1="dk1" bg2="lt2" tx2="dk2" accent1="accent1" accent2="accent2" accent3="accent3" accent4="accent4" accent5="accent5" accent6="accent6" hlink="hlink" folHlink="folHlink"/>
    </a:extraClrScheme>
    <a:extraClrScheme>
      <a:clrScheme name="">
        <a:dk1>
          <a:srgbClr val="FFFFFF"/>
        </a:dk1>
        <a:lt1>
          <a:srgbClr val="0000CC"/>
        </a:lt1>
        <a:dk2>
          <a:srgbClr val="FFFFCC"/>
        </a:dk2>
        <a:lt2>
          <a:srgbClr val="000094"/>
        </a:lt2>
        <a:accent1>
          <a:srgbClr val="3193FF"/>
        </a:accent1>
        <a:accent2>
          <a:srgbClr val="9900FF"/>
        </a:accent2>
        <a:accent3>
          <a:srgbClr val="AAAAE2"/>
        </a:accent3>
        <a:accent4>
          <a:srgbClr val="DCDCDC"/>
        </a:accent4>
        <a:accent5>
          <a:srgbClr val="ADC8FF"/>
        </a:accent5>
        <a:accent6>
          <a:srgbClr val="8900E5"/>
        </a:accent6>
        <a:hlink>
          <a:srgbClr val="FF3399"/>
        </a:hlink>
        <a:folHlink>
          <a:srgbClr val="FF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0"/>
        </a:accent5>
        <a:accent6>
          <a:srgbClr val="E5B900"/>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5"/>
        </a:accent5>
        <a:accent6>
          <a:srgbClr val="ACACAC"/>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CCA"/>
        </a:accent5>
        <a:accent6>
          <a:srgbClr val="4345A2"/>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AAB82"/>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Blends">
  <a:themeElements>
    <a:clrScheme name="">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0"/>
      </a:accent5>
      <a:accent6>
        <a:srgbClr val="E5B900"/>
      </a:accent6>
      <a:hlink>
        <a:srgbClr val="FF0000"/>
      </a:hlink>
      <a:folHlink>
        <a:srgbClr val="3333CC"/>
      </a:folHlink>
    </a:clrScheme>
    <a:fontScheme name="">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000000"/>
        </a:lt1>
        <a:dk2>
          <a:srgbClr val="DDDDDD"/>
        </a:dk2>
        <a:lt2>
          <a:srgbClr val="969696"/>
        </a:lt2>
        <a:accent1>
          <a:srgbClr val="00E4A8"/>
        </a:accent1>
        <a:accent2>
          <a:srgbClr val="3333CC"/>
        </a:accent2>
        <a:accent3>
          <a:srgbClr val="AAAAAA"/>
        </a:accent3>
        <a:accent4>
          <a:srgbClr val="DCDCDC"/>
        </a:accent4>
        <a:accent5>
          <a:srgbClr val="AAEFD0"/>
        </a:accent5>
        <a:accent6>
          <a:srgbClr val="2D2DB7"/>
        </a:accent6>
        <a:hlink>
          <a:srgbClr val="FF5050"/>
        </a:hlink>
        <a:folHlink>
          <a:srgbClr val="FFCF01"/>
        </a:folHlink>
      </a:clrScheme>
      <a:clrMap bg1="lt1" tx1="dk1" bg2="lt2" tx2="dk2" accent1="accent1" accent2="accent2" accent3="accent3" accent4="accent4" accent5="accent5" accent6="accent6" hlink="hlink" folHlink="folHlink"/>
    </a:extraClrScheme>
    <a:extraClrScheme>
      <a:clrScheme name="">
        <a:dk1>
          <a:srgbClr val="FFFFFF"/>
        </a:dk1>
        <a:lt1>
          <a:srgbClr val="0000CC"/>
        </a:lt1>
        <a:dk2>
          <a:srgbClr val="FFFFCC"/>
        </a:dk2>
        <a:lt2>
          <a:srgbClr val="000094"/>
        </a:lt2>
        <a:accent1>
          <a:srgbClr val="3193FF"/>
        </a:accent1>
        <a:accent2>
          <a:srgbClr val="9900FF"/>
        </a:accent2>
        <a:accent3>
          <a:srgbClr val="AAAAE2"/>
        </a:accent3>
        <a:accent4>
          <a:srgbClr val="DCDCDC"/>
        </a:accent4>
        <a:accent5>
          <a:srgbClr val="ADC8FF"/>
        </a:accent5>
        <a:accent6>
          <a:srgbClr val="8900E5"/>
        </a:accent6>
        <a:hlink>
          <a:srgbClr val="FF3399"/>
        </a:hlink>
        <a:folHlink>
          <a:srgbClr val="FF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0"/>
        </a:accent5>
        <a:accent6>
          <a:srgbClr val="E5B900"/>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5"/>
        </a:accent5>
        <a:accent6>
          <a:srgbClr val="ACACAC"/>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CCA"/>
        </a:accent5>
        <a:accent6>
          <a:srgbClr val="4345A2"/>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AAB82"/>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Blends">
  <a:themeElements>
    <a:clrScheme name="">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0"/>
      </a:accent5>
      <a:accent6>
        <a:srgbClr val="E5B900"/>
      </a:accent6>
      <a:hlink>
        <a:srgbClr val="FF0000"/>
      </a:hlink>
      <a:folHlink>
        <a:srgbClr val="3333CC"/>
      </a:folHlink>
    </a:clrScheme>
    <a:fontScheme name="">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000000"/>
        </a:lt1>
        <a:dk2>
          <a:srgbClr val="DDDDDD"/>
        </a:dk2>
        <a:lt2>
          <a:srgbClr val="969696"/>
        </a:lt2>
        <a:accent1>
          <a:srgbClr val="00E4A8"/>
        </a:accent1>
        <a:accent2>
          <a:srgbClr val="3333CC"/>
        </a:accent2>
        <a:accent3>
          <a:srgbClr val="AAAAAA"/>
        </a:accent3>
        <a:accent4>
          <a:srgbClr val="DCDCDC"/>
        </a:accent4>
        <a:accent5>
          <a:srgbClr val="AAEFD0"/>
        </a:accent5>
        <a:accent6>
          <a:srgbClr val="2D2DB7"/>
        </a:accent6>
        <a:hlink>
          <a:srgbClr val="FF5050"/>
        </a:hlink>
        <a:folHlink>
          <a:srgbClr val="FFCF01"/>
        </a:folHlink>
      </a:clrScheme>
      <a:clrMap bg1="lt1" tx1="dk1" bg2="lt2" tx2="dk2" accent1="accent1" accent2="accent2" accent3="accent3" accent4="accent4" accent5="accent5" accent6="accent6" hlink="hlink" folHlink="folHlink"/>
    </a:extraClrScheme>
    <a:extraClrScheme>
      <a:clrScheme name="">
        <a:dk1>
          <a:srgbClr val="FFFFFF"/>
        </a:dk1>
        <a:lt1>
          <a:srgbClr val="0000CC"/>
        </a:lt1>
        <a:dk2>
          <a:srgbClr val="FFFFCC"/>
        </a:dk2>
        <a:lt2>
          <a:srgbClr val="000094"/>
        </a:lt2>
        <a:accent1>
          <a:srgbClr val="3193FF"/>
        </a:accent1>
        <a:accent2>
          <a:srgbClr val="9900FF"/>
        </a:accent2>
        <a:accent3>
          <a:srgbClr val="AAAAE2"/>
        </a:accent3>
        <a:accent4>
          <a:srgbClr val="DCDCDC"/>
        </a:accent4>
        <a:accent5>
          <a:srgbClr val="ADC8FF"/>
        </a:accent5>
        <a:accent6>
          <a:srgbClr val="8900E5"/>
        </a:accent6>
        <a:hlink>
          <a:srgbClr val="FF3399"/>
        </a:hlink>
        <a:folHlink>
          <a:srgbClr val="FF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0"/>
        </a:accent5>
        <a:accent6>
          <a:srgbClr val="E5B900"/>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5"/>
        </a:accent5>
        <a:accent6>
          <a:srgbClr val="ACACAC"/>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CCA"/>
        </a:accent5>
        <a:accent6>
          <a:srgbClr val="4345A2"/>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AAB82"/>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22232</Words>
  <Application>WPS Presentation</Application>
  <PresentationFormat>如螢幕大小</PresentationFormat>
  <Paragraphs>679</Paragraphs>
  <Slides>236</Slides>
  <Notes>0</Notes>
  <HiddenSlides>0</HiddenSlides>
  <MMClips>0</MMClips>
  <ScaleCrop>false</ScaleCrop>
  <HeadingPairs>
    <vt:vector size="8" baseType="variant">
      <vt:variant>
        <vt:lpstr>已用的字体</vt:lpstr>
      </vt:variant>
      <vt:variant>
        <vt:i4>15</vt:i4>
      </vt:variant>
      <vt:variant>
        <vt:lpstr>主题</vt:lpstr>
      </vt:variant>
      <vt:variant>
        <vt:i4>5</vt:i4>
      </vt:variant>
      <vt:variant>
        <vt:lpstr>嵌入 OLE 服务器</vt:lpstr>
      </vt:variant>
      <vt:variant>
        <vt:i4>48</vt:i4>
      </vt:variant>
      <vt:variant>
        <vt:lpstr>幻灯片标题</vt:lpstr>
      </vt:variant>
      <vt:variant>
        <vt:i4>236</vt:i4>
      </vt:variant>
    </vt:vector>
  </HeadingPairs>
  <TitlesOfParts>
    <vt:vector size="304" baseType="lpstr">
      <vt:lpstr>Arial</vt:lpstr>
      <vt:lpstr>SimSun</vt:lpstr>
      <vt:lpstr>Wingdings</vt:lpstr>
      <vt:lpstr>新細明體</vt:lpstr>
      <vt:lpstr>Tahoma</vt:lpstr>
      <vt:lpstr>標楷體</vt:lpstr>
      <vt:lpstr>Microsoft YaHei</vt:lpstr>
      <vt:lpstr>Arial Unicode MS</vt:lpstr>
      <vt:lpstr>Calibri</vt:lpstr>
      <vt:lpstr>Times New Roman</vt:lpstr>
      <vt:lpstr>Times</vt:lpstr>
      <vt:lpstr>Symbol</vt:lpstr>
      <vt:lpstr>Mongolian Baiti</vt:lpstr>
      <vt:lpstr>Arial Unicode MS</vt:lpstr>
      <vt:lpstr>Comic Sans MS</vt:lpstr>
      <vt:lpstr>Blends</vt:lpstr>
      <vt:lpstr>1_Blends</vt:lpstr>
      <vt:lpstr>2_Blends</vt:lpstr>
      <vt:lpstr>3_Blends</vt:lpstr>
      <vt:lpstr>4_Blends</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Equation.2</vt:lpstr>
      <vt:lpstr>Equation.3</vt:lpstr>
      <vt:lpstr>Equation.3</vt:lpstr>
      <vt:lpstr>Equation.3</vt:lpstr>
      <vt:lpstr>Equation.3</vt:lpstr>
      <vt:lpstr>Equation.3</vt:lpstr>
      <vt:lpstr>Equation.3</vt:lpstr>
      <vt:lpstr>Equation.3</vt:lpstr>
      <vt:lpstr>Equation.3</vt:lpstr>
      <vt:lpstr>Equation.3</vt:lpstr>
      <vt:lpstr>Equation.2</vt:lpstr>
      <vt:lpstr>Equation.3</vt:lpstr>
      <vt:lpstr>Equation.2</vt:lpstr>
      <vt:lpstr>Equation.3</vt:lpstr>
      <vt:lpstr>Equation.3</vt:lpstr>
      <vt:lpstr>Equation.3</vt:lpstr>
      <vt:lpstr>Equation.3</vt:lpstr>
      <vt:lpstr>Equation.3</vt:lpstr>
      <vt:lpstr>Equation.3</vt:lpstr>
      <vt:lpstr>Equation.3</vt:lpstr>
      <vt:lpstr>Equation.3</vt:lpstr>
      <vt:lpstr>Equation.2</vt:lpstr>
      <vt:lpstr>Equation.3</vt:lpstr>
      <vt:lpstr>Equation.3</vt:lpstr>
      <vt:lpstr>PBrush</vt:lpstr>
      <vt:lpstr>Equation.3</vt:lpstr>
      <vt:lpstr>Equation.3</vt:lpstr>
      <vt:lpstr>Equation.3</vt:lpstr>
      <vt:lpstr>Equation.3</vt:lpstr>
      <vt:lpstr>Equation.3</vt:lpstr>
      <vt:lpstr>Equation.3</vt:lpstr>
      <vt:lpstr>Equation.2</vt:lpstr>
      <vt:lpstr>Equation.2</vt:lpstr>
      <vt:lpstr>Equation.3</vt:lpstr>
      <vt:lpstr>Equation.3</vt:lpstr>
      <vt:lpstr>Equation.2</vt:lpstr>
      <vt:lpstr>PDF/TMD/GPD for EIC (Theory) </vt:lpstr>
      <vt:lpstr>PowerPoint 演示文稿</vt:lpstr>
      <vt:lpstr>PowerPoint 演示文稿</vt:lpstr>
      <vt:lpstr> What is EIC?</vt:lpstr>
      <vt:lpstr>PowerPoint 演示文稿</vt:lpstr>
      <vt:lpstr>PowerPoint 演示文稿</vt:lpstr>
      <vt:lpstr>What EIC will do?</vt:lpstr>
      <vt:lpstr>What makes EIC special?</vt:lpstr>
      <vt:lpstr>IN QCD WE TRUST</vt:lpstr>
      <vt:lpstr>EIC and QCD</vt:lpstr>
      <vt:lpstr>PowerPoint 演示文稿</vt:lpstr>
      <vt:lpstr>From 1D to 3 D</vt:lpstr>
      <vt:lpstr>What are GTMDs ?</vt:lpstr>
      <vt:lpstr>Complete picture of nucleon</vt:lpstr>
      <vt:lpstr>Wigner Functions</vt:lpstr>
      <vt:lpstr>Wigner Functions</vt:lpstr>
      <vt:lpstr>PowerPoint 演示文稿</vt:lpstr>
      <vt:lpstr>Multi-Scalar Structure </vt:lpstr>
      <vt:lpstr>Two pictures: GPDs and TMDs</vt:lpstr>
      <vt:lpstr>PowerPoint 演示文稿</vt:lpstr>
      <vt:lpstr>Rich physics of GPDs and TMDs</vt:lpstr>
      <vt:lpstr>Study of  Parton Distribution Functions in Electron-Ion Colliders </vt:lpstr>
      <vt:lpstr>Parton Distribution Functions</vt:lpstr>
      <vt:lpstr>EIC and Lattice QCD </vt:lpstr>
      <vt:lpstr>e-p scattering: From Low to High</vt:lpstr>
      <vt:lpstr>PowerPoint 演示文稿</vt:lpstr>
      <vt:lpstr>PowerPoint 演示文稿</vt:lpstr>
      <vt:lpstr>Variables of DIS</vt:lpstr>
      <vt:lpstr>PowerPoint 演示文稿</vt:lpstr>
      <vt:lpstr>Bjorken scaling</vt:lpstr>
      <vt:lpstr>Parton model in IMF </vt:lpstr>
      <vt:lpstr>Parton Distributions Functions</vt:lpstr>
      <vt:lpstr>Parton Distribution Functions</vt:lpstr>
      <vt:lpstr>PowerPoint 演示文稿</vt:lpstr>
      <vt:lpstr>PowerPoint 演示文稿</vt:lpstr>
      <vt:lpstr>PowerPoint 演示文稿</vt:lpstr>
      <vt:lpstr>Parton distribution functions</vt:lpstr>
      <vt:lpstr>Parton Distribuitons Functions as matrix elements</vt:lpstr>
      <vt:lpstr>Parton Distribuitons Functions as matrix elements </vt:lpstr>
      <vt:lpstr>Parton Distribuitons Functions as matrix elements</vt:lpstr>
      <vt:lpstr>Operator Product Expansion</vt:lpstr>
      <vt:lpstr>Parton Distribuitons Functions as matrix elements </vt:lpstr>
      <vt:lpstr>PowerPoint 演示文稿</vt:lpstr>
      <vt:lpstr>PowerPoint 演示文稿</vt:lpstr>
      <vt:lpstr>PowerPoint 演示文稿</vt:lpstr>
      <vt:lpstr>DGLAP evoltuion</vt:lpstr>
      <vt:lpstr>PowerPoint 演示文稿</vt:lpstr>
      <vt:lpstr>DGLAP evolution equation</vt:lpstr>
      <vt:lpstr>Gluon PDFs</vt:lpstr>
      <vt:lpstr>PowerPoint 演示文稿</vt:lpstr>
      <vt:lpstr>Parton Distribution Functions and Charges</vt:lpstr>
      <vt:lpstr>PowerPoint 演示文稿</vt:lpstr>
      <vt:lpstr>Study of  Parton Distribution Functions in Electron-Ion Colliders (A) </vt:lpstr>
      <vt:lpstr>Unpolarized Proton PDFs in EIC</vt:lpstr>
      <vt:lpstr>HERA and EIC</vt:lpstr>
      <vt:lpstr>HERA and EIC</vt:lpstr>
      <vt:lpstr>PowerPoint 演示文稿</vt:lpstr>
      <vt:lpstr>PowerPoint 演示文稿</vt:lpstr>
      <vt:lpstr>PowerPoint 演示文稿</vt:lpstr>
      <vt:lpstr>PowerPoint 演示文稿</vt:lpstr>
      <vt:lpstr>Tagged DIS of the proton</vt:lpstr>
      <vt:lpstr>Tagged DIS of the proton </vt:lpstr>
      <vt:lpstr>SIDIS of the proton </vt:lpstr>
      <vt:lpstr>PowerPoint 演示文稿</vt:lpstr>
      <vt:lpstr>PowerPoint 演示文稿</vt:lpstr>
      <vt:lpstr>Charm in the proton</vt:lpstr>
      <vt:lpstr>PowerPoint 演示文稿</vt:lpstr>
      <vt:lpstr>PowerPoint 演示文稿</vt:lpstr>
      <vt:lpstr>Polarized Proton PDFs</vt:lpstr>
      <vt:lpstr>Extraction of gluon PDF</vt:lpstr>
      <vt:lpstr>PowerPoint 演示文稿</vt:lpstr>
      <vt:lpstr>Study of  Parton Distribution Functions in Electron-Ion Colliders (B) </vt:lpstr>
      <vt:lpstr>Polarized beams and targets</vt:lpstr>
      <vt:lpstr>Polarized structure functions</vt:lpstr>
      <vt:lpstr>DIS with polarized beam and target </vt:lpstr>
      <vt:lpstr>PowerPoint 演示文稿</vt:lpstr>
      <vt:lpstr>PowerPoint 演示文稿</vt:lpstr>
      <vt:lpstr>PowerPoint 演示文稿</vt:lpstr>
      <vt:lpstr>Gluon polarization </vt:lpstr>
      <vt:lpstr>PowerPoint 演示文稿</vt:lpstr>
      <vt:lpstr>PowerPoint 演示文稿</vt:lpstr>
      <vt:lpstr>Determination of </vt:lpstr>
      <vt:lpstr>PowerPoint 演示文稿</vt:lpstr>
      <vt:lpstr>PowerPoint 演示文稿</vt:lpstr>
      <vt:lpstr>Longitudinal spin “puzzle”</vt:lpstr>
      <vt:lpstr>Jaffe-Manohar decomposition (1990) </vt:lpstr>
      <vt:lpstr>Ji  decomposition (1997)</vt:lpstr>
      <vt:lpstr>Jaffe-Manohar Sum</vt:lpstr>
      <vt:lpstr>PowerPoint 演示文稿</vt:lpstr>
      <vt:lpstr>PowerPoint 演示文稿</vt:lpstr>
      <vt:lpstr>PowerPoint 演示文稿</vt:lpstr>
      <vt:lpstr>Polarized Sea Quark PDFs </vt:lpstr>
      <vt:lpstr>Polarized Sea Quark PDFs </vt:lpstr>
      <vt:lpstr>PowerPoint 演示文稿</vt:lpstr>
      <vt:lpstr>Gluon helicty PDFs in EIC  </vt:lpstr>
      <vt:lpstr>PowerPoint 演示文稿</vt:lpstr>
      <vt:lpstr>PowerPoint 演示文稿</vt:lpstr>
      <vt:lpstr>PowerPoint 演示文稿</vt:lpstr>
      <vt:lpstr>PowerPoint 演示文稿</vt:lpstr>
      <vt:lpstr>PowerPoint 演示文稿</vt:lpstr>
      <vt:lpstr>PowerPoint 演示文稿</vt:lpstr>
      <vt:lpstr>Spin program in EIC</vt:lpstr>
      <vt:lpstr>Study of  Parton Distribution Functions in Electron-Ion Colliders (C) </vt:lpstr>
      <vt:lpstr>Higher-Twist PDFs</vt:lpstr>
      <vt:lpstr>Higher-Twist PDFs</vt:lpstr>
      <vt:lpstr>Color Polarizabilities d2 </vt:lpstr>
      <vt:lpstr>Higher-Twist PDFs</vt:lpstr>
      <vt:lpstr>Study of  Parton Distribution Functions in Electron-Ion Colliders (D) </vt:lpstr>
      <vt:lpstr>Pion as Janus</vt:lpstr>
      <vt:lpstr>Parton Content of Pion</vt:lpstr>
      <vt:lpstr>Three ways are all necessary!</vt:lpstr>
      <vt:lpstr>Drell-Yan Process</vt:lpstr>
      <vt:lpstr>Drell-Yan Process</vt:lpstr>
      <vt:lpstr>Valence qaurk of pion</vt:lpstr>
      <vt:lpstr>Previous Study on βv </vt:lpstr>
      <vt:lpstr>Update of study on βv</vt:lpstr>
      <vt:lpstr>Various Schemes of resummation</vt:lpstr>
      <vt:lpstr>Electroproduction of neutron</vt:lpstr>
      <vt:lpstr>Global Fit of Pion PDFs</vt:lpstr>
      <vt:lpstr>Global Fit of Pion PDFs</vt:lpstr>
      <vt:lpstr>Pion and Kaon: SU(3) symmetry</vt:lpstr>
      <vt:lpstr>Parton content of Kaon</vt:lpstr>
      <vt:lpstr>Three ways becomes one!</vt:lpstr>
      <vt:lpstr>From non-strange to strange</vt:lpstr>
      <vt:lpstr>PDFs of mesons in EIC </vt:lpstr>
      <vt:lpstr>PowerPoint 演示文稿</vt:lpstr>
      <vt:lpstr>PowerPoint 演示文稿</vt:lpstr>
      <vt:lpstr>PowerPoint 演示文稿</vt:lpstr>
      <vt:lpstr>PowerPoint 演示文稿</vt:lpstr>
      <vt:lpstr>Study of  Traverse-Momentum-Dependent Parton Distribution Functions in Electron-Ion Colliders </vt:lpstr>
      <vt:lpstr>Transverse-Momentum-dependent Parton distributions</vt:lpstr>
      <vt:lpstr>Transverse-Momentum-dependent Parton distributions</vt:lpstr>
      <vt:lpstr>Transverse-Momentum-dependent Parton distributions</vt:lpstr>
      <vt:lpstr>Transverse-Momentum-dependent Parton distributions</vt:lpstr>
      <vt:lpstr>PowerPoint 演示文稿</vt:lpstr>
      <vt:lpstr>PowerPoint 演示文稿</vt:lpstr>
      <vt:lpstr>Transverse-Momentum-dependent Parton distributions</vt:lpstr>
      <vt:lpstr>Transverse-Momentum-dependent Parton distributions</vt:lpstr>
      <vt:lpstr>PowerPoint 演示文稿</vt:lpstr>
      <vt:lpstr>Transverse-Momentum-dependent Parton distributions</vt:lpstr>
      <vt:lpstr>Extraction of TMDs</vt:lpstr>
      <vt:lpstr>Fragmentation functions</vt:lpstr>
      <vt:lpstr>Properties of TMDs and FF</vt:lpstr>
      <vt:lpstr>PowerPoint 演示文稿</vt:lpstr>
      <vt:lpstr>PowerPoint 演示文稿</vt:lpstr>
      <vt:lpstr>PowerPoint 演示文稿</vt:lpstr>
      <vt:lpstr>PowerPoint 演示文稿</vt:lpstr>
      <vt:lpstr>Semi-inclusive DIS</vt:lpstr>
      <vt:lpstr>PowerPoint 演示文稿</vt:lpstr>
      <vt:lpstr>PowerPoint 演示文稿</vt:lpstr>
      <vt:lpstr>PowerPoint 演示文稿</vt:lpstr>
      <vt:lpstr>PowerPoint 演示文稿</vt:lpstr>
      <vt:lpstr>Study of  Traverse-Momentum-Dependent Parton Distribution Functions in Electron-Ion Colliders (A)</vt:lpstr>
      <vt:lpstr>PowerPoint 演示文稿</vt:lpstr>
      <vt:lpstr>Unpolarized SIDIS</vt:lpstr>
      <vt:lpstr>PowerPoint 演示文稿</vt:lpstr>
      <vt:lpstr>PowerPoint 演示文稿</vt:lpstr>
      <vt:lpstr>PowerPoint 演示文稿</vt:lpstr>
      <vt:lpstr>Study of  Traverse-Momentum-Dependent Parton Distribution Functions in Electron-Ion Colliders (B)</vt:lpstr>
      <vt:lpstr>PowerPoint 演示文稿</vt:lpstr>
      <vt:lpstr>PowerPoint 演示文稿</vt:lpstr>
      <vt:lpstr>Sivers and Collins</vt:lpstr>
      <vt:lpstr>Sivers and Collins</vt:lpstr>
      <vt:lpstr>Sivers and Collins</vt:lpstr>
      <vt:lpstr>TMD  Evolution and EIC</vt:lpstr>
      <vt:lpstr>PowerPoint 演示文稿</vt:lpstr>
      <vt:lpstr>PowerPoint 演示文稿</vt:lpstr>
      <vt:lpstr>PowerPoint 演示文稿</vt:lpstr>
      <vt:lpstr>PowerPoint 演示文稿</vt:lpstr>
      <vt:lpstr>Sivers in SIDIS and DY</vt:lpstr>
      <vt:lpstr>TMDs for EIC</vt:lpstr>
      <vt:lpstr>TMDs in EIC</vt:lpstr>
      <vt:lpstr>PowerPoint 演示文稿</vt:lpstr>
      <vt:lpstr>Study of  Traverse-Momentum-Dependent Parton Distribution Functions in Electron-Ion Colliders (C)</vt:lpstr>
      <vt:lpstr>Collins</vt:lpstr>
      <vt:lpstr>Transversity: least known leading twist structure function</vt:lpstr>
      <vt:lpstr>How to measure Transversity?</vt:lpstr>
      <vt:lpstr>PowerPoint 演示文稿</vt:lpstr>
      <vt:lpstr>Collins and Transversity</vt:lpstr>
      <vt:lpstr>PowerPoint 演示文稿</vt:lpstr>
      <vt:lpstr>Extended dihadron fragmentation function</vt:lpstr>
      <vt:lpstr>Extended dihadron fragmentation function</vt:lpstr>
      <vt:lpstr>Extended dihadron fragmentation function</vt:lpstr>
      <vt:lpstr>PowerPoint 演示文稿</vt:lpstr>
      <vt:lpstr>PowerPoint 演示文稿</vt:lpstr>
      <vt:lpstr>PowerPoint 演示文稿</vt:lpstr>
      <vt:lpstr>PowerPoint 演示文稿</vt:lpstr>
      <vt:lpstr>Study of  Traverse-Momentum-Dependent Parton Distribution Functions in Electron-Ion Colliders (D)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TMDs in EIC</vt:lpstr>
      <vt:lpstr>PowerPoint 演示文稿</vt:lpstr>
      <vt:lpstr>Study of  Generalized  Parton Distribution Functions in Electron-Ion Colliders </vt:lpstr>
      <vt:lpstr>PowerPoint 演示文稿</vt:lpstr>
      <vt:lpstr>Generalized Parton Distributions</vt:lpstr>
      <vt:lpstr>PowerPoint 演示文稿</vt:lpstr>
      <vt:lpstr>DGLAP and ERBL region </vt:lpstr>
      <vt:lpstr>Generalized Parton Distributions</vt:lpstr>
      <vt:lpstr>Higher moment of GPDs</vt:lpstr>
      <vt:lpstr>Generalized Parton Distributions</vt:lpstr>
      <vt:lpstr>PowerPoint 演示文稿</vt:lpstr>
      <vt:lpstr>PowerPoint 演示文稿</vt:lpstr>
      <vt:lpstr>Impact Parameters Distributions</vt:lpstr>
      <vt:lpstr>PowerPoint 演示文稿</vt:lpstr>
      <vt:lpstr>Generalized Parton Distributions</vt:lpstr>
      <vt:lpstr>PowerPoint 演示文稿</vt:lpstr>
      <vt:lpstr>PowerPoint 演示文稿</vt:lpstr>
      <vt:lpstr>PowerPoint 演示文稿</vt:lpstr>
      <vt:lpstr>DVCS and GPDs</vt:lpstr>
      <vt:lpstr>PowerPoint 演示文稿</vt:lpstr>
      <vt:lpstr>PowerPoint 演示文稿</vt:lpstr>
      <vt:lpstr>PowerPoint 演示文稿</vt:lpstr>
      <vt:lpstr>PowerPoint 演示文稿</vt:lpstr>
      <vt:lpstr>Asymmetry and GPDs</vt:lpstr>
      <vt:lpstr>PowerPoint 演示文稿</vt:lpstr>
      <vt:lpstr>PowerPoint 演示文稿</vt:lpstr>
      <vt:lpstr>PowerPoint 演示文稿</vt:lpstr>
      <vt:lpstr>PowerPoint 演示文稿</vt:lpstr>
      <vt:lpstr>PowerPoint 演示文稿</vt:lpstr>
      <vt:lpstr>PowerPoint 演示文稿</vt:lpstr>
      <vt:lpstr>Pressure inside the ncuelon</vt:lpstr>
      <vt:lpstr>PowerPoint 演示文稿</vt:lpstr>
      <vt:lpstr>PowerPoint 演示文稿</vt:lpstr>
      <vt:lpstr>DVCS for EIC</vt:lpstr>
      <vt:lpstr>PowerPoint 演示文稿</vt:lpstr>
      <vt:lpstr>GPDs in EIC  </vt:lpstr>
      <vt:lpstr>PowerPoint 演示文稿</vt:lpstr>
      <vt:lpstr>PowerPoint 演示文稿</vt:lpstr>
      <vt:lpstr>Conclusion: Fire!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有效場論 Effective Field Theory </dc:title>
  <dc:creator>SuperXP</dc:creator>
  <cp:lastModifiedBy>kao</cp:lastModifiedBy>
  <cp:revision>349</cp:revision>
  <dcterms:created xsi:type="dcterms:W3CDTF">2006-02-25T08:42:00Z</dcterms:created>
  <dcterms:modified xsi:type="dcterms:W3CDTF">2022-08-17T13:40:33Z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1033-11.2.0.11210</vt:lpwstr>
  </property>
  <property fmtid="{D5CDD505-2E9C-101B-9397-08002B2CF9AE}" pid="3" name="ICV">
    <vt:lpwstr>00830F136E3F41DBBBFBB0469C100812</vt:lpwstr>
  </property>
</Properties>
</file>