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64" r:id="rId6"/>
    <p:sldId id="257" r:id="rId7"/>
    <p:sldId id="263" r:id="rId8"/>
    <p:sldId id="261" r:id="rId9"/>
    <p:sldId id="258" r:id="rId10"/>
    <p:sldId id="262" r:id="rId11"/>
    <p:sldId id="265" r:id="rId1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EE4077-E0EF-4E99-BB7D-4F83CD7ECC7F}" v="237" dt="2026-07-29T06:00:37.1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李翊銘 (113202508)" userId="03e173b2-4b38-4972-aeb8-1ad143fd4f9c" providerId="ADAL" clId="{C49FB37C-EF40-420A-A506-AF4634EC1DE1}"/>
    <pc:docChg chg="undo custSel addSld delSld modSld sldOrd">
      <pc:chgData name="李翊銘 (113202508)" userId="03e173b2-4b38-4972-aeb8-1ad143fd4f9c" providerId="ADAL" clId="{C49FB37C-EF40-420A-A506-AF4634EC1DE1}" dt="2026-07-29T06:00:37.124" v="1002"/>
      <pc:docMkLst>
        <pc:docMk/>
      </pc:docMkLst>
      <pc:sldChg chg="delSp modSp mod">
        <pc:chgData name="李翊銘 (113202508)" userId="03e173b2-4b38-4972-aeb8-1ad143fd4f9c" providerId="ADAL" clId="{C49FB37C-EF40-420A-A506-AF4634EC1DE1}" dt="2026-07-29T05:48:30.603" v="971" actId="478"/>
        <pc:sldMkLst>
          <pc:docMk/>
          <pc:sldMk cId="805763927" sldId="256"/>
        </pc:sldMkLst>
        <pc:spChg chg="mod">
          <ac:chgData name="李翊銘 (113202508)" userId="03e173b2-4b38-4972-aeb8-1ad143fd4f9c" providerId="ADAL" clId="{C49FB37C-EF40-420A-A506-AF4634EC1DE1}" dt="2026-07-29T05:48:23.347" v="970" actId="255"/>
          <ac:spMkLst>
            <pc:docMk/>
            <pc:sldMk cId="805763927" sldId="256"/>
            <ac:spMk id="2" creationId="{2B7B56E2-0284-5A10-5F6C-339080FD9B3D}"/>
          </ac:spMkLst>
        </pc:spChg>
        <pc:spChg chg="del">
          <ac:chgData name="李翊銘 (113202508)" userId="03e173b2-4b38-4972-aeb8-1ad143fd4f9c" providerId="ADAL" clId="{C49FB37C-EF40-420A-A506-AF4634EC1DE1}" dt="2026-07-29T05:48:30.603" v="971" actId="478"/>
          <ac:spMkLst>
            <pc:docMk/>
            <pc:sldMk cId="805763927" sldId="256"/>
            <ac:spMk id="4" creationId="{5AB29F0E-4D66-B96F-026D-CA800438C212}"/>
          </ac:spMkLst>
        </pc:spChg>
      </pc:sldChg>
      <pc:sldChg chg="addSp delSp modSp mod ord">
        <pc:chgData name="李翊銘 (113202508)" userId="03e173b2-4b38-4972-aeb8-1ad143fd4f9c" providerId="ADAL" clId="{C49FB37C-EF40-420A-A506-AF4634EC1DE1}" dt="2026-07-29T05:47:17.375" v="947"/>
        <pc:sldMkLst>
          <pc:docMk/>
          <pc:sldMk cId="1091438447" sldId="257"/>
        </pc:sldMkLst>
        <pc:spChg chg="mod">
          <ac:chgData name="李翊銘 (113202508)" userId="03e173b2-4b38-4972-aeb8-1ad143fd4f9c" providerId="ADAL" clId="{C49FB37C-EF40-420A-A506-AF4634EC1DE1}" dt="2026-07-29T05:10:15.805" v="699" actId="20577"/>
          <ac:spMkLst>
            <pc:docMk/>
            <pc:sldMk cId="1091438447" sldId="257"/>
            <ac:spMk id="2" creationId="{977256DA-7570-DF03-B122-3B6FB9D60CF7}"/>
          </ac:spMkLst>
        </pc:spChg>
        <pc:spChg chg="mod">
          <ac:chgData name="李翊銘 (113202508)" userId="03e173b2-4b38-4972-aeb8-1ad143fd4f9c" providerId="ADAL" clId="{C49FB37C-EF40-420A-A506-AF4634EC1DE1}" dt="2026-07-29T05:17:58.941" v="753" actId="20577"/>
          <ac:spMkLst>
            <pc:docMk/>
            <pc:sldMk cId="1091438447" sldId="257"/>
            <ac:spMk id="3" creationId="{F2CF9FD4-67AC-1778-8E28-6BEC3CEE61AC}"/>
          </ac:spMkLst>
        </pc:spChg>
        <pc:spChg chg="del">
          <ac:chgData name="李翊銘 (113202508)" userId="03e173b2-4b38-4972-aeb8-1ad143fd4f9c" providerId="ADAL" clId="{C49FB37C-EF40-420A-A506-AF4634EC1DE1}" dt="2026-07-29T05:47:17.059" v="946" actId="478"/>
          <ac:spMkLst>
            <pc:docMk/>
            <pc:sldMk cId="1091438447" sldId="257"/>
            <ac:spMk id="4" creationId="{53B86DB8-DE2B-DA8B-C1D8-2035CB773B12}"/>
          </ac:spMkLst>
        </pc:spChg>
        <pc:spChg chg="add mod">
          <ac:chgData name="李翊銘 (113202508)" userId="03e173b2-4b38-4972-aeb8-1ad143fd4f9c" providerId="ADAL" clId="{C49FB37C-EF40-420A-A506-AF4634EC1DE1}" dt="2026-07-29T05:47:17.375" v="947"/>
          <ac:spMkLst>
            <pc:docMk/>
            <pc:sldMk cId="1091438447" sldId="257"/>
            <ac:spMk id="5" creationId="{D999024C-F059-5AD9-86B5-A2CBFC3AE185}"/>
          </ac:spMkLst>
        </pc:spChg>
        <pc:picChg chg="del">
          <ac:chgData name="李翊銘 (113202508)" userId="03e173b2-4b38-4972-aeb8-1ad143fd4f9c" providerId="ADAL" clId="{C49FB37C-EF40-420A-A506-AF4634EC1DE1}" dt="2026-07-28T07:46:18.416" v="236" actId="478"/>
          <ac:picMkLst>
            <pc:docMk/>
            <pc:sldMk cId="1091438447" sldId="257"/>
            <ac:picMk id="5" creationId="{CAEF495D-8A9A-0962-94A6-41986991B9BF}"/>
          </ac:picMkLst>
        </pc:picChg>
        <pc:picChg chg="add del mod">
          <ac:chgData name="李翊銘 (113202508)" userId="03e173b2-4b38-4972-aeb8-1ad143fd4f9c" providerId="ADAL" clId="{C49FB37C-EF40-420A-A506-AF4634EC1DE1}" dt="2026-07-28T07:48:50.539" v="239" actId="478"/>
          <ac:picMkLst>
            <pc:docMk/>
            <pc:sldMk cId="1091438447" sldId="257"/>
            <ac:picMk id="6" creationId="{3E6BAE85-E669-5F38-11EF-10A5BA69D18D}"/>
          </ac:picMkLst>
        </pc:picChg>
        <pc:picChg chg="add mod">
          <ac:chgData name="李翊銘 (113202508)" userId="03e173b2-4b38-4972-aeb8-1ad143fd4f9c" providerId="ADAL" clId="{C49FB37C-EF40-420A-A506-AF4634EC1DE1}" dt="2026-07-29T05:16:06.200" v="750" actId="1076"/>
          <ac:picMkLst>
            <pc:docMk/>
            <pc:sldMk cId="1091438447" sldId="257"/>
            <ac:picMk id="8" creationId="{B3DFA5CA-23B2-7A0C-4F42-05D21ADCE599}"/>
          </ac:picMkLst>
        </pc:picChg>
      </pc:sldChg>
      <pc:sldChg chg="addSp delSp modSp mod ord">
        <pc:chgData name="李翊銘 (113202508)" userId="03e173b2-4b38-4972-aeb8-1ad143fd4f9c" providerId="ADAL" clId="{C49FB37C-EF40-420A-A506-AF4634EC1DE1}" dt="2026-07-29T05:47:35.257" v="953"/>
        <pc:sldMkLst>
          <pc:docMk/>
          <pc:sldMk cId="1198962217" sldId="258"/>
        </pc:sldMkLst>
        <pc:spChg chg="mod">
          <ac:chgData name="李翊銘 (113202508)" userId="03e173b2-4b38-4972-aeb8-1ad143fd4f9c" providerId="ADAL" clId="{C49FB37C-EF40-420A-A506-AF4634EC1DE1}" dt="2026-07-27T06:24:00.433" v="136"/>
          <ac:spMkLst>
            <pc:docMk/>
            <pc:sldMk cId="1198962217" sldId="258"/>
            <ac:spMk id="2" creationId="{22F5AE06-54BB-8009-189D-6DB8AD320B5C}"/>
          </ac:spMkLst>
        </pc:spChg>
        <pc:spChg chg="add mod">
          <ac:chgData name="李翊銘 (113202508)" userId="03e173b2-4b38-4972-aeb8-1ad143fd4f9c" providerId="ADAL" clId="{C49FB37C-EF40-420A-A506-AF4634EC1DE1}" dt="2026-07-29T04:53:20.889" v="628" actId="1076"/>
          <ac:spMkLst>
            <pc:docMk/>
            <pc:sldMk cId="1198962217" sldId="258"/>
            <ac:spMk id="6" creationId="{5E19C183-EB5F-063E-323C-83B5B1353DE8}"/>
          </ac:spMkLst>
        </pc:spChg>
        <pc:spChg chg="add del mod">
          <ac:chgData name="李翊銘 (113202508)" userId="03e173b2-4b38-4972-aeb8-1ad143fd4f9c" providerId="ADAL" clId="{C49FB37C-EF40-420A-A506-AF4634EC1DE1}" dt="2026-07-29T04:37:54.891" v="478" actId="478"/>
          <ac:spMkLst>
            <pc:docMk/>
            <pc:sldMk cId="1198962217" sldId="258"/>
            <ac:spMk id="7" creationId="{3C7EB4B7-6ACD-63BD-8579-D07C93754851}"/>
          </ac:spMkLst>
        </pc:spChg>
        <pc:spChg chg="del">
          <ac:chgData name="李翊銘 (113202508)" userId="03e173b2-4b38-4972-aeb8-1ad143fd4f9c" providerId="ADAL" clId="{C49FB37C-EF40-420A-A506-AF4634EC1DE1}" dt="2026-07-29T05:47:34.915" v="952" actId="478"/>
          <ac:spMkLst>
            <pc:docMk/>
            <pc:sldMk cId="1198962217" sldId="258"/>
            <ac:spMk id="7" creationId="{6342FE65-EC13-1DF2-C8B6-2DC6E9785A42}"/>
          </ac:spMkLst>
        </pc:spChg>
        <pc:spChg chg="add mod">
          <ac:chgData name="李翊銘 (113202508)" userId="03e173b2-4b38-4972-aeb8-1ad143fd4f9c" providerId="ADAL" clId="{C49FB37C-EF40-420A-A506-AF4634EC1DE1}" dt="2026-07-29T04:53:20.889" v="628" actId="1076"/>
          <ac:spMkLst>
            <pc:docMk/>
            <pc:sldMk cId="1198962217" sldId="258"/>
            <ac:spMk id="8" creationId="{E9C397E2-CD07-82F8-E351-FE65566E4EC5}"/>
          </ac:spMkLst>
        </pc:spChg>
        <pc:spChg chg="add mod">
          <ac:chgData name="李翊銘 (113202508)" userId="03e173b2-4b38-4972-aeb8-1ad143fd4f9c" providerId="ADAL" clId="{C49FB37C-EF40-420A-A506-AF4634EC1DE1}" dt="2026-07-29T05:47:35.257" v="953"/>
          <ac:spMkLst>
            <pc:docMk/>
            <pc:sldMk cId="1198962217" sldId="258"/>
            <ac:spMk id="9" creationId="{2CDC8A36-60AC-95DA-5AF8-9252EBBCC43F}"/>
          </ac:spMkLst>
        </pc:spChg>
        <pc:graphicFrameChg chg="add mod modGraphic">
          <ac:chgData name="李翊銘 (113202508)" userId="03e173b2-4b38-4972-aeb8-1ad143fd4f9c" providerId="ADAL" clId="{C49FB37C-EF40-420A-A506-AF4634EC1DE1}" dt="2026-07-29T05:31:15.764" v="798" actId="20577"/>
          <ac:graphicFrameMkLst>
            <pc:docMk/>
            <pc:sldMk cId="1198962217" sldId="258"/>
            <ac:graphicFrameMk id="10" creationId="{A7FA67D9-93DE-1D9D-49ED-1B0A54928F1F}"/>
          </ac:graphicFrameMkLst>
        </pc:graphicFrameChg>
        <pc:picChg chg="add mod modCrop">
          <ac:chgData name="李翊銘 (113202508)" userId="03e173b2-4b38-4972-aeb8-1ad143fd4f9c" providerId="ADAL" clId="{C49FB37C-EF40-420A-A506-AF4634EC1DE1}" dt="2026-07-29T04:39:56.323" v="491" actId="1076"/>
          <ac:picMkLst>
            <pc:docMk/>
            <pc:sldMk cId="1198962217" sldId="258"/>
            <ac:picMk id="4" creationId="{E7914DFB-9F3B-67A2-505B-16169F1A989C}"/>
          </ac:picMkLst>
        </pc:picChg>
        <pc:picChg chg="del mod">
          <ac:chgData name="李翊銘 (113202508)" userId="03e173b2-4b38-4972-aeb8-1ad143fd4f9c" providerId="ADAL" clId="{C49FB37C-EF40-420A-A506-AF4634EC1DE1}" dt="2026-07-29T04:37:51.509" v="477" actId="478"/>
          <ac:picMkLst>
            <pc:docMk/>
            <pc:sldMk cId="1198962217" sldId="258"/>
            <ac:picMk id="5" creationId="{58B39DBA-0C37-8D3C-22A1-8713391D0E30}"/>
          </ac:picMkLst>
        </pc:picChg>
        <pc:picChg chg="add mod">
          <ac:chgData name="李翊銘 (113202508)" userId="03e173b2-4b38-4972-aeb8-1ad143fd4f9c" providerId="ADAL" clId="{C49FB37C-EF40-420A-A506-AF4634EC1DE1}" dt="2026-07-29T05:30:47.441" v="783" actId="1076"/>
          <ac:picMkLst>
            <pc:docMk/>
            <pc:sldMk cId="1198962217" sldId="258"/>
            <ac:picMk id="5" creationId="{7FA88C85-D0C2-5485-D352-70925F0E84A1}"/>
          </ac:picMkLst>
        </pc:picChg>
        <pc:picChg chg="del">
          <ac:chgData name="李翊銘 (113202508)" userId="03e173b2-4b38-4972-aeb8-1ad143fd4f9c" providerId="ADAL" clId="{C49FB37C-EF40-420A-A506-AF4634EC1DE1}" dt="2026-07-28T06:16:44.211" v="166" actId="478"/>
          <ac:picMkLst>
            <pc:docMk/>
            <pc:sldMk cId="1198962217" sldId="258"/>
            <ac:picMk id="7" creationId="{D4791516-0A45-B3D1-B253-51FD2F4A9CA8}"/>
          </ac:picMkLst>
        </pc:picChg>
        <pc:picChg chg="del">
          <ac:chgData name="李翊銘 (113202508)" userId="03e173b2-4b38-4972-aeb8-1ad143fd4f9c" providerId="ADAL" clId="{C49FB37C-EF40-420A-A506-AF4634EC1DE1}" dt="2026-07-28T06:16:45.109" v="167" actId="478"/>
          <ac:picMkLst>
            <pc:docMk/>
            <pc:sldMk cId="1198962217" sldId="258"/>
            <ac:picMk id="9" creationId="{D9EDE921-6DF9-2574-6E75-2F4F502C0252}"/>
          </ac:picMkLst>
        </pc:picChg>
        <pc:picChg chg="add del mod ord">
          <ac:chgData name="李翊銘 (113202508)" userId="03e173b2-4b38-4972-aeb8-1ad143fd4f9c" providerId="ADAL" clId="{C49FB37C-EF40-420A-A506-AF4634EC1DE1}" dt="2026-07-29T05:30:04.049" v="777" actId="478"/>
          <ac:picMkLst>
            <pc:docMk/>
            <pc:sldMk cId="1198962217" sldId="258"/>
            <ac:picMk id="11" creationId="{0C35F470-E2E1-7AE4-8F97-093B41EA4F83}"/>
          </ac:picMkLst>
        </pc:picChg>
        <pc:picChg chg="add del mod ord">
          <ac:chgData name="李翊銘 (113202508)" userId="03e173b2-4b38-4972-aeb8-1ad143fd4f9c" providerId="ADAL" clId="{C49FB37C-EF40-420A-A506-AF4634EC1DE1}" dt="2026-07-29T04:42:38.910" v="524" actId="478"/>
          <ac:picMkLst>
            <pc:docMk/>
            <pc:sldMk cId="1198962217" sldId="258"/>
            <ac:picMk id="13" creationId="{D6FF919B-DDC2-041D-7BAF-7D258D6D12B7}"/>
          </ac:picMkLst>
        </pc:picChg>
      </pc:sldChg>
      <pc:sldChg chg="addSp delSp modSp add del mod">
        <pc:chgData name="李翊銘 (113202508)" userId="03e173b2-4b38-4972-aeb8-1ad143fd4f9c" providerId="ADAL" clId="{C49FB37C-EF40-420A-A506-AF4634EC1DE1}" dt="2026-07-29T04:51:50.985" v="609" actId="2696"/>
        <pc:sldMkLst>
          <pc:docMk/>
          <pc:sldMk cId="3878810992" sldId="259"/>
        </pc:sldMkLst>
        <pc:spChg chg="add del mod">
          <ac:chgData name="李翊銘 (113202508)" userId="03e173b2-4b38-4972-aeb8-1ad143fd4f9c" providerId="ADAL" clId="{C49FB37C-EF40-420A-A506-AF4634EC1DE1}" dt="2026-07-28T06:15:41.633" v="164" actId="478"/>
          <ac:spMkLst>
            <pc:docMk/>
            <pc:sldMk cId="3878810992" sldId="259"/>
            <ac:spMk id="4" creationId="{7903CD80-615D-E941-3D61-C5B91AA9E0B3}"/>
          </ac:spMkLst>
        </pc:spChg>
        <pc:spChg chg="add mod">
          <ac:chgData name="李翊銘 (113202508)" userId="03e173b2-4b38-4972-aeb8-1ad143fd4f9c" providerId="ADAL" clId="{C49FB37C-EF40-420A-A506-AF4634EC1DE1}" dt="2026-07-29T04:47:32.965" v="584" actId="1076"/>
          <ac:spMkLst>
            <pc:docMk/>
            <pc:sldMk cId="3878810992" sldId="259"/>
            <ac:spMk id="11" creationId="{50CF6890-477E-F8DC-285D-CBFF728AA5F4}"/>
          </ac:spMkLst>
        </pc:spChg>
        <pc:spChg chg="add mod">
          <ac:chgData name="李翊銘 (113202508)" userId="03e173b2-4b38-4972-aeb8-1ad143fd4f9c" providerId="ADAL" clId="{C49FB37C-EF40-420A-A506-AF4634EC1DE1}" dt="2026-07-29T04:47:32.965" v="584" actId="1076"/>
          <ac:spMkLst>
            <pc:docMk/>
            <pc:sldMk cId="3878810992" sldId="259"/>
            <ac:spMk id="13" creationId="{8BE89DE2-D558-B480-F607-E7B78B0AD510}"/>
          </ac:spMkLst>
        </pc:spChg>
        <pc:spChg chg="add del mod">
          <ac:chgData name="李翊銘 (113202508)" userId="03e173b2-4b38-4972-aeb8-1ad143fd4f9c" providerId="ADAL" clId="{C49FB37C-EF40-420A-A506-AF4634EC1DE1}" dt="2026-07-28T07:56:44.718" v="430" actId="478"/>
          <ac:spMkLst>
            <pc:docMk/>
            <pc:sldMk cId="3878810992" sldId="259"/>
            <ac:spMk id="18" creationId="{F05C104F-BA8F-1010-DD8C-1B69F6E491D5}"/>
          </ac:spMkLst>
        </pc:spChg>
        <pc:graphicFrameChg chg="add">
          <ac:chgData name="李翊銘 (113202508)" userId="03e173b2-4b38-4972-aeb8-1ad143fd4f9c" providerId="ADAL" clId="{C49FB37C-EF40-420A-A506-AF4634EC1DE1}" dt="2026-07-29T04:43:43.746" v="529" actId="22"/>
          <ac:graphicFrameMkLst>
            <pc:docMk/>
            <pc:sldMk cId="3878810992" sldId="259"/>
            <ac:graphicFrameMk id="4" creationId="{CA4757AA-533B-59C0-D8B9-DA02ACDAB775}"/>
          </ac:graphicFrameMkLst>
        </pc:graphicFrameChg>
        <pc:graphicFrameChg chg="add del modGraphic">
          <ac:chgData name="李翊銘 (113202508)" userId="03e173b2-4b38-4972-aeb8-1ad143fd4f9c" providerId="ADAL" clId="{C49FB37C-EF40-420A-A506-AF4634EC1DE1}" dt="2026-07-29T04:43:43.227" v="528" actId="478"/>
          <ac:graphicFrameMkLst>
            <pc:docMk/>
            <pc:sldMk cId="3878810992" sldId="259"/>
            <ac:graphicFrameMk id="15" creationId="{5D11BE15-7F72-42AB-EB99-06915A951AA4}"/>
          </ac:graphicFrameMkLst>
        </pc:graphicFrameChg>
        <pc:picChg chg="del">
          <ac:chgData name="李翊銘 (113202508)" userId="03e173b2-4b38-4972-aeb8-1ad143fd4f9c" providerId="ADAL" clId="{C49FB37C-EF40-420A-A506-AF4634EC1DE1}" dt="2026-07-28T06:15:07.427" v="163" actId="478"/>
          <ac:picMkLst>
            <pc:docMk/>
            <pc:sldMk cId="3878810992" sldId="259"/>
            <ac:picMk id="5" creationId="{76616354-C601-8077-9CBA-A65A5C4B6BD7}"/>
          </ac:picMkLst>
        </pc:picChg>
        <pc:picChg chg="add mod ord">
          <ac:chgData name="李翊銘 (113202508)" userId="03e173b2-4b38-4972-aeb8-1ad143fd4f9c" providerId="ADAL" clId="{C49FB37C-EF40-420A-A506-AF4634EC1DE1}" dt="2026-07-29T04:46:53.314" v="580" actId="14100"/>
          <ac:picMkLst>
            <pc:docMk/>
            <pc:sldMk cId="3878810992" sldId="259"/>
            <ac:picMk id="6" creationId="{EB1EDA4B-0FA4-D6AA-587F-AF0DE8F37945}"/>
          </ac:picMkLst>
        </pc:picChg>
        <pc:picChg chg="add del mod">
          <ac:chgData name="李翊銘 (113202508)" userId="03e173b2-4b38-4972-aeb8-1ad143fd4f9c" providerId="ADAL" clId="{C49FB37C-EF40-420A-A506-AF4634EC1DE1}" dt="2026-07-29T04:45:20.539" v="566" actId="478"/>
          <ac:picMkLst>
            <pc:docMk/>
            <pc:sldMk cId="3878810992" sldId="259"/>
            <ac:picMk id="7" creationId="{812DA2B9-3FBF-FE10-9FC4-7C6D1D6CC6DD}"/>
          </ac:picMkLst>
        </pc:picChg>
        <pc:picChg chg="add mod">
          <ac:chgData name="李翊銘 (113202508)" userId="03e173b2-4b38-4972-aeb8-1ad143fd4f9c" providerId="ADAL" clId="{C49FB37C-EF40-420A-A506-AF4634EC1DE1}" dt="2026-07-29T04:47:32.965" v="584" actId="1076"/>
          <ac:picMkLst>
            <pc:docMk/>
            <pc:sldMk cId="3878810992" sldId="259"/>
            <ac:picMk id="8" creationId="{C9C25072-438F-D0E4-56F8-BA2C68CE7243}"/>
          </ac:picMkLst>
        </pc:picChg>
        <pc:picChg chg="del">
          <ac:chgData name="李翊銘 (113202508)" userId="03e173b2-4b38-4972-aeb8-1ad143fd4f9c" providerId="ADAL" clId="{C49FB37C-EF40-420A-A506-AF4634EC1DE1}" dt="2026-07-28T06:15:43.269" v="165" actId="478"/>
          <ac:picMkLst>
            <pc:docMk/>
            <pc:sldMk cId="3878810992" sldId="259"/>
            <ac:picMk id="9" creationId="{F79B153F-5FD7-9E6F-2BFE-DDD5DAD3C365}"/>
          </ac:picMkLst>
        </pc:picChg>
        <pc:picChg chg="add mod ord">
          <ac:chgData name="李翊銘 (113202508)" userId="03e173b2-4b38-4972-aeb8-1ad143fd4f9c" providerId="ADAL" clId="{C49FB37C-EF40-420A-A506-AF4634EC1DE1}" dt="2026-07-29T04:47:01.524" v="582" actId="1076"/>
          <ac:picMkLst>
            <pc:docMk/>
            <pc:sldMk cId="3878810992" sldId="259"/>
            <ac:picMk id="10" creationId="{5B87A49C-85FA-D1B3-0205-03966CA88DC7}"/>
          </ac:picMkLst>
        </pc:picChg>
        <pc:picChg chg="add del mod">
          <ac:chgData name="李翊銘 (113202508)" userId="03e173b2-4b38-4972-aeb8-1ad143fd4f9c" providerId="ADAL" clId="{C49FB37C-EF40-420A-A506-AF4634EC1DE1}" dt="2026-07-28T07:56:42.283" v="429" actId="478"/>
          <ac:picMkLst>
            <pc:docMk/>
            <pc:sldMk cId="3878810992" sldId="259"/>
            <ac:picMk id="16" creationId="{CF690DDC-BB17-4245-1D38-124F0A5B9594}"/>
          </ac:picMkLst>
        </pc:picChg>
      </pc:sldChg>
      <pc:sldChg chg="addSp delSp modSp add del mod">
        <pc:chgData name="李翊銘 (113202508)" userId="03e173b2-4b38-4972-aeb8-1ad143fd4f9c" providerId="ADAL" clId="{C49FB37C-EF40-420A-A506-AF4634EC1DE1}" dt="2026-07-29T04:52:57.395" v="626" actId="2696"/>
        <pc:sldMkLst>
          <pc:docMk/>
          <pc:sldMk cId="916508570" sldId="260"/>
        </pc:sldMkLst>
        <pc:spChg chg="add del mod">
          <ac:chgData name="李翊銘 (113202508)" userId="03e173b2-4b38-4972-aeb8-1ad143fd4f9c" providerId="ADAL" clId="{C49FB37C-EF40-420A-A506-AF4634EC1DE1}" dt="2026-07-28T07:49:49.342" v="244" actId="478"/>
          <ac:spMkLst>
            <pc:docMk/>
            <pc:sldMk cId="916508570" sldId="260"/>
            <ac:spMk id="4" creationId="{2479B522-49BD-D001-7540-D17E46C170BD}"/>
          </ac:spMkLst>
        </pc:spChg>
        <pc:spChg chg="add mod">
          <ac:chgData name="李翊銘 (113202508)" userId="03e173b2-4b38-4972-aeb8-1ad143fd4f9c" providerId="ADAL" clId="{C49FB37C-EF40-420A-A506-AF4634EC1DE1}" dt="2026-07-28T06:21:36.448" v="234" actId="1076"/>
          <ac:spMkLst>
            <pc:docMk/>
            <pc:sldMk cId="916508570" sldId="260"/>
            <ac:spMk id="11" creationId="{037906B1-0A85-3E76-238E-4545A62AA18C}"/>
          </ac:spMkLst>
        </pc:spChg>
        <pc:spChg chg="add mod">
          <ac:chgData name="李翊銘 (113202508)" userId="03e173b2-4b38-4972-aeb8-1ad143fd4f9c" providerId="ADAL" clId="{C49FB37C-EF40-420A-A506-AF4634EC1DE1}" dt="2026-07-28T06:21:36.448" v="234" actId="1076"/>
          <ac:spMkLst>
            <pc:docMk/>
            <pc:sldMk cId="916508570" sldId="260"/>
            <ac:spMk id="13" creationId="{D5BBEABE-7307-E4A2-96B5-7B3245C14D05}"/>
          </ac:spMkLst>
        </pc:spChg>
        <pc:graphicFrameChg chg="add modGraphic">
          <ac:chgData name="李翊銘 (113202508)" userId="03e173b2-4b38-4972-aeb8-1ad143fd4f9c" providerId="ADAL" clId="{C49FB37C-EF40-420A-A506-AF4634EC1DE1}" dt="2026-07-28T07:57:36.114" v="457" actId="20577"/>
          <ac:graphicFrameMkLst>
            <pc:docMk/>
            <pc:sldMk cId="916508570" sldId="260"/>
            <ac:graphicFrameMk id="15" creationId="{0A4DCFBB-8DB3-56C3-D8BA-AC53784FB51A}"/>
          </ac:graphicFrameMkLst>
        </pc:graphicFrameChg>
        <pc:picChg chg="del">
          <ac:chgData name="李翊銘 (113202508)" userId="03e173b2-4b38-4972-aeb8-1ad143fd4f9c" providerId="ADAL" clId="{C49FB37C-EF40-420A-A506-AF4634EC1DE1}" dt="2026-07-28T06:16:49.899" v="168" actId="478"/>
          <ac:picMkLst>
            <pc:docMk/>
            <pc:sldMk cId="916508570" sldId="260"/>
            <ac:picMk id="5" creationId="{B2E3C318-EED0-D13D-1F90-42A514C70BB0}"/>
          </ac:picMkLst>
        </pc:picChg>
        <pc:picChg chg="del">
          <ac:chgData name="李翊銘 (113202508)" userId="03e173b2-4b38-4972-aeb8-1ad143fd4f9c" providerId="ADAL" clId="{C49FB37C-EF40-420A-A506-AF4634EC1DE1}" dt="2026-07-28T06:16:50.473" v="169" actId="478"/>
          <ac:picMkLst>
            <pc:docMk/>
            <pc:sldMk cId="916508570" sldId="260"/>
            <ac:picMk id="7" creationId="{41565B56-A99C-DBB3-5625-C1FABF322B63}"/>
          </ac:picMkLst>
        </pc:picChg>
        <pc:picChg chg="add">
          <ac:chgData name="李翊銘 (113202508)" userId="03e173b2-4b38-4972-aeb8-1ad143fd4f9c" providerId="ADAL" clId="{C49FB37C-EF40-420A-A506-AF4634EC1DE1}" dt="2026-07-28T06:20:47.848" v="231" actId="22"/>
          <ac:picMkLst>
            <pc:docMk/>
            <pc:sldMk cId="916508570" sldId="260"/>
            <ac:picMk id="8" creationId="{5782248E-635A-7C16-A031-43E8C42F83ED}"/>
          </ac:picMkLst>
        </pc:picChg>
        <pc:picChg chg="mod">
          <ac:chgData name="李翊銘 (113202508)" userId="03e173b2-4b38-4972-aeb8-1ad143fd4f9c" providerId="ADAL" clId="{C49FB37C-EF40-420A-A506-AF4634EC1DE1}" dt="2026-07-28T07:57:08.334" v="435" actId="1076"/>
          <ac:picMkLst>
            <pc:docMk/>
            <pc:sldMk cId="916508570" sldId="260"/>
            <ac:picMk id="9" creationId="{44C3CFEE-6622-6061-A69B-BD4D1DA9D327}"/>
          </ac:picMkLst>
        </pc:picChg>
      </pc:sldChg>
      <pc:sldChg chg="addSp delSp modSp add mod ord">
        <pc:chgData name="李翊銘 (113202508)" userId="03e173b2-4b38-4972-aeb8-1ad143fd4f9c" providerId="ADAL" clId="{C49FB37C-EF40-420A-A506-AF4634EC1DE1}" dt="2026-07-29T05:52:31.766" v="992" actId="20577"/>
        <pc:sldMkLst>
          <pc:docMk/>
          <pc:sldMk cId="2931188849" sldId="261"/>
        </pc:sldMkLst>
        <pc:spChg chg="mod">
          <ac:chgData name="李翊銘 (113202508)" userId="03e173b2-4b38-4972-aeb8-1ad143fd4f9c" providerId="ADAL" clId="{C49FB37C-EF40-420A-A506-AF4634EC1DE1}" dt="2026-07-29T04:53:35.504" v="629" actId="1076"/>
          <ac:spMkLst>
            <pc:docMk/>
            <pc:sldMk cId="2931188849" sldId="261"/>
            <ac:spMk id="6" creationId="{8EDB2015-B2EC-9098-8722-BEA4EF69C6D1}"/>
          </ac:spMkLst>
        </pc:spChg>
        <pc:spChg chg="mod">
          <ac:chgData name="李翊銘 (113202508)" userId="03e173b2-4b38-4972-aeb8-1ad143fd4f9c" providerId="ADAL" clId="{C49FB37C-EF40-420A-A506-AF4634EC1DE1}" dt="2026-07-29T04:53:35.504" v="629" actId="1076"/>
          <ac:spMkLst>
            <pc:docMk/>
            <pc:sldMk cId="2931188849" sldId="261"/>
            <ac:spMk id="8" creationId="{34D4DB1F-02CF-8602-76A3-D413B86C318C}"/>
          </ac:spMkLst>
        </pc:spChg>
        <pc:spChg chg="del">
          <ac:chgData name="李翊銘 (113202508)" userId="03e173b2-4b38-4972-aeb8-1ad143fd4f9c" providerId="ADAL" clId="{C49FB37C-EF40-420A-A506-AF4634EC1DE1}" dt="2026-07-29T05:47:28.444" v="950" actId="478"/>
          <ac:spMkLst>
            <pc:docMk/>
            <pc:sldMk cId="2931188849" sldId="261"/>
            <ac:spMk id="12" creationId="{21235636-D760-244D-F379-8DA6952C57EA}"/>
          </ac:spMkLst>
        </pc:spChg>
        <pc:spChg chg="add mod">
          <ac:chgData name="李翊銘 (113202508)" userId="03e173b2-4b38-4972-aeb8-1ad143fd4f9c" providerId="ADAL" clId="{C49FB37C-EF40-420A-A506-AF4634EC1DE1}" dt="2026-07-29T05:47:28.782" v="951"/>
          <ac:spMkLst>
            <pc:docMk/>
            <pc:sldMk cId="2931188849" sldId="261"/>
            <ac:spMk id="13" creationId="{D9367609-BCBC-9512-B21C-EA0F1BD251FD}"/>
          </ac:spMkLst>
        </pc:spChg>
        <pc:graphicFrameChg chg="add modGraphic">
          <ac:chgData name="李翊銘 (113202508)" userId="03e173b2-4b38-4972-aeb8-1ad143fd4f9c" providerId="ADAL" clId="{C49FB37C-EF40-420A-A506-AF4634EC1DE1}" dt="2026-07-29T05:52:31.766" v="992" actId="20577"/>
          <ac:graphicFrameMkLst>
            <pc:docMk/>
            <pc:sldMk cId="2931188849" sldId="261"/>
            <ac:graphicFrameMk id="9" creationId="{991FCE16-39E8-EA92-856B-E285A7420683}"/>
          </ac:graphicFrameMkLst>
        </pc:graphicFrameChg>
        <pc:graphicFrameChg chg="del">
          <ac:chgData name="李翊銘 (113202508)" userId="03e173b2-4b38-4972-aeb8-1ad143fd4f9c" providerId="ADAL" clId="{C49FB37C-EF40-420A-A506-AF4634EC1DE1}" dt="2026-07-29T04:48:44.443" v="593" actId="478"/>
          <ac:graphicFrameMkLst>
            <pc:docMk/>
            <pc:sldMk cId="2931188849" sldId="261"/>
            <ac:graphicFrameMk id="10" creationId="{B53DB748-FEBB-7E2C-011F-F5FB76EF0114}"/>
          </ac:graphicFrameMkLst>
        </pc:graphicFrameChg>
        <pc:picChg chg="add del mod ord">
          <ac:chgData name="李翊銘 (113202508)" userId="03e173b2-4b38-4972-aeb8-1ad143fd4f9c" providerId="ADAL" clId="{C49FB37C-EF40-420A-A506-AF4634EC1DE1}" dt="2026-07-29T05:26:52.943" v="754" actId="478"/>
          <ac:picMkLst>
            <pc:docMk/>
            <pc:sldMk cId="2931188849" sldId="261"/>
            <ac:picMk id="5" creationId="{DAA1BBAD-6C8D-487D-9FFD-4A1681628E21}"/>
          </ac:picMkLst>
        </pc:picChg>
        <pc:picChg chg="add del mod">
          <ac:chgData name="李翊銘 (113202508)" userId="03e173b2-4b38-4972-aeb8-1ad143fd4f9c" providerId="ADAL" clId="{C49FB37C-EF40-420A-A506-AF4634EC1DE1}" dt="2026-07-29T05:28:45.365" v="756" actId="478"/>
          <ac:picMkLst>
            <pc:docMk/>
            <pc:sldMk cId="2931188849" sldId="261"/>
            <ac:picMk id="7" creationId="{3FF8B519-86F3-45B6-BD89-0C2DD6619758}"/>
          </ac:picMkLst>
        </pc:picChg>
        <pc:picChg chg="add mod ord">
          <ac:chgData name="李翊銘 (113202508)" userId="03e173b2-4b38-4972-aeb8-1ad143fd4f9c" providerId="ADAL" clId="{C49FB37C-EF40-420A-A506-AF4634EC1DE1}" dt="2026-07-29T05:29:31.280" v="761" actId="1076"/>
          <ac:picMkLst>
            <pc:docMk/>
            <pc:sldMk cId="2931188849" sldId="261"/>
            <ac:picMk id="11" creationId="{520AD712-88AB-67A5-AACF-9345933F1B80}"/>
          </ac:picMkLst>
        </pc:picChg>
        <pc:picChg chg="del mod">
          <ac:chgData name="李翊銘 (113202508)" userId="03e173b2-4b38-4972-aeb8-1ad143fd4f9c" providerId="ADAL" clId="{C49FB37C-EF40-420A-A506-AF4634EC1DE1}" dt="2026-07-29T04:48:53.337" v="595" actId="478"/>
          <ac:picMkLst>
            <pc:docMk/>
            <pc:sldMk cId="2931188849" sldId="261"/>
            <ac:picMk id="11" creationId="{731AE2A1-179F-E485-8042-2C08FD65DB73}"/>
          </ac:picMkLst>
        </pc:picChg>
        <pc:picChg chg="del">
          <ac:chgData name="李翊銘 (113202508)" userId="03e173b2-4b38-4972-aeb8-1ad143fd4f9c" providerId="ADAL" clId="{C49FB37C-EF40-420A-A506-AF4634EC1DE1}" dt="2026-07-29T04:48:03.962" v="588" actId="478"/>
          <ac:picMkLst>
            <pc:docMk/>
            <pc:sldMk cId="2931188849" sldId="261"/>
            <ac:picMk id="13" creationId="{97BDC2B1-EF25-D86D-937F-C1355F92CC7C}"/>
          </ac:picMkLst>
        </pc:picChg>
        <pc:picChg chg="add mod">
          <ac:chgData name="李翊銘 (113202508)" userId="03e173b2-4b38-4972-aeb8-1ad143fd4f9c" providerId="ADAL" clId="{C49FB37C-EF40-420A-A506-AF4634EC1DE1}" dt="2026-07-29T04:50:38.784" v="608" actId="1076"/>
          <ac:picMkLst>
            <pc:docMk/>
            <pc:sldMk cId="2931188849" sldId="261"/>
            <ac:picMk id="14" creationId="{87CE6D6D-F1BB-E505-B91E-63F8932DCAAC}"/>
          </ac:picMkLst>
        </pc:picChg>
        <pc:picChg chg="add del">
          <ac:chgData name="李翊銘 (113202508)" userId="03e173b2-4b38-4972-aeb8-1ad143fd4f9c" providerId="ADAL" clId="{C49FB37C-EF40-420A-A506-AF4634EC1DE1}" dt="2026-07-29T04:49:45.476" v="599" actId="478"/>
          <ac:picMkLst>
            <pc:docMk/>
            <pc:sldMk cId="2931188849" sldId="261"/>
            <ac:picMk id="16" creationId="{ADC695F2-ACBE-CE25-063C-FB01577AE4DB}"/>
          </ac:picMkLst>
        </pc:picChg>
      </pc:sldChg>
      <pc:sldChg chg="addSp delSp modSp add mod">
        <pc:chgData name="李翊銘 (113202508)" userId="03e173b2-4b38-4972-aeb8-1ad143fd4f9c" providerId="ADAL" clId="{C49FB37C-EF40-420A-A506-AF4634EC1DE1}" dt="2026-07-29T05:47:41.063" v="955"/>
        <pc:sldMkLst>
          <pc:docMk/>
          <pc:sldMk cId="2551997496" sldId="262"/>
        </pc:sldMkLst>
        <pc:spChg chg="mod">
          <ac:chgData name="李翊銘 (113202508)" userId="03e173b2-4b38-4972-aeb8-1ad143fd4f9c" providerId="ADAL" clId="{C49FB37C-EF40-420A-A506-AF4634EC1DE1}" dt="2026-07-29T04:53:09.716" v="627" actId="1076"/>
          <ac:spMkLst>
            <pc:docMk/>
            <pc:sldMk cId="2551997496" sldId="262"/>
            <ac:spMk id="6" creationId="{5A303573-0F92-A07C-1755-D157881863A3}"/>
          </ac:spMkLst>
        </pc:spChg>
        <pc:spChg chg="mod">
          <ac:chgData name="李翊銘 (113202508)" userId="03e173b2-4b38-4972-aeb8-1ad143fd4f9c" providerId="ADAL" clId="{C49FB37C-EF40-420A-A506-AF4634EC1DE1}" dt="2026-07-29T04:53:09.716" v="627" actId="1076"/>
          <ac:spMkLst>
            <pc:docMk/>
            <pc:sldMk cId="2551997496" sldId="262"/>
            <ac:spMk id="8" creationId="{5FCEF863-DBB8-2B99-BF53-6E8A188FF2F4}"/>
          </ac:spMkLst>
        </pc:spChg>
        <pc:spChg chg="del">
          <ac:chgData name="李翊銘 (113202508)" userId="03e173b2-4b38-4972-aeb8-1ad143fd4f9c" providerId="ADAL" clId="{C49FB37C-EF40-420A-A506-AF4634EC1DE1}" dt="2026-07-29T05:47:40.742" v="954" actId="478"/>
          <ac:spMkLst>
            <pc:docMk/>
            <pc:sldMk cId="2551997496" sldId="262"/>
            <ac:spMk id="9" creationId="{510D61CA-E2FF-AEFC-CE5D-9355353F91C7}"/>
          </ac:spMkLst>
        </pc:spChg>
        <pc:spChg chg="add mod">
          <ac:chgData name="李翊銘 (113202508)" userId="03e173b2-4b38-4972-aeb8-1ad143fd4f9c" providerId="ADAL" clId="{C49FB37C-EF40-420A-A506-AF4634EC1DE1}" dt="2026-07-29T05:47:41.063" v="955"/>
          <ac:spMkLst>
            <pc:docMk/>
            <pc:sldMk cId="2551997496" sldId="262"/>
            <ac:spMk id="11" creationId="{27825A8F-78DE-7FEC-AFF6-F126B00424F2}"/>
          </ac:spMkLst>
        </pc:spChg>
        <pc:graphicFrameChg chg="modGraphic">
          <ac:chgData name="李翊銘 (113202508)" userId="03e173b2-4b38-4972-aeb8-1ad143fd4f9c" providerId="ADAL" clId="{C49FB37C-EF40-420A-A506-AF4634EC1DE1}" dt="2026-07-29T05:32:18.483" v="821" actId="20577"/>
          <ac:graphicFrameMkLst>
            <pc:docMk/>
            <pc:sldMk cId="2551997496" sldId="262"/>
            <ac:graphicFrameMk id="10" creationId="{1D16089C-7731-984C-30F8-BF89B3CE1A5B}"/>
          </ac:graphicFrameMkLst>
        </pc:graphicFrameChg>
        <pc:picChg chg="add del mod">
          <ac:chgData name="李翊銘 (113202508)" userId="03e173b2-4b38-4972-aeb8-1ad143fd4f9c" providerId="ADAL" clId="{C49FB37C-EF40-420A-A506-AF4634EC1DE1}" dt="2026-07-29T05:31:19.941" v="799" actId="478"/>
          <ac:picMkLst>
            <pc:docMk/>
            <pc:sldMk cId="2551997496" sldId="262"/>
            <ac:picMk id="5" creationId="{67E72C33-61AA-2736-BEAB-B5FD6704E6C9}"/>
          </ac:picMkLst>
        </pc:picChg>
        <pc:picChg chg="add mod">
          <ac:chgData name="李翊銘 (113202508)" userId="03e173b2-4b38-4972-aeb8-1ad143fd4f9c" providerId="ADAL" clId="{C49FB37C-EF40-420A-A506-AF4634EC1DE1}" dt="2026-07-29T05:31:58.379" v="802" actId="1076"/>
          <ac:picMkLst>
            <pc:docMk/>
            <pc:sldMk cId="2551997496" sldId="262"/>
            <ac:picMk id="7" creationId="{A203FF66-CE53-BAE9-6FD4-00E12055386C}"/>
          </ac:picMkLst>
        </pc:picChg>
        <pc:picChg chg="add del mod">
          <ac:chgData name="李翊銘 (113202508)" userId="03e173b2-4b38-4972-aeb8-1ad143fd4f9c" providerId="ADAL" clId="{C49FB37C-EF40-420A-A506-AF4634EC1DE1}" dt="2026-07-29T04:54:56.199" v="639" actId="478"/>
          <ac:picMkLst>
            <pc:docMk/>
            <pc:sldMk cId="2551997496" sldId="262"/>
            <ac:picMk id="9" creationId="{435D2535-C382-D459-CE3F-CB07093BB2D7}"/>
          </ac:picMkLst>
        </pc:picChg>
        <pc:picChg chg="del">
          <ac:chgData name="李翊銘 (113202508)" userId="03e173b2-4b38-4972-aeb8-1ad143fd4f9c" providerId="ADAL" clId="{C49FB37C-EF40-420A-A506-AF4634EC1DE1}" dt="2026-07-29T04:53:49.670" v="630" actId="478"/>
          <ac:picMkLst>
            <pc:docMk/>
            <pc:sldMk cId="2551997496" sldId="262"/>
            <ac:picMk id="11" creationId="{51F6643B-3E4D-4939-9E23-2863127B2777}"/>
          </ac:picMkLst>
        </pc:picChg>
        <pc:picChg chg="del">
          <ac:chgData name="李翊銘 (113202508)" userId="03e173b2-4b38-4972-aeb8-1ad143fd4f9c" providerId="ADAL" clId="{C49FB37C-EF40-420A-A506-AF4634EC1DE1}" dt="2026-07-29T04:54:42.555" v="637" actId="478"/>
          <ac:picMkLst>
            <pc:docMk/>
            <pc:sldMk cId="2551997496" sldId="262"/>
            <ac:picMk id="13" creationId="{320CF4C6-5563-60FC-0524-F8C11A054174}"/>
          </ac:picMkLst>
        </pc:picChg>
        <pc:picChg chg="add mod">
          <ac:chgData name="李翊銘 (113202508)" userId="03e173b2-4b38-4972-aeb8-1ad143fd4f9c" providerId="ADAL" clId="{C49FB37C-EF40-420A-A506-AF4634EC1DE1}" dt="2026-07-29T04:55:26.039" v="642" actId="1076"/>
          <ac:picMkLst>
            <pc:docMk/>
            <pc:sldMk cId="2551997496" sldId="262"/>
            <ac:picMk id="14" creationId="{FDC14FCB-C274-25BD-8FC7-DA25AF03EA69}"/>
          </ac:picMkLst>
        </pc:picChg>
      </pc:sldChg>
      <pc:sldChg chg="addSp delSp modSp new mod">
        <pc:chgData name="李翊銘 (113202508)" userId="03e173b2-4b38-4972-aeb8-1ad143fd4f9c" providerId="ADAL" clId="{C49FB37C-EF40-420A-A506-AF4634EC1DE1}" dt="2026-07-29T06:00:03.298" v="1000" actId="20577"/>
        <pc:sldMkLst>
          <pc:docMk/>
          <pc:sldMk cId="2211824475" sldId="263"/>
        </pc:sldMkLst>
        <pc:spChg chg="mod">
          <ac:chgData name="李翊銘 (113202508)" userId="03e173b2-4b38-4972-aeb8-1ad143fd4f9c" providerId="ADAL" clId="{C49FB37C-EF40-420A-A506-AF4634EC1DE1}" dt="2026-07-29T05:10:22.384" v="700"/>
          <ac:spMkLst>
            <pc:docMk/>
            <pc:sldMk cId="2211824475" sldId="263"/>
            <ac:spMk id="2" creationId="{FD56084A-E913-6D92-2B10-4773131B96A5}"/>
          </ac:spMkLst>
        </pc:spChg>
        <pc:spChg chg="del">
          <ac:chgData name="李翊銘 (113202508)" userId="03e173b2-4b38-4972-aeb8-1ad143fd4f9c" providerId="ADAL" clId="{C49FB37C-EF40-420A-A506-AF4634EC1DE1}" dt="2026-07-29T05:10:33.169" v="701"/>
          <ac:spMkLst>
            <pc:docMk/>
            <pc:sldMk cId="2211824475" sldId="263"/>
            <ac:spMk id="3" creationId="{128F6429-E04D-5EAF-6BF8-98FA460FB1F2}"/>
          </ac:spMkLst>
        </pc:spChg>
        <pc:spChg chg="add del mod">
          <ac:chgData name="李翊銘 (113202508)" userId="03e173b2-4b38-4972-aeb8-1ad143fd4f9c" providerId="ADAL" clId="{C49FB37C-EF40-420A-A506-AF4634EC1DE1}" dt="2026-07-29T05:10:48.020" v="703" actId="478"/>
          <ac:spMkLst>
            <pc:docMk/>
            <pc:sldMk cId="2211824475" sldId="263"/>
            <ac:spMk id="4" creationId="{2C0D1024-B75C-C051-0238-9280C1D2F705}"/>
          </ac:spMkLst>
        </pc:spChg>
        <pc:spChg chg="add del mod">
          <ac:chgData name="李翊銘 (113202508)" userId="03e173b2-4b38-4972-aeb8-1ad143fd4f9c" providerId="ADAL" clId="{C49FB37C-EF40-420A-A506-AF4634EC1DE1}" dt="2026-07-29T05:10:50.354" v="704" actId="478"/>
          <ac:spMkLst>
            <pc:docMk/>
            <pc:sldMk cId="2211824475" sldId="263"/>
            <ac:spMk id="6" creationId="{9FEC6757-2186-FC79-2F1E-639B71E12893}"/>
          </ac:spMkLst>
        </pc:spChg>
        <pc:spChg chg="add mod">
          <ac:chgData name="李翊銘 (113202508)" userId="03e173b2-4b38-4972-aeb8-1ad143fd4f9c" providerId="ADAL" clId="{C49FB37C-EF40-420A-A506-AF4634EC1DE1}" dt="2026-07-29T06:00:03.298" v="1000" actId="20577"/>
          <ac:spMkLst>
            <pc:docMk/>
            <pc:sldMk cId="2211824475" sldId="263"/>
            <ac:spMk id="7" creationId="{27D8F5C4-4B10-8419-083C-4B1466C80D83}"/>
          </ac:spMkLst>
        </pc:spChg>
        <pc:spChg chg="del">
          <ac:chgData name="李翊銘 (113202508)" userId="03e173b2-4b38-4972-aeb8-1ad143fd4f9c" providerId="ADAL" clId="{C49FB37C-EF40-420A-A506-AF4634EC1DE1}" dt="2026-07-29T05:47:22.364" v="948" actId="478"/>
          <ac:spMkLst>
            <pc:docMk/>
            <pc:sldMk cId="2211824475" sldId="263"/>
            <ac:spMk id="10" creationId="{FB976353-36B9-293C-2089-1200F6C20F94}"/>
          </ac:spMkLst>
        </pc:spChg>
        <pc:spChg chg="add mod">
          <ac:chgData name="李翊銘 (113202508)" userId="03e173b2-4b38-4972-aeb8-1ad143fd4f9c" providerId="ADAL" clId="{C49FB37C-EF40-420A-A506-AF4634EC1DE1}" dt="2026-07-29T05:47:22.759" v="949"/>
          <ac:spMkLst>
            <pc:docMk/>
            <pc:sldMk cId="2211824475" sldId="263"/>
            <ac:spMk id="11" creationId="{173351B7-FAB5-6348-D555-70E6348F3E12}"/>
          </ac:spMkLst>
        </pc:spChg>
        <pc:picChg chg="add del mod modCrop">
          <ac:chgData name="李翊銘 (113202508)" userId="03e173b2-4b38-4972-aeb8-1ad143fd4f9c" providerId="ADAL" clId="{C49FB37C-EF40-420A-A506-AF4634EC1DE1}" dt="2026-07-29T05:35:04.410" v="829" actId="1076"/>
          <ac:picMkLst>
            <pc:docMk/>
            <pc:sldMk cId="2211824475" sldId="263"/>
            <ac:picMk id="9" creationId="{6302D768-04BD-9AB8-12A6-1F48B387FBB3}"/>
          </ac:picMkLst>
        </pc:picChg>
      </pc:sldChg>
      <pc:sldChg chg="addSp delSp modSp new mod">
        <pc:chgData name="李翊銘 (113202508)" userId="03e173b2-4b38-4972-aeb8-1ad143fd4f9c" providerId="ADAL" clId="{C49FB37C-EF40-420A-A506-AF4634EC1DE1}" dt="2026-07-29T05:47:10.129" v="945" actId="207"/>
        <pc:sldMkLst>
          <pc:docMk/>
          <pc:sldMk cId="2764404108" sldId="264"/>
        </pc:sldMkLst>
        <pc:spChg chg="del">
          <ac:chgData name="李翊銘 (113202508)" userId="03e173b2-4b38-4972-aeb8-1ad143fd4f9c" providerId="ADAL" clId="{C49FB37C-EF40-420A-A506-AF4634EC1DE1}" dt="2026-07-29T05:36:01.494" v="831" actId="478"/>
          <ac:spMkLst>
            <pc:docMk/>
            <pc:sldMk cId="2764404108" sldId="264"/>
            <ac:spMk id="2" creationId="{BA761A37-311A-136E-2514-B06FD9081448}"/>
          </ac:spMkLst>
        </pc:spChg>
        <pc:spChg chg="del">
          <ac:chgData name="李翊銘 (113202508)" userId="03e173b2-4b38-4972-aeb8-1ad143fd4f9c" providerId="ADAL" clId="{C49FB37C-EF40-420A-A506-AF4634EC1DE1}" dt="2026-07-29T05:36:03.610" v="832" actId="478"/>
          <ac:spMkLst>
            <pc:docMk/>
            <pc:sldMk cId="2764404108" sldId="264"/>
            <ac:spMk id="3" creationId="{42801D8F-4C73-0FE6-E462-F01CD0689C82}"/>
          </ac:spMkLst>
        </pc:spChg>
        <pc:spChg chg="add mod">
          <ac:chgData name="李翊銘 (113202508)" userId="03e173b2-4b38-4972-aeb8-1ad143fd4f9c" providerId="ADAL" clId="{C49FB37C-EF40-420A-A506-AF4634EC1DE1}" dt="2026-07-29T05:44:55.449" v="914" actId="20577"/>
          <ac:spMkLst>
            <pc:docMk/>
            <pc:sldMk cId="2764404108" sldId="264"/>
            <ac:spMk id="8" creationId="{9D420620-BA58-7265-8934-DBF256F0B0D2}"/>
          </ac:spMkLst>
        </pc:spChg>
        <pc:spChg chg="add mod">
          <ac:chgData name="李翊銘 (113202508)" userId="03e173b2-4b38-4972-aeb8-1ad143fd4f9c" providerId="ADAL" clId="{C49FB37C-EF40-420A-A506-AF4634EC1DE1}" dt="2026-07-29T05:44:45.235" v="904" actId="20577"/>
          <ac:spMkLst>
            <pc:docMk/>
            <pc:sldMk cId="2764404108" sldId="264"/>
            <ac:spMk id="9" creationId="{B7F38A9A-0A29-DC37-58B9-710659CCEC0A}"/>
          </ac:spMkLst>
        </pc:spChg>
        <pc:spChg chg="add mod">
          <ac:chgData name="李翊銘 (113202508)" userId="03e173b2-4b38-4972-aeb8-1ad143fd4f9c" providerId="ADAL" clId="{C49FB37C-EF40-420A-A506-AF4634EC1DE1}" dt="2026-07-29T05:45:35.637" v="928" actId="1076"/>
          <ac:spMkLst>
            <pc:docMk/>
            <pc:sldMk cId="2764404108" sldId="264"/>
            <ac:spMk id="10" creationId="{B2B62FBB-6F8D-2A2E-2CD1-F31AC691E2E7}"/>
          </ac:spMkLst>
        </pc:spChg>
        <pc:spChg chg="add mod">
          <ac:chgData name="李翊銘 (113202508)" userId="03e173b2-4b38-4972-aeb8-1ad143fd4f9c" providerId="ADAL" clId="{C49FB37C-EF40-420A-A506-AF4634EC1DE1}" dt="2026-07-29T05:45:43.851" v="933" actId="20577"/>
          <ac:spMkLst>
            <pc:docMk/>
            <pc:sldMk cId="2764404108" sldId="264"/>
            <ac:spMk id="12" creationId="{666A7A50-E09E-051A-BDC4-80CF4107C4F2}"/>
          </ac:spMkLst>
        </pc:spChg>
        <pc:spChg chg="mod">
          <ac:chgData name="李翊銘 (113202508)" userId="03e173b2-4b38-4972-aeb8-1ad143fd4f9c" providerId="ADAL" clId="{C49FB37C-EF40-420A-A506-AF4634EC1DE1}" dt="2026-07-29T05:47:10.129" v="945" actId="207"/>
          <ac:spMkLst>
            <pc:docMk/>
            <pc:sldMk cId="2764404108" sldId="264"/>
            <ac:spMk id="21" creationId="{B60CEC32-B6FD-4E17-05EE-12EA43988DAC}"/>
          </ac:spMkLst>
        </pc:spChg>
        <pc:picChg chg="add mod">
          <ac:chgData name="李翊銘 (113202508)" userId="03e173b2-4b38-4972-aeb8-1ad143fd4f9c" providerId="ADAL" clId="{C49FB37C-EF40-420A-A506-AF4634EC1DE1}" dt="2026-07-29T05:44:39.045" v="902" actId="1076"/>
          <ac:picMkLst>
            <pc:docMk/>
            <pc:sldMk cId="2764404108" sldId="264"/>
            <ac:picMk id="5" creationId="{D12F67E9-42E6-5D69-2D32-52778F34DEF2}"/>
          </ac:picMkLst>
        </pc:picChg>
        <pc:picChg chg="add mod">
          <ac:chgData name="李翊銘 (113202508)" userId="03e173b2-4b38-4972-aeb8-1ad143fd4f9c" providerId="ADAL" clId="{C49FB37C-EF40-420A-A506-AF4634EC1DE1}" dt="2026-07-29T05:44:42.102" v="903" actId="1076"/>
          <ac:picMkLst>
            <pc:docMk/>
            <pc:sldMk cId="2764404108" sldId="264"/>
            <ac:picMk id="7" creationId="{12E15775-B0B6-D65C-4FD4-FE06EF7BEC47}"/>
          </ac:picMkLst>
        </pc:picChg>
        <pc:cxnChg chg="add mod">
          <ac:chgData name="李翊銘 (113202508)" userId="03e173b2-4b38-4972-aeb8-1ad143fd4f9c" providerId="ADAL" clId="{C49FB37C-EF40-420A-A506-AF4634EC1DE1}" dt="2026-07-29T05:46:19.136" v="938" actId="14100"/>
          <ac:cxnSpMkLst>
            <pc:docMk/>
            <pc:sldMk cId="2764404108" sldId="264"/>
            <ac:cxnSpMk id="14" creationId="{735928EC-0C75-04CD-6085-B5613DABE9D4}"/>
          </ac:cxnSpMkLst>
        </pc:cxnChg>
        <pc:cxnChg chg="add mod">
          <ac:chgData name="李翊銘 (113202508)" userId="03e173b2-4b38-4972-aeb8-1ad143fd4f9c" providerId="ADAL" clId="{C49FB37C-EF40-420A-A506-AF4634EC1DE1}" dt="2026-07-29T05:46:31.143" v="941" actId="14100"/>
          <ac:cxnSpMkLst>
            <pc:docMk/>
            <pc:sldMk cId="2764404108" sldId="264"/>
            <ac:cxnSpMk id="18" creationId="{0A9D19CB-7E00-9EC0-0C39-7A8660DCB298}"/>
          </ac:cxnSpMkLst>
        </pc:cxnChg>
      </pc:sldChg>
      <pc:sldChg chg="addSp delSp modSp new mod">
        <pc:chgData name="李翊銘 (113202508)" userId="03e173b2-4b38-4972-aeb8-1ad143fd4f9c" providerId="ADAL" clId="{C49FB37C-EF40-420A-A506-AF4634EC1DE1}" dt="2026-07-29T06:00:37.124" v="1002"/>
        <pc:sldMkLst>
          <pc:docMk/>
          <pc:sldMk cId="1822592315" sldId="265"/>
        </pc:sldMkLst>
        <pc:spChg chg="del">
          <ac:chgData name="李翊銘 (113202508)" userId="03e173b2-4b38-4972-aeb8-1ad143fd4f9c" providerId="ADAL" clId="{C49FB37C-EF40-420A-A506-AF4634EC1DE1}" dt="2026-07-29T05:50:23.213" v="973" actId="478"/>
          <ac:spMkLst>
            <pc:docMk/>
            <pc:sldMk cId="1822592315" sldId="265"/>
            <ac:spMk id="2" creationId="{406E45B1-EAC4-0FE2-8CD9-968F134C6413}"/>
          </ac:spMkLst>
        </pc:spChg>
        <pc:spChg chg="add del">
          <ac:chgData name="李翊銘 (113202508)" userId="03e173b2-4b38-4972-aeb8-1ad143fd4f9c" providerId="ADAL" clId="{C49FB37C-EF40-420A-A506-AF4634EC1DE1}" dt="2026-07-29T05:50:26.858" v="976" actId="478"/>
          <ac:spMkLst>
            <pc:docMk/>
            <pc:sldMk cId="1822592315" sldId="265"/>
            <ac:spMk id="3" creationId="{8A89AF78-C70A-1327-3073-869F4CE44480}"/>
          </ac:spMkLst>
        </pc:spChg>
        <pc:spChg chg="del">
          <ac:chgData name="李翊銘 (113202508)" userId="03e173b2-4b38-4972-aeb8-1ad143fd4f9c" providerId="ADAL" clId="{C49FB37C-EF40-420A-A506-AF4634EC1DE1}" dt="2026-07-29T06:00:36.610" v="1001" actId="478"/>
          <ac:spMkLst>
            <pc:docMk/>
            <pc:sldMk cId="1822592315" sldId="265"/>
            <ac:spMk id="4" creationId="{32B9B90D-A018-903B-C341-5CA2F42F9620}"/>
          </ac:spMkLst>
        </pc:spChg>
        <pc:spChg chg="add mod">
          <ac:chgData name="李翊銘 (113202508)" userId="03e173b2-4b38-4972-aeb8-1ad143fd4f9c" providerId="ADAL" clId="{C49FB37C-EF40-420A-A506-AF4634EC1DE1}" dt="2026-07-29T06:00:37.124" v="1002"/>
          <ac:spMkLst>
            <pc:docMk/>
            <pc:sldMk cId="1822592315" sldId="265"/>
            <ac:spMk id="15" creationId="{9089A878-E14D-DD79-EA1C-2B43D71348FC}"/>
          </ac:spMkLst>
        </pc:spChg>
        <pc:graphicFrameChg chg="add del mod modGraphic">
          <ac:chgData name="李翊銘 (113202508)" userId="03e173b2-4b38-4972-aeb8-1ad143fd4f9c" providerId="ADAL" clId="{C49FB37C-EF40-420A-A506-AF4634EC1DE1}" dt="2026-07-29T05:50:26.408" v="975" actId="22"/>
          <ac:graphicFrameMkLst>
            <pc:docMk/>
            <pc:sldMk cId="1822592315" sldId="265"/>
            <ac:graphicFrameMk id="6" creationId="{34F7AFC5-31E2-A89E-A1D9-A3FE9C11D666}"/>
          </ac:graphicFrameMkLst>
        </pc:graphicFrameChg>
        <pc:graphicFrameChg chg="add del mod">
          <ac:chgData name="李翊銘 (113202508)" userId="03e173b2-4b38-4972-aeb8-1ad143fd4f9c" providerId="ADAL" clId="{C49FB37C-EF40-420A-A506-AF4634EC1DE1}" dt="2026-07-29T05:52:40.405" v="994" actId="478"/>
          <ac:graphicFrameMkLst>
            <pc:docMk/>
            <pc:sldMk cId="1822592315" sldId="265"/>
            <ac:graphicFrameMk id="8" creationId="{7DAFB949-584D-AA0E-D2A7-9E0A94D5F791}"/>
          </ac:graphicFrameMkLst>
        </pc:graphicFrameChg>
        <pc:graphicFrameChg chg="add mod modGraphic">
          <ac:chgData name="李翊銘 (113202508)" userId="03e173b2-4b38-4972-aeb8-1ad143fd4f9c" providerId="ADAL" clId="{C49FB37C-EF40-420A-A506-AF4634EC1DE1}" dt="2026-07-29T05:52:05.861" v="991" actId="1076"/>
          <ac:graphicFrameMkLst>
            <pc:docMk/>
            <pc:sldMk cId="1822592315" sldId="265"/>
            <ac:graphicFrameMk id="10" creationId="{99A5A998-923B-DCD6-AFD4-30F5683317D2}"/>
          </ac:graphicFrameMkLst>
        </pc:graphicFrameChg>
        <pc:graphicFrameChg chg="add mod">
          <ac:chgData name="李翊銘 (113202508)" userId="03e173b2-4b38-4972-aeb8-1ad143fd4f9c" providerId="ADAL" clId="{C49FB37C-EF40-420A-A506-AF4634EC1DE1}" dt="2026-07-29T05:51:53.493" v="989" actId="1076"/>
          <ac:graphicFrameMkLst>
            <pc:docMk/>
            <pc:sldMk cId="1822592315" sldId="265"/>
            <ac:graphicFrameMk id="12" creationId="{FEEC320D-C8C6-50D4-4F78-6365927ADB4F}"/>
          </ac:graphicFrameMkLst>
        </pc:graphicFrameChg>
        <pc:graphicFrameChg chg="add mod">
          <ac:chgData name="李翊銘 (113202508)" userId="03e173b2-4b38-4972-aeb8-1ad143fd4f9c" providerId="ADAL" clId="{C49FB37C-EF40-420A-A506-AF4634EC1DE1}" dt="2026-07-29T05:52:47.630" v="995" actId="1076"/>
          <ac:graphicFrameMkLst>
            <pc:docMk/>
            <pc:sldMk cId="1822592315" sldId="265"/>
            <ac:graphicFrameMk id="14" creationId="{EB674647-20AF-936B-6DF3-61C984476619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3E18BB-D04B-4CC9-9FA0-092E9A2144F2}" type="datetimeFigureOut">
              <a:rPr lang="zh-TW" altLang="en-US" smtClean="0"/>
              <a:t>2026/7/29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A30698-37DE-4300-9F6D-0C0417FDF8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3420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A30698-37DE-4300-9F6D-0C0417FDF84D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3511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9B4B49-33FE-B9B3-C242-BF531A5DD7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1E514CC-9805-D93C-F155-9680F1D31F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EB2778D-CE24-96DC-7148-E6CC87068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B2D71-4342-44D2-BD3B-9B4A1C7A734D}" type="datetime1">
              <a:rPr lang="zh-TW" altLang="en-US" smtClean="0"/>
              <a:t>2026/7/29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4BE1895-EAFB-39A3-477B-D5AAC9DD9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B6010FD-A5E0-4D58-5359-A82D9ADC0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1C49C-69E7-4AF4-B41E-B444BF7131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1549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33CB8EC-8579-0260-AA82-A32D15C76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30CFC9B-989E-6A7F-71A2-D98683EC13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9CCBBBF-F916-15C7-7C18-578577849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0AFF-C68D-41D9-A8BF-4A00F3C3103F}" type="datetime1">
              <a:rPr lang="zh-TW" altLang="en-US" smtClean="0"/>
              <a:t>2026/7/29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DE85BD0-8A50-6E23-B127-B203D439C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9ABB7B9-EC05-A41E-3F20-329538705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1C49C-69E7-4AF4-B41E-B444BF7131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9843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C8E182A1-2311-D94B-ECA9-61690BEB0C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D1FA8B8-656E-2807-9279-C61D30FB05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3C46AD0-C1B4-0C14-F513-116603E79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81504-C36D-4D77-818D-13349EB22EDC}" type="datetime1">
              <a:rPr lang="zh-TW" altLang="en-US" smtClean="0"/>
              <a:t>2026/7/29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F35C23A-2D48-ACB7-ABA5-94B9E4EBF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6385AB8-7DA1-8B8B-B25A-0D22DE591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1C49C-69E7-4AF4-B41E-B444BF7131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3612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1C77E7C-D20B-DB41-40B2-BFD43AC7C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2EC2652-FBD1-930C-25A7-67DB2A8EA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58F11DD-722A-3362-0759-B520E4AB7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C9CCF-CE85-4140-AE51-503CCF927A4D}" type="datetime1">
              <a:rPr lang="zh-TW" altLang="en-US" smtClean="0"/>
              <a:t>2026/7/29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E9F0921-A535-1FE1-D149-D07351932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86EB1F2-7C8F-6A00-85F1-8AE608D44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1C49C-69E7-4AF4-B41E-B444BF7131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0752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2B678F-A0EB-F22F-8428-ECF68A6F3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568EE4D-2ABE-56A9-81D4-606A8C2315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275BC11-C85F-4F92-CEFB-86FDE09D0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2D1A-8182-4F47-8B2D-E862AE4F2889}" type="datetime1">
              <a:rPr lang="zh-TW" altLang="en-US" smtClean="0"/>
              <a:t>2026/7/29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4846937-1E2D-3E2E-9CE7-49202B6AF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CF39BF8-6D21-748C-8D02-310CE91A6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1C49C-69E7-4AF4-B41E-B444BF7131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563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868BBF-B729-E0BF-FEA0-C58AF13DA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476C848-9A93-51CC-CBC9-AF37D2ADA5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A90BA93-9876-4EE2-556B-778D5C272B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B3EC2EA-9DC3-BAC3-F81A-13DFF0C41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90829-9F2F-4EEE-BA4F-068E3C206478}" type="datetime1">
              <a:rPr lang="zh-TW" altLang="en-US" smtClean="0"/>
              <a:t>2026/7/29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321F26A-F8CF-1EA1-67AA-339973CE7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7CA0797-B1E0-D9B4-7F7D-491F18C80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1C49C-69E7-4AF4-B41E-B444BF7131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7776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3ABA1D-2A65-EA02-03F3-3DED66429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F74700F-2222-3077-D8AA-A5EA0FB2BA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A03D21B-8854-2D45-D3A3-D3F5082129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3932D8B-D670-DC02-E85D-CA303136AE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36150591-7744-EB79-D999-5C4A2EF4AB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D4E4BE35-0847-F607-5539-3E0000B43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87084-E6BE-41EB-955D-DCDF1568F98A}" type="datetime1">
              <a:rPr lang="zh-TW" altLang="en-US" smtClean="0"/>
              <a:t>2026/7/29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005686A-0CAE-C69B-2D51-B467FFA82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C69A15E-34F0-7A21-3173-70C02B129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1C49C-69E7-4AF4-B41E-B444BF7131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2172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827C70E-78F0-E4E3-88E9-92ACE2B22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0F2F071-8C5C-26D3-FAE1-C6C0CEE7A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64297-D17F-4D5F-9EBD-29A19086A749}" type="datetime1">
              <a:rPr lang="zh-TW" altLang="en-US" smtClean="0"/>
              <a:t>2026/7/29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5C95919C-1DF9-EFB7-DEE7-101D5DD55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8DDF63C-BDD6-8B5A-8B72-97C007B90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1C49C-69E7-4AF4-B41E-B444BF7131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1665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C2CBFA6-8E5E-A748-2720-0A9B40FBB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623B-1778-4096-8CBF-C11173E92E5F}" type="datetime1">
              <a:rPr lang="zh-TW" altLang="en-US" smtClean="0"/>
              <a:t>2026/7/29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672E0B1-A306-0068-DC6D-C03690C3A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926A5F0-DF69-4ADE-D616-6D4BE9831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1C49C-69E7-4AF4-B41E-B444BF7131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5794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7E8B98A-C853-0A97-E256-8714EDB4B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5AA1C37-996D-25F8-E528-391039EBE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2E505FF-F104-7016-D15F-D58B05CE6E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5D82B1B-0E9B-1CC1-A38B-8A18FFD31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2C477-5D1F-4CD0-89A9-1983057F7565}" type="datetime1">
              <a:rPr lang="zh-TW" altLang="en-US" smtClean="0"/>
              <a:t>2026/7/29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F89492B-6883-3C70-D0C5-24FF6736A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1FAC444-BE79-9E52-DF15-1E66749CD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1C49C-69E7-4AF4-B41E-B444BF7131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2055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7FE970B-F275-CBAD-C1EB-B7F78488D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09B23A32-9D18-818E-FA9E-36CB7C992B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46942E0-4ABC-F578-D6ED-AD7967CD4D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0B691A8-25A7-3327-7056-2590F42E8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4AA11-37CB-4748-A0D2-62BAB91D52CF}" type="datetime1">
              <a:rPr lang="zh-TW" altLang="en-US" smtClean="0"/>
              <a:t>2026/7/29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A857552-5A51-F027-9D75-2A9B92F5D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6978C1E-ECEE-DAC2-789C-9DD117CE5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1C49C-69E7-4AF4-B41E-B444BF7131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5217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60DD7880-EBAA-9A8B-6CF5-1A7B6CEDF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BD4A7F4-9A6C-8CBB-4D6A-525AD350A4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1D0543D-5791-333D-AE6E-68A3D9EF2E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470B74-E011-4B00-BF1E-F496E70C30BC}" type="datetime1">
              <a:rPr lang="zh-TW" altLang="en-US" smtClean="0"/>
              <a:t>2026/7/29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A71E4FD-3DE1-C450-30DF-8C4E58D32E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D2D6B12-B3E0-7C41-2CDF-839C5C2367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31C49C-69E7-4AF4-B41E-B444BF7131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7156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7B56E2-0284-5A10-5F6C-339080FD9B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7/29 Report</a:t>
            </a:r>
            <a:endParaRPr lang="zh-TW" alt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0F77ACE-D8A8-40CB-CFB8-B1411E7612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5763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12F67E9-42E6-5D69-2D32-52778F34D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6439" y="3013905"/>
            <a:ext cx="3982065" cy="2736143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2E15775-B0B6-D65C-4FD4-FE06EF7BEC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4980" y="3013905"/>
            <a:ext cx="3764679" cy="2760406"/>
          </a:xfrm>
          <a:prstGeom prst="rect">
            <a:avLst/>
          </a:prstGeom>
        </p:spPr>
      </p:pic>
      <p:sp>
        <p:nvSpPr>
          <p:cNvPr id="8" name="標題 1">
            <a:extLst>
              <a:ext uri="{FF2B5EF4-FFF2-40B4-BE49-F238E27FC236}">
                <a16:creationId xmlns:a16="http://schemas.microsoft.com/office/drawing/2014/main" id="{9D420620-BA58-7265-8934-DBF256F0B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TW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RPC Testing </a:t>
            </a:r>
            <a:endParaRPr lang="zh-TW" alt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B7F38A9A-0A29-DC37-58B9-710659CCE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9990611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the trigger detects a cosmic ray, the oscilloscope records the signal from the RPC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TW" altLang="zh-TW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zh-TW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2B62FBB-6F8D-2A2E-2CD1-F31AC691E2E7}"/>
              </a:ext>
            </a:extLst>
          </p:cNvPr>
          <p:cNvSpPr txBox="1"/>
          <p:nvPr/>
        </p:nvSpPr>
        <p:spPr>
          <a:xfrm>
            <a:off x="5629659" y="4640825"/>
            <a:ext cx="3333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trigger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66A7A50-E09E-051A-BDC4-80CF4107C4F2}"/>
              </a:ext>
            </a:extLst>
          </p:cNvPr>
          <p:cNvSpPr txBox="1"/>
          <p:nvPr/>
        </p:nvSpPr>
        <p:spPr>
          <a:xfrm>
            <a:off x="5733955" y="3816628"/>
            <a:ext cx="3333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RPC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735928EC-0C75-04CD-6085-B5613DABE9D4}"/>
              </a:ext>
            </a:extLst>
          </p:cNvPr>
          <p:cNvCxnSpPr>
            <a:cxnSpLocks/>
            <a:stCxn id="12" idx="1"/>
          </p:cNvCxnSpPr>
          <p:nvPr/>
        </p:nvCxnSpPr>
        <p:spPr>
          <a:xfrm flipH="1">
            <a:off x="4070555" y="4001294"/>
            <a:ext cx="1663400" cy="790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0A9D19CB-7E00-9EC0-0C39-7A8660DCB298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4257368" y="4394108"/>
            <a:ext cx="1372291" cy="4313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投影片編號版面配置區 20">
            <a:extLst>
              <a:ext uri="{FF2B5EF4-FFF2-40B4-BE49-F238E27FC236}">
                <a16:creationId xmlns:a16="http://schemas.microsoft.com/office/drawing/2014/main" id="{B60CEC32-B6FD-4E17-05EE-12EA43988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1C49C-69E7-4AF4-B41E-B444BF713148}" type="slidenum">
              <a:rPr lang="zh-TW" altLang="en-US" sz="1800" smtClean="0">
                <a:solidFill>
                  <a:schemeClr val="tx1"/>
                </a:solidFill>
              </a:rPr>
              <a:t>2</a:t>
            </a:fld>
            <a:endParaRPr lang="zh-TW" alt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404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77256DA-7570-DF03-B122-3B6FB9D60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Signal Search </a:t>
            </a:r>
            <a:endParaRPr lang="zh-TW" alt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F2CF9FD4-67AC-1778-8E28-6BEC3CEE61A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6114436" cy="4351338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Signal detected: Using the moving average to filter noise, find the signal.</a:t>
                </a:r>
              </a:p>
              <a:p>
                <a:pPr marL="0" indent="0">
                  <a:buNone/>
                </a:pPr>
                <a:endParaRPr lang="en-US" altLang="zh-TW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TW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Moving average: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_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𝑎𝑣𝑔</m:t>
                          </m:r>
                        </m:sub>
                      </m:sSub>
                      <m:r>
                        <a:rPr lang="en-US" altLang="zh-TW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+2</m:t>
                              </m:r>
                            </m:sub>
                          </m:s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…+</m:t>
                          </m:r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altLang="zh-TW" sz="2000" b="0" i="1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TW" sz="20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value</m:t>
                      </m:r>
                      <m:r>
                        <a:rPr lang="en-US" altLang="zh-TW" sz="20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TW" sz="20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at</m:t>
                      </m:r>
                      <m:r>
                        <a:rPr lang="en-US" altLang="zh-TW" sz="20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TW" sz="20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time</m:t>
                      </m:r>
                      <m:r>
                        <a:rPr lang="en-US" altLang="zh-TW" sz="20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,  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TW" sz="20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quantity</m:t>
                      </m:r>
                      <m:r>
                        <a:rPr lang="en-US" altLang="zh-TW" sz="20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TW" sz="20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to</m:t>
                      </m:r>
                      <m:r>
                        <a:rPr lang="en-US" altLang="zh-TW" sz="20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TW" sz="20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take</m:t>
                      </m:r>
                      <m:r>
                        <a:rPr lang="en-US" altLang="zh-TW" sz="20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TW" sz="20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average</m:t>
                      </m:r>
                    </m:oMath>
                  </m:oMathPara>
                </a14:m>
                <a:endParaRPr lang="en-US" altLang="zh-TW" sz="20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TW" sz="20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 there is value over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±0.005</m:t>
                    </m:r>
                    <m:r>
                      <m:rPr>
                        <m:sty m:val="p"/>
                      </m:rPr>
                      <a:rPr lang="en-US" altLang="zh-TW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V</m:t>
                    </m:r>
                  </m:oMath>
                </a14:m>
                <a:r>
                  <a:rPr lang="en-US" altLang="zh-TW" sz="20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any RPC channel, it would be considered as an event.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altLang="zh-TW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altLang="zh-TW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altLang="zh-TW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endParaRPr lang="zh-TW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F2CF9FD4-67AC-1778-8E28-6BEC3CEE61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6114436" cy="4351338"/>
              </a:xfrm>
              <a:blipFill>
                <a:blip r:embed="rId2"/>
                <a:stretch>
                  <a:fillRect l="-897" t="-140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圖片 7">
            <a:extLst>
              <a:ext uri="{FF2B5EF4-FFF2-40B4-BE49-F238E27FC236}">
                <a16:creationId xmlns:a16="http://schemas.microsoft.com/office/drawing/2014/main" id="{B3DFA5CA-23B2-7A0C-4F42-05D21ADCE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2636" y="1730474"/>
            <a:ext cx="4857255" cy="3397052"/>
          </a:xfrm>
          <a:prstGeom prst="rect">
            <a:avLst/>
          </a:prstGeom>
        </p:spPr>
      </p:pic>
      <p:sp>
        <p:nvSpPr>
          <p:cNvPr id="5" name="投影片編號版面配置區 20">
            <a:extLst>
              <a:ext uri="{FF2B5EF4-FFF2-40B4-BE49-F238E27FC236}">
                <a16:creationId xmlns:a16="http://schemas.microsoft.com/office/drawing/2014/main" id="{D999024C-F059-5AD9-86B5-A2CBFC3AE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F31C49C-69E7-4AF4-B41E-B444BF713148}" type="slidenum">
              <a:rPr lang="zh-TW" altLang="en-US" sz="1800" smtClean="0">
                <a:solidFill>
                  <a:schemeClr val="tx1"/>
                </a:solidFill>
              </a:rPr>
              <a:t>3</a:t>
            </a:fld>
            <a:endParaRPr lang="zh-TW" alt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438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D56084A-E913-6D92-2B10-4773131B9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Signal Search </a:t>
            </a:r>
            <a:endParaRPr lang="zh-TW" altLang="en-US" dirty="0"/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27D8F5C4-4B10-8419-083C-4B1466C80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14436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Calculate the voltage-value distribution before 70 ns and determine the f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zh-TW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 standard-deviation threshold. </a:t>
            </a:r>
            <a:endParaRPr lang="en-US" altLang="zh-TW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TW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 value exceeding this threshold is identified as a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event</a:t>
            </a:r>
            <a:r>
              <a:rPr lang="zh-TW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zh-TW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6302D768-04BD-9AB8-12A6-1F48B387FB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5"/>
          <a:stretch>
            <a:fillRect/>
          </a:stretch>
        </p:blipFill>
        <p:spPr>
          <a:xfrm>
            <a:off x="6952636" y="1641987"/>
            <a:ext cx="5148437" cy="3574025"/>
          </a:xfrm>
          <a:prstGeom prst="rect">
            <a:avLst/>
          </a:prstGeom>
        </p:spPr>
      </p:pic>
      <p:sp>
        <p:nvSpPr>
          <p:cNvPr id="11" name="投影片編號版面配置區 20">
            <a:extLst>
              <a:ext uri="{FF2B5EF4-FFF2-40B4-BE49-F238E27FC236}">
                <a16:creationId xmlns:a16="http://schemas.microsoft.com/office/drawing/2014/main" id="{173351B7-FAB5-6348-D555-70E6348F3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F31C49C-69E7-4AF4-B41E-B444BF713148}" type="slidenum">
              <a:rPr lang="zh-TW" altLang="en-US" sz="1800" smtClean="0">
                <a:solidFill>
                  <a:schemeClr val="tx1"/>
                </a:solidFill>
              </a:rPr>
              <a:t>4</a:t>
            </a:fld>
            <a:endParaRPr lang="zh-TW" alt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824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D267-6B74-41B3-DEE9-D7E83E9DA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520AD712-88AB-67A5-AACF-9345933F1B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874" y="3847728"/>
            <a:ext cx="3854971" cy="248832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DDCB093-7A3F-863C-A37F-E3B887163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RPC Efficiency 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D652B13-DB0C-00F2-A71A-45069897D3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938" b="2689"/>
          <a:stretch>
            <a:fillRect/>
          </a:stretch>
        </p:blipFill>
        <p:spPr>
          <a:xfrm>
            <a:off x="688175" y="1690688"/>
            <a:ext cx="3145675" cy="4245255"/>
          </a:xfrm>
          <a:prstGeom prst="rect">
            <a:avLst/>
          </a:prstGeom>
        </p:spPr>
      </p:pic>
      <p:sp>
        <p:nvSpPr>
          <p:cNvPr id="6" name="左大括弧 5">
            <a:extLst>
              <a:ext uri="{FF2B5EF4-FFF2-40B4-BE49-F238E27FC236}">
                <a16:creationId xmlns:a16="http://schemas.microsoft.com/office/drawing/2014/main" id="{8EDB2015-B2EC-9098-8722-BEA4EF69C6D1}"/>
              </a:ext>
            </a:extLst>
          </p:cNvPr>
          <p:cNvSpPr/>
          <p:nvPr/>
        </p:nvSpPr>
        <p:spPr>
          <a:xfrm rot="16200000">
            <a:off x="3115788" y="5380725"/>
            <a:ext cx="400111" cy="644013"/>
          </a:xfrm>
          <a:prstGeom prst="leftBrace">
            <a:avLst>
              <a:gd name="adj1" fmla="val 8333"/>
              <a:gd name="adj2" fmla="val 4838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4D4DB1F-02CF-8602-76A3-D413B86C318C}"/>
              </a:ext>
            </a:extLst>
          </p:cNvPr>
          <p:cNvSpPr txBox="1"/>
          <p:nvPr/>
        </p:nvSpPr>
        <p:spPr>
          <a:xfrm>
            <a:off x="2199883" y="5902787"/>
            <a:ext cx="22319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dirty="0"/>
              <a:t>Measure channels</a:t>
            </a:r>
            <a:endParaRPr lang="zh-TW" altLang="en-US" sz="2000" dirty="0"/>
          </a:p>
        </p:txBody>
      </p:sp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991FCE16-39E8-EA92-856B-E285A74206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2906951"/>
              </p:ext>
            </p:extLst>
          </p:nvPr>
        </p:nvGraphicFramePr>
        <p:xfrm>
          <a:off x="7989915" y="2090798"/>
          <a:ext cx="3975942" cy="4058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5314">
                  <a:extLst>
                    <a:ext uri="{9D8B030D-6E8A-4147-A177-3AD203B41FA5}">
                      <a16:colId xmlns:a16="http://schemas.microsoft.com/office/drawing/2014/main" val="3044242028"/>
                    </a:ext>
                  </a:extLst>
                </a:gridCol>
                <a:gridCol w="1325314">
                  <a:extLst>
                    <a:ext uri="{9D8B030D-6E8A-4147-A177-3AD203B41FA5}">
                      <a16:colId xmlns:a16="http://schemas.microsoft.com/office/drawing/2014/main" val="2883698870"/>
                    </a:ext>
                  </a:extLst>
                </a:gridCol>
                <a:gridCol w="1325314">
                  <a:extLst>
                    <a:ext uri="{9D8B030D-6E8A-4147-A177-3AD203B41FA5}">
                      <a16:colId xmlns:a16="http://schemas.microsoft.com/office/drawing/2014/main" val="2619812686"/>
                    </a:ext>
                  </a:extLst>
                </a:gridCol>
              </a:tblGrid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Applied </a:t>
                      </a:r>
                      <a:r>
                        <a:rPr lang="en-US" altLang="zh-TW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voltagev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Efficiency</a:t>
                      </a:r>
                    </a:p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(Moving avg)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Efficiency</a:t>
                      </a:r>
                    </a:p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(Sigma)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568341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7577952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0955688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06367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185407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661856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7318596"/>
                  </a:ext>
                </a:extLst>
              </a:tr>
            </a:tbl>
          </a:graphicData>
        </a:graphic>
      </p:graphicFrame>
      <p:pic>
        <p:nvPicPr>
          <p:cNvPr id="14" name="圖片 13">
            <a:extLst>
              <a:ext uri="{FF2B5EF4-FFF2-40B4-BE49-F238E27FC236}">
                <a16:creationId xmlns:a16="http://schemas.microsoft.com/office/drawing/2014/main" id="{87CE6D6D-F1BB-E505-B91E-63F8932DCA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875" y="1359403"/>
            <a:ext cx="3854970" cy="2488325"/>
          </a:xfrm>
          <a:prstGeom prst="rect">
            <a:avLst/>
          </a:prstGeom>
        </p:spPr>
      </p:pic>
      <p:sp>
        <p:nvSpPr>
          <p:cNvPr id="13" name="投影片編號版面配置區 20">
            <a:extLst>
              <a:ext uri="{FF2B5EF4-FFF2-40B4-BE49-F238E27FC236}">
                <a16:creationId xmlns:a16="http://schemas.microsoft.com/office/drawing/2014/main" id="{D9367609-BCBC-9512-B21C-EA0F1BD25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F31C49C-69E7-4AF4-B41E-B444BF713148}" type="slidenum">
              <a:rPr lang="zh-TW" altLang="en-US" sz="1800" smtClean="0">
                <a:solidFill>
                  <a:schemeClr val="tx1"/>
                </a:solidFill>
              </a:rPr>
              <a:t>5</a:t>
            </a:fld>
            <a:endParaRPr lang="zh-TW" alt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188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D6FF919B-DDC2-041D-7BAF-7D258D6D12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591" y="1436394"/>
            <a:ext cx="3854970" cy="248832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2F5AE06-54BB-8009-189D-6DB8AD320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RPC Efficiency 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7914DFB-9F3B-67A2-505B-16169F1A98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938" b="2689"/>
          <a:stretch>
            <a:fillRect/>
          </a:stretch>
        </p:blipFill>
        <p:spPr>
          <a:xfrm>
            <a:off x="688175" y="1690688"/>
            <a:ext cx="3145675" cy="4245255"/>
          </a:xfrm>
          <a:prstGeom prst="rect">
            <a:avLst/>
          </a:prstGeom>
        </p:spPr>
      </p:pic>
      <p:sp>
        <p:nvSpPr>
          <p:cNvPr id="6" name="左大括弧 5">
            <a:extLst>
              <a:ext uri="{FF2B5EF4-FFF2-40B4-BE49-F238E27FC236}">
                <a16:creationId xmlns:a16="http://schemas.microsoft.com/office/drawing/2014/main" id="{5E19C183-EB5F-063E-323C-83B5B1353DE8}"/>
              </a:ext>
            </a:extLst>
          </p:cNvPr>
          <p:cNvSpPr/>
          <p:nvPr/>
        </p:nvSpPr>
        <p:spPr>
          <a:xfrm rot="16200000">
            <a:off x="2191557" y="5335223"/>
            <a:ext cx="400111" cy="644013"/>
          </a:xfrm>
          <a:prstGeom prst="leftBrace">
            <a:avLst>
              <a:gd name="adj1" fmla="val 8333"/>
              <a:gd name="adj2" fmla="val 4838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9C397E2-CD07-82F8-E351-FE65566E4EC5}"/>
              </a:ext>
            </a:extLst>
          </p:cNvPr>
          <p:cNvSpPr txBox="1"/>
          <p:nvPr/>
        </p:nvSpPr>
        <p:spPr>
          <a:xfrm>
            <a:off x="1275652" y="5857285"/>
            <a:ext cx="22319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dirty="0"/>
              <a:t>Measure channels</a:t>
            </a:r>
            <a:endParaRPr lang="zh-TW" altLang="en-US" sz="2000" dirty="0"/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A7FA67D9-93DE-1D9D-49ED-1B0A54928F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3670179"/>
              </p:ext>
            </p:extLst>
          </p:nvPr>
        </p:nvGraphicFramePr>
        <p:xfrm>
          <a:off x="7989915" y="2090798"/>
          <a:ext cx="3975942" cy="4058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5314">
                  <a:extLst>
                    <a:ext uri="{9D8B030D-6E8A-4147-A177-3AD203B41FA5}">
                      <a16:colId xmlns:a16="http://schemas.microsoft.com/office/drawing/2014/main" val="3044242028"/>
                    </a:ext>
                  </a:extLst>
                </a:gridCol>
                <a:gridCol w="1325314">
                  <a:extLst>
                    <a:ext uri="{9D8B030D-6E8A-4147-A177-3AD203B41FA5}">
                      <a16:colId xmlns:a16="http://schemas.microsoft.com/office/drawing/2014/main" val="2883698870"/>
                    </a:ext>
                  </a:extLst>
                </a:gridCol>
                <a:gridCol w="1325314">
                  <a:extLst>
                    <a:ext uri="{9D8B030D-6E8A-4147-A177-3AD203B41FA5}">
                      <a16:colId xmlns:a16="http://schemas.microsoft.com/office/drawing/2014/main" val="2619812686"/>
                    </a:ext>
                  </a:extLst>
                </a:gridCol>
              </a:tblGrid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Applied voltage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Efficiency</a:t>
                      </a:r>
                    </a:p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(Moving avg)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Efficiency</a:t>
                      </a:r>
                    </a:p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(Sigma)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568341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7577952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0955688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06367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185407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661856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7318596"/>
                  </a:ext>
                </a:extLst>
              </a:tr>
            </a:tbl>
          </a:graphicData>
        </a:graphic>
      </p:graphicFrame>
      <p:pic>
        <p:nvPicPr>
          <p:cNvPr id="5" name="圖片 4">
            <a:extLst>
              <a:ext uri="{FF2B5EF4-FFF2-40B4-BE49-F238E27FC236}">
                <a16:creationId xmlns:a16="http://schemas.microsoft.com/office/drawing/2014/main" id="{7FA88C85-D0C2-5485-D352-70925F0E84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517" y="3924718"/>
            <a:ext cx="3854966" cy="2488323"/>
          </a:xfrm>
          <a:prstGeom prst="rect">
            <a:avLst/>
          </a:prstGeom>
        </p:spPr>
      </p:pic>
      <p:sp>
        <p:nvSpPr>
          <p:cNvPr id="9" name="投影片編號版面配置區 20">
            <a:extLst>
              <a:ext uri="{FF2B5EF4-FFF2-40B4-BE49-F238E27FC236}">
                <a16:creationId xmlns:a16="http://schemas.microsoft.com/office/drawing/2014/main" id="{2CDC8A36-60AC-95DA-5AF8-9252EBBCC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F31C49C-69E7-4AF4-B41E-B444BF713148}" type="slidenum">
              <a:rPr lang="zh-TW" altLang="en-US" sz="1800" smtClean="0">
                <a:solidFill>
                  <a:schemeClr val="tx1"/>
                </a:solidFill>
              </a:rPr>
              <a:t>6</a:t>
            </a:fld>
            <a:endParaRPr lang="zh-TW" alt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962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D0534-7673-2220-4FA9-F4C8CF4F7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2548F7-F668-48E9-F876-1A6E9B102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RPC Efficiency 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C06A9DC-05FC-0454-AAD5-271E5D5740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938" b="2689"/>
          <a:stretch>
            <a:fillRect/>
          </a:stretch>
        </p:blipFill>
        <p:spPr>
          <a:xfrm>
            <a:off x="688175" y="1690688"/>
            <a:ext cx="3145675" cy="4245255"/>
          </a:xfrm>
          <a:prstGeom prst="rect">
            <a:avLst/>
          </a:prstGeom>
        </p:spPr>
      </p:pic>
      <p:sp>
        <p:nvSpPr>
          <p:cNvPr id="6" name="左大括弧 5">
            <a:extLst>
              <a:ext uri="{FF2B5EF4-FFF2-40B4-BE49-F238E27FC236}">
                <a16:creationId xmlns:a16="http://schemas.microsoft.com/office/drawing/2014/main" id="{5A303573-0F92-A07C-1755-D157881863A3}"/>
              </a:ext>
            </a:extLst>
          </p:cNvPr>
          <p:cNvSpPr/>
          <p:nvPr/>
        </p:nvSpPr>
        <p:spPr>
          <a:xfrm rot="16200000">
            <a:off x="1302985" y="5345055"/>
            <a:ext cx="400111" cy="644013"/>
          </a:xfrm>
          <a:prstGeom prst="leftBrace">
            <a:avLst>
              <a:gd name="adj1" fmla="val 8333"/>
              <a:gd name="adj2" fmla="val 4838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5FCEF863-DBB8-2B99-BF53-6E8A188FF2F4}"/>
              </a:ext>
            </a:extLst>
          </p:cNvPr>
          <p:cNvSpPr txBox="1"/>
          <p:nvPr/>
        </p:nvSpPr>
        <p:spPr>
          <a:xfrm>
            <a:off x="387080" y="5867117"/>
            <a:ext cx="22319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dirty="0"/>
              <a:t>Measure channels</a:t>
            </a:r>
            <a:endParaRPr lang="zh-TW" altLang="en-US" sz="2000" dirty="0"/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1D16089C-7731-984C-30F8-BF89B3CE1A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157656"/>
              </p:ext>
            </p:extLst>
          </p:nvPr>
        </p:nvGraphicFramePr>
        <p:xfrm>
          <a:off x="7989915" y="2090798"/>
          <a:ext cx="3975942" cy="4058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5314">
                  <a:extLst>
                    <a:ext uri="{9D8B030D-6E8A-4147-A177-3AD203B41FA5}">
                      <a16:colId xmlns:a16="http://schemas.microsoft.com/office/drawing/2014/main" val="3044242028"/>
                    </a:ext>
                  </a:extLst>
                </a:gridCol>
                <a:gridCol w="1325314">
                  <a:extLst>
                    <a:ext uri="{9D8B030D-6E8A-4147-A177-3AD203B41FA5}">
                      <a16:colId xmlns:a16="http://schemas.microsoft.com/office/drawing/2014/main" val="2883698870"/>
                    </a:ext>
                  </a:extLst>
                </a:gridCol>
                <a:gridCol w="1325314">
                  <a:extLst>
                    <a:ext uri="{9D8B030D-6E8A-4147-A177-3AD203B41FA5}">
                      <a16:colId xmlns:a16="http://schemas.microsoft.com/office/drawing/2014/main" val="2619812686"/>
                    </a:ext>
                  </a:extLst>
                </a:gridCol>
              </a:tblGrid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Applied voltage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Efficiency</a:t>
                      </a:r>
                    </a:p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(Moving avg)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Efficiency</a:t>
                      </a:r>
                    </a:p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(Sigma)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568341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7577952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0955688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06367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185407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661856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7318596"/>
                  </a:ext>
                </a:extLst>
              </a:tr>
            </a:tbl>
          </a:graphicData>
        </a:graphic>
      </p:graphicFrame>
      <p:pic>
        <p:nvPicPr>
          <p:cNvPr id="14" name="圖片 13">
            <a:extLst>
              <a:ext uri="{FF2B5EF4-FFF2-40B4-BE49-F238E27FC236}">
                <a16:creationId xmlns:a16="http://schemas.microsoft.com/office/drawing/2014/main" id="{FDC14FCB-C274-25BD-8FC7-DA25AF03EA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593" y="1436394"/>
            <a:ext cx="3854968" cy="248832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A203FF66-CE53-BAE9-6FD4-00E1205538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945" y="3924718"/>
            <a:ext cx="3854970" cy="2488325"/>
          </a:xfrm>
          <a:prstGeom prst="rect">
            <a:avLst/>
          </a:prstGeom>
        </p:spPr>
      </p:pic>
      <p:sp>
        <p:nvSpPr>
          <p:cNvPr id="11" name="投影片編號版面配置區 20">
            <a:extLst>
              <a:ext uri="{FF2B5EF4-FFF2-40B4-BE49-F238E27FC236}">
                <a16:creationId xmlns:a16="http://schemas.microsoft.com/office/drawing/2014/main" id="{27825A8F-78DE-7FEC-AFF6-F126B0042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F31C49C-69E7-4AF4-B41E-B444BF713148}" type="slidenum">
              <a:rPr lang="zh-TW" altLang="en-US" sz="1800" smtClean="0">
                <a:solidFill>
                  <a:schemeClr val="tx1"/>
                </a:solidFill>
              </a:rPr>
              <a:t>7</a:t>
            </a:fld>
            <a:endParaRPr lang="zh-TW" alt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997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99A5A998-923B-DCD6-AFD4-30F5683317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481967"/>
              </p:ext>
            </p:extLst>
          </p:nvPr>
        </p:nvGraphicFramePr>
        <p:xfrm>
          <a:off x="4200830" y="1861183"/>
          <a:ext cx="3975942" cy="4058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5314">
                  <a:extLst>
                    <a:ext uri="{9D8B030D-6E8A-4147-A177-3AD203B41FA5}">
                      <a16:colId xmlns:a16="http://schemas.microsoft.com/office/drawing/2014/main" val="3044242028"/>
                    </a:ext>
                  </a:extLst>
                </a:gridCol>
                <a:gridCol w="1325314">
                  <a:extLst>
                    <a:ext uri="{9D8B030D-6E8A-4147-A177-3AD203B41FA5}">
                      <a16:colId xmlns:a16="http://schemas.microsoft.com/office/drawing/2014/main" val="2883698870"/>
                    </a:ext>
                  </a:extLst>
                </a:gridCol>
                <a:gridCol w="1325314">
                  <a:extLst>
                    <a:ext uri="{9D8B030D-6E8A-4147-A177-3AD203B41FA5}">
                      <a16:colId xmlns:a16="http://schemas.microsoft.com/office/drawing/2014/main" val="2619812686"/>
                    </a:ext>
                  </a:extLst>
                </a:gridCol>
              </a:tblGrid>
              <a:tr h="428541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Applied voltage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Efficiency</a:t>
                      </a:r>
                    </a:p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(Moving avg)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Efficiency</a:t>
                      </a:r>
                    </a:p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(Sigma)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568341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7577952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0955688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06367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185407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661856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7318596"/>
                  </a:ext>
                </a:extLst>
              </a:tr>
            </a:tbl>
          </a:graphicData>
        </a:graphic>
      </p:graphicFrame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id="{FEEC320D-C8C6-50D4-4F78-6365927ADB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547037"/>
              </p:ext>
            </p:extLst>
          </p:nvPr>
        </p:nvGraphicFramePr>
        <p:xfrm>
          <a:off x="8238224" y="1861183"/>
          <a:ext cx="3975942" cy="4058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5314">
                  <a:extLst>
                    <a:ext uri="{9D8B030D-6E8A-4147-A177-3AD203B41FA5}">
                      <a16:colId xmlns:a16="http://schemas.microsoft.com/office/drawing/2014/main" val="3044242028"/>
                    </a:ext>
                  </a:extLst>
                </a:gridCol>
                <a:gridCol w="1325314">
                  <a:extLst>
                    <a:ext uri="{9D8B030D-6E8A-4147-A177-3AD203B41FA5}">
                      <a16:colId xmlns:a16="http://schemas.microsoft.com/office/drawing/2014/main" val="2883698870"/>
                    </a:ext>
                  </a:extLst>
                </a:gridCol>
                <a:gridCol w="1325314">
                  <a:extLst>
                    <a:ext uri="{9D8B030D-6E8A-4147-A177-3AD203B41FA5}">
                      <a16:colId xmlns:a16="http://schemas.microsoft.com/office/drawing/2014/main" val="2619812686"/>
                    </a:ext>
                  </a:extLst>
                </a:gridCol>
              </a:tblGrid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Applied voltage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Efficiency</a:t>
                      </a:r>
                    </a:p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(Moving avg)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Efficiency</a:t>
                      </a:r>
                    </a:p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(Sigma)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568341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7577952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0955688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06367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185407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661856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7318596"/>
                  </a:ext>
                </a:extLst>
              </a:tr>
            </a:tbl>
          </a:graphicData>
        </a:graphic>
      </p:graphicFrame>
      <p:graphicFrame>
        <p:nvGraphicFramePr>
          <p:cNvPr id="14" name="表格 13">
            <a:extLst>
              <a:ext uri="{FF2B5EF4-FFF2-40B4-BE49-F238E27FC236}">
                <a16:creationId xmlns:a16="http://schemas.microsoft.com/office/drawing/2014/main" id="{EB674647-20AF-936B-6DF3-61C9844766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859698"/>
              </p:ext>
            </p:extLst>
          </p:nvPr>
        </p:nvGraphicFramePr>
        <p:xfrm>
          <a:off x="163436" y="1861183"/>
          <a:ext cx="3975942" cy="4058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5314">
                  <a:extLst>
                    <a:ext uri="{9D8B030D-6E8A-4147-A177-3AD203B41FA5}">
                      <a16:colId xmlns:a16="http://schemas.microsoft.com/office/drawing/2014/main" val="3044242028"/>
                    </a:ext>
                  </a:extLst>
                </a:gridCol>
                <a:gridCol w="1325314">
                  <a:extLst>
                    <a:ext uri="{9D8B030D-6E8A-4147-A177-3AD203B41FA5}">
                      <a16:colId xmlns:a16="http://schemas.microsoft.com/office/drawing/2014/main" val="2883698870"/>
                    </a:ext>
                  </a:extLst>
                </a:gridCol>
                <a:gridCol w="1325314">
                  <a:extLst>
                    <a:ext uri="{9D8B030D-6E8A-4147-A177-3AD203B41FA5}">
                      <a16:colId xmlns:a16="http://schemas.microsoft.com/office/drawing/2014/main" val="2619812686"/>
                    </a:ext>
                  </a:extLst>
                </a:gridCol>
              </a:tblGrid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Applied voltage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Efficiency</a:t>
                      </a:r>
                    </a:p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(Moving avg)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Efficiency</a:t>
                      </a:r>
                    </a:p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(Sigma)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568341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7577952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0955688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06367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185407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661856"/>
                  </a:ext>
                </a:extLst>
              </a:tr>
              <a:tr h="523977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15kV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</a:t>
                      </a:r>
                      <a:endParaRPr lang="zh-TW" alt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7318596"/>
                  </a:ext>
                </a:extLst>
              </a:tr>
            </a:tbl>
          </a:graphicData>
        </a:graphic>
      </p:graphicFrame>
      <p:sp>
        <p:nvSpPr>
          <p:cNvPr id="15" name="投影片編號版面配置區 20">
            <a:extLst>
              <a:ext uri="{FF2B5EF4-FFF2-40B4-BE49-F238E27FC236}">
                <a16:creationId xmlns:a16="http://schemas.microsoft.com/office/drawing/2014/main" id="{9089A878-E14D-DD79-EA1C-2B43D7134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F31C49C-69E7-4AF4-B41E-B444BF713148}" type="slidenum">
              <a:rPr lang="zh-TW" altLang="en-US" sz="1800" smtClean="0">
                <a:solidFill>
                  <a:schemeClr val="tx1"/>
                </a:solidFill>
              </a:rPr>
              <a:t>8</a:t>
            </a:fld>
            <a:endParaRPr lang="zh-TW" alt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592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51D0042E1BD06747AF5E212A3F686393" ma:contentTypeVersion="5" ma:contentTypeDescription="建立新的文件。" ma:contentTypeScope="" ma:versionID="63f3a94e2f0d6accc25182d0f3daf9b9">
  <xsd:schema xmlns:xsd="http://www.w3.org/2001/XMLSchema" xmlns:xs="http://www.w3.org/2001/XMLSchema" xmlns:p="http://schemas.microsoft.com/office/2006/metadata/properties" xmlns:ns3="b2eccca7-194f-4e08-8763-ea64401b557e" targetNamespace="http://schemas.microsoft.com/office/2006/metadata/properties" ma:root="true" ma:fieldsID="ae136fb53d60c9d782320e7b6f78431e" ns3:_="">
    <xsd:import namespace="b2eccca7-194f-4e08-8763-ea64401b557e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eccca7-194f-4e08-8763-ea64401b557e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2eccca7-194f-4e08-8763-ea64401b557e" xsi:nil="true"/>
  </documentManagement>
</p:properties>
</file>

<file path=customXml/itemProps1.xml><?xml version="1.0" encoding="utf-8"?>
<ds:datastoreItem xmlns:ds="http://schemas.openxmlformats.org/officeDocument/2006/customXml" ds:itemID="{9C96F56E-0105-4887-8F06-6EA789FB2C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eccca7-194f-4e08-8763-ea64401b55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C09EF2E-E3FD-4292-8837-4C0315CC2F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E0D483-3841-4C8B-81B5-86E638581488}">
  <ds:schemaRefs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terms/"/>
    <ds:schemaRef ds:uri="http://www.w3.org/XML/1998/namespace"/>
    <ds:schemaRef ds:uri="http://purl.org/dc/elements/1.1/"/>
    <ds:schemaRef ds:uri="b2eccca7-194f-4e08-8763-ea64401b557e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395</Words>
  <Application>Microsoft Office PowerPoint</Application>
  <PresentationFormat>寬螢幕</PresentationFormat>
  <Paragraphs>169</Paragraphs>
  <Slides>8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Cambria Math</vt:lpstr>
      <vt:lpstr>Times New Roman</vt:lpstr>
      <vt:lpstr>Office 佈景主題</vt:lpstr>
      <vt:lpstr>7/29 Report</vt:lpstr>
      <vt:lpstr>RPC Testing </vt:lpstr>
      <vt:lpstr>Signal Search </vt:lpstr>
      <vt:lpstr>Signal Search </vt:lpstr>
      <vt:lpstr>RPC Efficiency </vt:lpstr>
      <vt:lpstr>RPC Efficiency </vt:lpstr>
      <vt:lpstr>RPC Efficiency 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李翊銘 (113202508)</dc:creator>
  <cp:lastModifiedBy>李翊銘 (113202508)</cp:lastModifiedBy>
  <cp:revision>1</cp:revision>
  <dcterms:created xsi:type="dcterms:W3CDTF">2026-07-27T05:12:09Z</dcterms:created>
  <dcterms:modified xsi:type="dcterms:W3CDTF">2026-07-29T08:24:27Z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0x01010051D0042E1BD06747AF5E212A3F686393</vt:lpwstr>
  </property>
</Properties>
</file>