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19"/>
  </p:notesMasterIdLst>
  <p:sldIdLst>
    <p:sldId id="256" r:id="rId5"/>
    <p:sldId id="259" r:id="rId6"/>
    <p:sldId id="285" r:id="rId7"/>
    <p:sldId id="282" r:id="rId8"/>
    <p:sldId id="283" r:id="rId9"/>
    <p:sldId id="278" r:id="rId10"/>
    <p:sldId id="268" r:id="rId11"/>
    <p:sldId id="281" r:id="rId12"/>
    <p:sldId id="293" r:id="rId13"/>
    <p:sldId id="291" r:id="rId14"/>
    <p:sldId id="292" r:id="rId15"/>
    <p:sldId id="284" r:id="rId16"/>
    <p:sldId id="290" r:id="rId17"/>
    <p:sldId id="27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DBD67084-33AA-4EF8-98EB-FF521AA3DDBA}">
          <p14:sldIdLst>
            <p14:sldId id="256"/>
            <p14:sldId id="259"/>
            <p14:sldId id="285"/>
            <p14:sldId id="282"/>
            <p14:sldId id="283"/>
            <p14:sldId id="278"/>
            <p14:sldId id="268"/>
            <p14:sldId id="281"/>
            <p14:sldId id="293"/>
            <p14:sldId id="291"/>
            <p14:sldId id="292"/>
            <p14:sldId id="284"/>
            <p14:sldId id="290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9D9"/>
    <a:srgbClr val="BDADFF"/>
    <a:srgbClr val="EADFFC"/>
    <a:srgbClr val="FFD2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7FE5FC-2EAE-4E51-B8A1-8F4A244EA0A1}" v="2423" dt="2026-09-30T13:41:22.259"/>
    <p1510:client id="{412E8E1F-A156-CB4A-BD3C-29637A718E59}" v="1815" dt="2026-09-30T09:56:17.101"/>
    <p1510:client id="{F4E77B8F-28BE-4AE1-A21C-D37F02CEAF98}" v="668" dt="2026-09-30T09:11:23.420"/>
  </p1510:revLst>
</p1510:revInfo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淺色樣式 1 - 輔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EC20E35-A176-4012-BC5E-935CFFF8708E}" styleName="中等深淺樣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209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李翊銘 (113202508)" userId="03e173b2-4b38-4972-aeb8-1ad143fd4f9c" providerId="ADAL" clId="{C49FB37C-EF40-420A-A506-AF4634EC1DE1}"/>
    <pc:docChg chg="custSel addSld modSld sldOrd modSection">
      <pc:chgData name="李翊銘 (113202508)" userId="03e173b2-4b38-4972-aeb8-1ad143fd4f9c" providerId="ADAL" clId="{C49FB37C-EF40-420A-A506-AF4634EC1DE1}" dt="2026-09-30T09:11:23.420" v="674" actId="1076"/>
      <pc:docMkLst>
        <pc:docMk/>
      </pc:docMkLst>
      <pc:sldChg chg="addSp modSp mod">
        <pc:chgData name="李翊銘 (113202508)" userId="03e173b2-4b38-4972-aeb8-1ad143fd4f9c" providerId="ADAL" clId="{C49FB37C-EF40-420A-A506-AF4634EC1DE1}" dt="2026-09-30T09:11:23.420" v="674" actId="1076"/>
        <pc:sldMkLst>
          <pc:docMk/>
          <pc:sldMk cId="4101297300" sldId="277"/>
        </pc:sldMkLst>
        <pc:picChg chg="add mod">
          <ac:chgData name="李翊銘 (113202508)" userId="03e173b2-4b38-4972-aeb8-1ad143fd4f9c" providerId="ADAL" clId="{C49FB37C-EF40-420A-A506-AF4634EC1DE1}" dt="2026-09-30T09:11:17.654" v="673" actId="1076"/>
          <ac:picMkLst>
            <pc:docMk/>
            <pc:sldMk cId="4101297300" sldId="277"/>
            <ac:picMk id="8" creationId="{DBC5AD19-0252-B5F3-0DAB-2C8E2ACFC555}"/>
          </ac:picMkLst>
        </pc:picChg>
        <pc:picChg chg="add mod">
          <ac:chgData name="李翊銘 (113202508)" userId="03e173b2-4b38-4972-aeb8-1ad143fd4f9c" providerId="ADAL" clId="{C49FB37C-EF40-420A-A506-AF4634EC1DE1}" dt="2026-09-30T09:11:23.420" v="674" actId="1076"/>
          <ac:picMkLst>
            <pc:docMk/>
            <pc:sldMk cId="4101297300" sldId="277"/>
            <ac:picMk id="10" creationId="{13F421B6-3593-D9A4-BAC0-498FB2A64CD0}"/>
          </ac:picMkLst>
        </pc:picChg>
        <pc:picChg chg="add mod">
          <ac:chgData name="李翊銘 (113202508)" userId="03e173b2-4b38-4972-aeb8-1ad143fd4f9c" providerId="ADAL" clId="{C49FB37C-EF40-420A-A506-AF4634EC1DE1}" dt="2026-09-30T09:11:13.928" v="672" actId="1076"/>
          <ac:picMkLst>
            <pc:docMk/>
            <pc:sldMk cId="4101297300" sldId="277"/>
            <ac:picMk id="12" creationId="{0F60DE06-CCD7-6A2D-5710-B92DFA67EC4F}"/>
          </ac:picMkLst>
        </pc:picChg>
      </pc:sldChg>
      <pc:sldChg chg="addSp delSp modSp mod">
        <pc:chgData name="李翊銘 (113202508)" userId="03e173b2-4b38-4972-aeb8-1ad143fd4f9c" providerId="ADAL" clId="{C49FB37C-EF40-420A-A506-AF4634EC1DE1}" dt="2026-09-30T08:30:58.484" v="592" actId="2710"/>
        <pc:sldMkLst>
          <pc:docMk/>
          <pc:sldMk cId="1558935091" sldId="284"/>
        </pc:sldMkLst>
        <pc:spChg chg="del">
          <ac:chgData name="李翊銘 (113202508)" userId="03e173b2-4b38-4972-aeb8-1ad143fd4f9c" providerId="ADAL" clId="{C49FB37C-EF40-420A-A506-AF4634EC1DE1}" dt="2026-09-30T08:01:00.127" v="0" actId="931"/>
          <ac:spMkLst>
            <pc:docMk/>
            <pc:sldMk cId="1558935091" sldId="284"/>
            <ac:spMk id="2" creationId="{87975DC9-23A7-ABEC-A720-A079197397DB}"/>
          </ac:spMkLst>
        </pc:spChg>
        <pc:spChg chg="add del mod">
          <ac:chgData name="李翊銘 (113202508)" userId="03e173b2-4b38-4972-aeb8-1ad143fd4f9c" providerId="ADAL" clId="{C49FB37C-EF40-420A-A506-AF4634EC1DE1}" dt="2026-09-30T08:01:45.645" v="8"/>
          <ac:spMkLst>
            <pc:docMk/>
            <pc:sldMk cId="1558935091" sldId="284"/>
            <ac:spMk id="9" creationId="{F33A6607-7D6A-39C9-EFC2-CDA892445C73}"/>
          </ac:spMkLst>
        </pc:spChg>
        <pc:spChg chg="add mod">
          <ac:chgData name="李翊銘 (113202508)" userId="03e173b2-4b38-4972-aeb8-1ad143fd4f9c" providerId="ADAL" clId="{C49FB37C-EF40-420A-A506-AF4634EC1DE1}" dt="2026-09-30T08:30:58.484" v="592" actId="2710"/>
          <ac:spMkLst>
            <pc:docMk/>
            <pc:sldMk cId="1558935091" sldId="284"/>
            <ac:spMk id="10" creationId="{16EBF034-CCE2-543A-7510-165B30207B54}"/>
          </ac:spMkLst>
        </pc:spChg>
        <pc:spChg chg="add del mod">
          <ac:chgData name="李翊銘 (113202508)" userId="03e173b2-4b38-4972-aeb8-1ad143fd4f9c" providerId="ADAL" clId="{C49FB37C-EF40-420A-A506-AF4634EC1DE1}" dt="2026-09-30T08:11:12.634" v="287" actId="478"/>
          <ac:spMkLst>
            <pc:docMk/>
            <pc:sldMk cId="1558935091" sldId="284"/>
            <ac:spMk id="13" creationId="{A1EADF70-B804-0D6B-4A52-71D9ABD49AF0}"/>
          </ac:spMkLst>
        </pc:spChg>
        <pc:spChg chg="add mod">
          <ac:chgData name="李翊銘 (113202508)" userId="03e173b2-4b38-4972-aeb8-1ad143fd4f9c" providerId="ADAL" clId="{C49FB37C-EF40-420A-A506-AF4634EC1DE1}" dt="2026-09-30T08:17:24.131" v="326" actId="20577"/>
          <ac:spMkLst>
            <pc:docMk/>
            <pc:sldMk cId="1558935091" sldId="284"/>
            <ac:spMk id="16" creationId="{6EC516B2-D2CC-48B5-D456-6E77A47141EF}"/>
          </ac:spMkLst>
        </pc:spChg>
        <pc:spChg chg="add mod">
          <ac:chgData name="李翊銘 (113202508)" userId="03e173b2-4b38-4972-aeb8-1ad143fd4f9c" providerId="ADAL" clId="{C49FB37C-EF40-420A-A506-AF4634EC1DE1}" dt="2026-09-30T08:20:34.531" v="341" actId="313"/>
          <ac:spMkLst>
            <pc:docMk/>
            <pc:sldMk cId="1558935091" sldId="284"/>
            <ac:spMk id="17" creationId="{363A8AD5-664E-D8ED-A12B-9A3B302528E1}"/>
          </ac:spMkLst>
        </pc:spChg>
        <pc:spChg chg="add del mod">
          <ac:chgData name="李翊銘 (113202508)" userId="03e173b2-4b38-4972-aeb8-1ad143fd4f9c" providerId="ADAL" clId="{C49FB37C-EF40-420A-A506-AF4634EC1DE1}" dt="2026-09-30T08:20:44.399" v="344"/>
          <ac:spMkLst>
            <pc:docMk/>
            <pc:sldMk cId="1558935091" sldId="284"/>
            <ac:spMk id="18" creationId="{20D32FE8-9135-15C9-782D-7D65E31A3242}"/>
          </ac:spMkLst>
        </pc:spChg>
        <pc:picChg chg="add mod ord">
          <ac:chgData name="李翊銘 (113202508)" userId="03e173b2-4b38-4972-aeb8-1ad143fd4f9c" providerId="ADAL" clId="{C49FB37C-EF40-420A-A506-AF4634EC1DE1}" dt="2026-09-30T08:16:19.014" v="324" actId="1076"/>
          <ac:picMkLst>
            <pc:docMk/>
            <pc:sldMk cId="1558935091" sldId="284"/>
            <ac:picMk id="8" creationId="{08C6156F-E52D-9439-2CB9-3243D46B46DA}"/>
          </ac:picMkLst>
        </pc:picChg>
        <pc:picChg chg="add del mod">
          <ac:chgData name="李翊銘 (113202508)" userId="03e173b2-4b38-4972-aeb8-1ad143fd4f9c" providerId="ADAL" clId="{C49FB37C-EF40-420A-A506-AF4634EC1DE1}" dt="2026-09-30T08:11:10.269" v="286" actId="478"/>
          <ac:picMkLst>
            <pc:docMk/>
            <pc:sldMk cId="1558935091" sldId="284"/>
            <ac:picMk id="12" creationId="{24B40162-E98A-022B-386B-DA080914478F}"/>
          </ac:picMkLst>
        </pc:picChg>
        <pc:picChg chg="add del mod">
          <ac:chgData name="李翊銘 (113202508)" userId="03e173b2-4b38-4972-aeb8-1ad143fd4f9c" providerId="ADAL" clId="{C49FB37C-EF40-420A-A506-AF4634EC1DE1}" dt="2026-09-30T08:16:11.894" v="323" actId="478"/>
          <ac:picMkLst>
            <pc:docMk/>
            <pc:sldMk cId="1558935091" sldId="284"/>
            <ac:picMk id="15" creationId="{6920FFDD-A920-0377-75F5-782E1DAEE475}"/>
          </ac:picMkLst>
        </pc:picChg>
      </pc:sldChg>
      <pc:sldChg chg="delSp modSp new mod">
        <pc:chgData name="李翊銘 (113202508)" userId="03e173b2-4b38-4972-aeb8-1ad143fd4f9c" providerId="ADAL" clId="{C49FB37C-EF40-420A-A506-AF4634EC1DE1}" dt="2026-09-30T08:10:18.270" v="278" actId="122"/>
        <pc:sldMkLst>
          <pc:docMk/>
          <pc:sldMk cId="1085713458" sldId="290"/>
        </pc:sldMkLst>
        <pc:spChg chg="del">
          <ac:chgData name="李翊銘 (113202508)" userId="03e173b2-4b38-4972-aeb8-1ad143fd4f9c" providerId="ADAL" clId="{C49FB37C-EF40-420A-A506-AF4634EC1DE1}" dt="2026-09-30T08:10:02.112" v="268" actId="478"/>
          <ac:spMkLst>
            <pc:docMk/>
            <pc:sldMk cId="1085713458" sldId="290"/>
            <ac:spMk id="2" creationId="{3B59681C-A16A-2470-A2B4-2CBC523F8C76}"/>
          </ac:spMkLst>
        </pc:spChg>
        <pc:spChg chg="mod">
          <ac:chgData name="李翊銘 (113202508)" userId="03e173b2-4b38-4972-aeb8-1ad143fd4f9c" providerId="ADAL" clId="{C49FB37C-EF40-420A-A506-AF4634EC1DE1}" dt="2026-09-30T08:10:18.270" v="278" actId="122"/>
          <ac:spMkLst>
            <pc:docMk/>
            <pc:sldMk cId="1085713458" sldId="290"/>
            <ac:spMk id="6" creationId="{56B9E594-97B8-F7EA-47EC-8FCE98264583}"/>
          </ac:spMkLst>
        </pc:spChg>
      </pc:sldChg>
      <pc:sldChg chg="addSp modSp new mod">
        <pc:chgData name="李翊銘 (113202508)" userId="03e173b2-4b38-4972-aeb8-1ad143fd4f9c" providerId="ADAL" clId="{C49FB37C-EF40-420A-A506-AF4634EC1DE1}" dt="2026-09-30T08:43:02.658" v="655" actId="20577"/>
        <pc:sldMkLst>
          <pc:docMk/>
          <pc:sldMk cId="3997475172" sldId="291"/>
        </pc:sldMkLst>
        <pc:spChg chg="mod">
          <ac:chgData name="李翊銘 (113202508)" userId="03e173b2-4b38-4972-aeb8-1ad143fd4f9c" providerId="ADAL" clId="{C49FB37C-EF40-420A-A506-AF4634EC1DE1}" dt="2026-09-30T08:43:02.658" v="655" actId="20577"/>
          <ac:spMkLst>
            <pc:docMk/>
            <pc:sldMk cId="3997475172" sldId="291"/>
            <ac:spMk id="6" creationId="{B7D4F724-680A-03C4-9BCF-5CD4C3A3A261}"/>
          </ac:spMkLst>
        </pc:spChg>
        <pc:spChg chg="add mod">
          <ac:chgData name="李翊銘 (113202508)" userId="03e173b2-4b38-4972-aeb8-1ad143fd4f9c" providerId="ADAL" clId="{C49FB37C-EF40-420A-A506-AF4634EC1DE1}" dt="2026-09-30T08:10:56.295" v="285" actId="1076"/>
          <ac:spMkLst>
            <pc:docMk/>
            <pc:sldMk cId="3997475172" sldId="291"/>
            <ac:spMk id="10" creationId="{8A927514-B423-709F-4153-472DBA408A70}"/>
          </ac:spMkLst>
        </pc:spChg>
        <pc:picChg chg="add mod">
          <ac:chgData name="李翊銘 (113202508)" userId="03e173b2-4b38-4972-aeb8-1ad143fd4f9c" providerId="ADAL" clId="{C49FB37C-EF40-420A-A506-AF4634EC1DE1}" dt="2026-09-30T08:38:05.446" v="596" actId="1076"/>
          <ac:picMkLst>
            <pc:docMk/>
            <pc:sldMk cId="3997475172" sldId="291"/>
            <ac:picMk id="8" creationId="{BEBDB2F6-19D5-349D-32E6-AF257986BD3E}"/>
          </ac:picMkLst>
        </pc:picChg>
      </pc:sldChg>
      <pc:sldChg chg="addSp delSp modSp new mod ord">
        <pc:chgData name="李翊銘 (113202508)" userId="03e173b2-4b38-4972-aeb8-1ad143fd4f9c" providerId="ADAL" clId="{C49FB37C-EF40-420A-A506-AF4634EC1DE1}" dt="2026-09-30T08:43:12.746" v="657"/>
        <pc:sldMkLst>
          <pc:docMk/>
          <pc:sldMk cId="3517124510" sldId="292"/>
        </pc:sldMkLst>
        <pc:spChg chg="del">
          <ac:chgData name="李翊銘 (113202508)" userId="03e173b2-4b38-4972-aeb8-1ad143fd4f9c" providerId="ADAL" clId="{C49FB37C-EF40-420A-A506-AF4634EC1DE1}" dt="2026-09-30T08:21:52.995" v="346" actId="931"/>
          <ac:spMkLst>
            <pc:docMk/>
            <pc:sldMk cId="3517124510" sldId="292"/>
            <ac:spMk id="2" creationId="{5C6379E8-D96D-CD56-5E37-ED11785937AC}"/>
          </ac:spMkLst>
        </pc:spChg>
        <pc:spChg chg="mod">
          <ac:chgData name="李翊銘 (113202508)" userId="03e173b2-4b38-4972-aeb8-1ad143fd4f9c" providerId="ADAL" clId="{C49FB37C-EF40-420A-A506-AF4634EC1DE1}" dt="2026-09-30T08:26:24.098" v="382" actId="20577"/>
          <ac:spMkLst>
            <pc:docMk/>
            <pc:sldMk cId="3517124510" sldId="292"/>
            <ac:spMk id="6" creationId="{2EF08D7F-9961-BC2B-1E62-BE92315059C3}"/>
          </ac:spMkLst>
        </pc:spChg>
        <pc:spChg chg="add mod">
          <ac:chgData name="李翊銘 (113202508)" userId="03e173b2-4b38-4972-aeb8-1ad143fd4f9c" providerId="ADAL" clId="{C49FB37C-EF40-420A-A506-AF4634EC1DE1}" dt="2026-09-30T08:29:31.151" v="589" actId="2710"/>
          <ac:spMkLst>
            <pc:docMk/>
            <pc:sldMk cId="3517124510" sldId="292"/>
            <ac:spMk id="11" creationId="{FEC00DA6-D846-52C5-F4D0-C1930C2C4DD4}"/>
          </ac:spMkLst>
        </pc:spChg>
        <pc:picChg chg="add mod ord">
          <ac:chgData name="李翊銘 (113202508)" userId="03e173b2-4b38-4972-aeb8-1ad143fd4f9c" providerId="ADAL" clId="{C49FB37C-EF40-420A-A506-AF4634EC1DE1}" dt="2026-09-30T08:26:07.362" v="361" actId="1076"/>
          <ac:picMkLst>
            <pc:docMk/>
            <pc:sldMk cId="3517124510" sldId="292"/>
            <ac:picMk id="8" creationId="{24DA994E-9CA6-BE01-DEC0-DEE2D7AE3468}"/>
          </ac:picMkLst>
        </pc:picChg>
        <pc:picChg chg="add mod">
          <ac:chgData name="李翊銘 (113202508)" userId="03e173b2-4b38-4972-aeb8-1ad143fd4f9c" providerId="ADAL" clId="{C49FB37C-EF40-420A-A506-AF4634EC1DE1}" dt="2026-09-30T08:26:09.789" v="362" actId="1076"/>
          <ac:picMkLst>
            <pc:docMk/>
            <pc:sldMk cId="3517124510" sldId="292"/>
            <ac:picMk id="10" creationId="{6E7D9875-7A4F-D019-FA9A-BC1D42082794}"/>
          </ac:picMkLst>
        </pc:picChg>
      </pc:sldChg>
      <pc:sldChg chg="addSp delSp modSp new mod">
        <pc:chgData name="李翊銘 (113202508)" userId="03e173b2-4b38-4972-aeb8-1ad143fd4f9c" providerId="ADAL" clId="{C49FB37C-EF40-420A-A506-AF4634EC1DE1}" dt="2026-09-30T08:45:28.800" v="659" actId="20577"/>
        <pc:sldMkLst>
          <pc:docMk/>
          <pc:sldMk cId="404957907" sldId="293"/>
        </pc:sldMkLst>
        <pc:spChg chg="del">
          <ac:chgData name="李翊銘 (113202508)" userId="03e173b2-4b38-4972-aeb8-1ad143fd4f9c" providerId="ADAL" clId="{C49FB37C-EF40-420A-A506-AF4634EC1DE1}" dt="2026-09-30T08:40:08.364" v="604"/>
          <ac:spMkLst>
            <pc:docMk/>
            <pc:sldMk cId="404957907" sldId="293"/>
            <ac:spMk id="2" creationId="{96DFBAA0-BD9A-1B84-6A84-927F3868DB38}"/>
          </ac:spMkLst>
        </pc:spChg>
        <pc:spChg chg="add mod">
          <ac:chgData name="李翊銘 (113202508)" userId="03e173b2-4b38-4972-aeb8-1ad143fd4f9c" providerId="ADAL" clId="{C49FB37C-EF40-420A-A506-AF4634EC1DE1}" dt="2026-09-30T08:41:55.346" v="623" actId="20577"/>
          <ac:spMkLst>
            <pc:docMk/>
            <pc:sldMk cId="404957907" sldId="293"/>
            <ac:spMk id="16" creationId="{780BA417-9D21-7E78-686B-892689BA1483}"/>
          </ac:spMkLst>
        </pc:spChg>
        <pc:spChg chg="add mod">
          <ac:chgData name="李翊銘 (113202508)" userId="03e173b2-4b38-4972-aeb8-1ad143fd4f9c" providerId="ADAL" clId="{C49FB37C-EF40-420A-A506-AF4634EC1DE1}" dt="2026-09-30T08:42:12.738" v="637" actId="20577"/>
          <ac:spMkLst>
            <pc:docMk/>
            <pc:sldMk cId="404957907" sldId="293"/>
            <ac:spMk id="18" creationId="{A1B820D7-E595-8BF4-508C-B68FC7F83775}"/>
          </ac:spMkLst>
        </pc:spChg>
        <pc:spChg chg="add mod">
          <ac:chgData name="李翊銘 (113202508)" userId="03e173b2-4b38-4972-aeb8-1ad143fd4f9c" providerId="ADAL" clId="{C49FB37C-EF40-420A-A506-AF4634EC1DE1}" dt="2026-09-30T08:42:33.099" v="642" actId="20577"/>
          <ac:spMkLst>
            <pc:docMk/>
            <pc:sldMk cId="404957907" sldId="293"/>
            <ac:spMk id="19" creationId="{9E619E9C-C762-D3C6-DBF4-01465FF488AC}"/>
          </ac:spMkLst>
        </pc:spChg>
        <pc:spChg chg="add mod">
          <ac:chgData name="李翊銘 (113202508)" userId="03e173b2-4b38-4972-aeb8-1ad143fd4f9c" providerId="ADAL" clId="{C49FB37C-EF40-420A-A506-AF4634EC1DE1}" dt="2026-09-30T08:45:28.800" v="659" actId="20577"/>
          <ac:spMkLst>
            <pc:docMk/>
            <pc:sldMk cId="404957907" sldId="293"/>
            <ac:spMk id="20" creationId="{6A8643FF-C919-8990-03CE-57E0FD229929}"/>
          </ac:spMkLst>
        </pc:spChg>
        <pc:picChg chg="add mod">
          <ac:chgData name="李翊銘 (113202508)" userId="03e173b2-4b38-4972-aeb8-1ad143fd4f9c" providerId="ADAL" clId="{C49FB37C-EF40-420A-A506-AF4634EC1DE1}" dt="2026-09-30T08:40:22.547" v="608" actId="14100"/>
          <ac:picMkLst>
            <pc:docMk/>
            <pc:sldMk cId="404957907" sldId="293"/>
            <ac:picMk id="8" creationId="{DF8CC22D-A2FB-A2E0-B88B-62925EA62CD7}"/>
          </ac:picMkLst>
        </pc:picChg>
        <pc:picChg chg="add mod ord">
          <ac:chgData name="李翊銘 (113202508)" userId="03e173b2-4b38-4972-aeb8-1ad143fd4f9c" providerId="ADAL" clId="{C49FB37C-EF40-420A-A506-AF4634EC1DE1}" dt="2026-09-30T08:40:16.716" v="606" actId="1076"/>
          <ac:picMkLst>
            <pc:docMk/>
            <pc:sldMk cId="404957907" sldId="293"/>
            <ac:picMk id="10" creationId="{98A5A6BA-8219-F2F0-E27C-9015AE75EE4C}"/>
          </ac:picMkLst>
        </pc:picChg>
        <pc:picChg chg="add mod">
          <ac:chgData name="李翊銘 (113202508)" userId="03e173b2-4b38-4972-aeb8-1ad143fd4f9c" providerId="ADAL" clId="{C49FB37C-EF40-420A-A506-AF4634EC1DE1}" dt="2026-09-30T08:40:58.277" v="613" actId="1076"/>
          <ac:picMkLst>
            <pc:docMk/>
            <pc:sldMk cId="404957907" sldId="293"/>
            <ac:picMk id="12" creationId="{7D7A0192-060A-39A7-D9B0-D8B8E4E68428}"/>
          </ac:picMkLst>
        </pc:picChg>
        <pc:picChg chg="add mod">
          <ac:chgData name="李翊銘 (113202508)" userId="03e173b2-4b38-4972-aeb8-1ad143fd4f9c" providerId="ADAL" clId="{C49FB37C-EF40-420A-A506-AF4634EC1DE1}" dt="2026-09-30T08:41:29.083" v="617" actId="1076"/>
          <ac:picMkLst>
            <pc:docMk/>
            <pc:sldMk cId="404957907" sldId="293"/>
            <ac:picMk id="14" creationId="{4A3EE6A3-31F0-D46C-ED11-2BB688399289}"/>
          </ac:picMkLst>
        </pc:picChg>
      </pc:sldChg>
    </pc:docChg>
  </pc:docChgLst>
  <pc:docChgLst>
    <pc:chgData name="吳彥震 (113202531)" userId="51d1bf85-e771-4a72-91d9-74d55b93803e" providerId="ADAL" clId="{885D9C45-69A0-4DC5-BF6E-22508D315536}"/>
    <pc:docChg chg="addSld modSld sldOrd">
      <pc:chgData name="吳彥震 (113202531)" userId="51d1bf85-e771-4a72-91d9-74d55b93803e" providerId="ADAL" clId="{885D9C45-69A0-4DC5-BF6E-22508D315536}" dt="2026-09-30T13:34:09.371" v="66" actId="164"/>
      <pc:docMkLst>
        <pc:docMk/>
      </pc:docMkLst>
      <pc:sldChg chg="modSp">
        <pc:chgData name="吳彥震 (113202531)" userId="51d1bf85-e771-4a72-91d9-74d55b93803e" providerId="ADAL" clId="{885D9C45-69A0-4DC5-BF6E-22508D315536}" dt="2026-09-29T15:37:38.747" v="7"/>
        <pc:sldMkLst>
          <pc:docMk/>
          <pc:sldMk cId="1552307744" sldId="256"/>
        </pc:sldMkLst>
        <pc:spChg chg="mod">
          <ac:chgData name="吳彥震 (113202531)" userId="51d1bf85-e771-4a72-91d9-74d55b93803e" providerId="ADAL" clId="{885D9C45-69A0-4DC5-BF6E-22508D315536}" dt="2026-09-29T15:37:38.747" v="7"/>
          <ac:spMkLst>
            <pc:docMk/>
            <pc:sldMk cId="1552307744" sldId="256"/>
            <ac:spMk id="3" creationId="{03812C9B-117A-727C-6541-451C76088960}"/>
          </ac:spMkLst>
        </pc:spChg>
      </pc:sldChg>
      <pc:sldChg chg="modSp">
        <pc:chgData name="吳彥震 (113202531)" userId="51d1bf85-e771-4a72-91d9-74d55b93803e" providerId="ADAL" clId="{885D9C45-69A0-4DC5-BF6E-22508D315536}" dt="2026-09-29T15:33:06.696" v="0"/>
        <pc:sldMkLst>
          <pc:docMk/>
          <pc:sldMk cId="27084973" sldId="259"/>
        </pc:sldMkLst>
        <pc:spChg chg="mod">
          <ac:chgData name="吳彥震 (113202531)" userId="51d1bf85-e771-4a72-91d9-74d55b93803e" providerId="ADAL" clId="{885D9C45-69A0-4DC5-BF6E-22508D315536}" dt="2026-09-29T15:33:06.696" v="0"/>
          <ac:spMkLst>
            <pc:docMk/>
            <pc:sldMk cId="27084973" sldId="259"/>
            <ac:spMk id="2" creationId="{4F240374-6371-AED4-B17B-1FCD9169E0AB}"/>
          </ac:spMkLst>
        </pc:spChg>
      </pc:sldChg>
      <pc:sldChg chg="addSp delSp modSp">
        <pc:chgData name="吳彥震 (113202531)" userId="51d1bf85-e771-4a72-91d9-74d55b93803e" providerId="ADAL" clId="{885D9C45-69A0-4DC5-BF6E-22508D315536}" dt="2026-09-29T15:33:41.901" v="3" actId="571"/>
        <pc:sldMkLst>
          <pc:docMk/>
          <pc:sldMk cId="215823847" sldId="268"/>
        </pc:sldMkLst>
        <pc:spChg chg="add del mod">
          <ac:chgData name="吳彥震 (113202531)" userId="51d1bf85-e771-4a72-91d9-74d55b93803e" providerId="ADAL" clId="{885D9C45-69A0-4DC5-BF6E-22508D315536}" dt="2026-09-29T15:33:36.344" v="2"/>
          <ac:spMkLst>
            <pc:docMk/>
            <pc:sldMk cId="215823847" sldId="268"/>
            <ac:spMk id="7" creationId="{16EC619C-EDFB-2938-BD55-2CB41F9829DF}"/>
          </ac:spMkLst>
        </pc:spChg>
        <pc:spChg chg="add mod">
          <ac:chgData name="吳彥震 (113202531)" userId="51d1bf85-e771-4a72-91d9-74d55b93803e" providerId="ADAL" clId="{885D9C45-69A0-4DC5-BF6E-22508D315536}" dt="2026-09-29T15:33:41.901" v="3" actId="571"/>
          <ac:spMkLst>
            <pc:docMk/>
            <pc:sldMk cId="215823847" sldId="268"/>
            <ac:spMk id="8" creationId="{2CE06A9F-94D5-D245-7B6A-93808F343E64}"/>
          </ac:spMkLst>
        </pc:spChg>
        <pc:spChg chg="add mod">
          <ac:chgData name="吳彥震 (113202531)" userId="51d1bf85-e771-4a72-91d9-74d55b93803e" providerId="ADAL" clId="{885D9C45-69A0-4DC5-BF6E-22508D315536}" dt="2026-09-29T15:33:41.901" v="3" actId="571"/>
          <ac:spMkLst>
            <pc:docMk/>
            <pc:sldMk cId="215823847" sldId="268"/>
            <ac:spMk id="9" creationId="{00E8FC2C-3FB1-095A-D3A0-B0DA45155231}"/>
          </ac:spMkLst>
        </pc:spChg>
      </pc:sldChg>
      <pc:sldChg chg="addSp modSp">
        <pc:chgData name="吳彥震 (113202531)" userId="51d1bf85-e771-4a72-91d9-74d55b93803e" providerId="ADAL" clId="{885D9C45-69A0-4DC5-BF6E-22508D315536}" dt="2026-09-30T13:20:42.652" v="61" actId="571"/>
        <pc:sldMkLst>
          <pc:docMk/>
          <pc:sldMk cId="168559664" sldId="278"/>
        </pc:sldMkLst>
        <pc:spChg chg="mod">
          <ac:chgData name="吳彥震 (113202531)" userId="51d1bf85-e771-4a72-91d9-74d55b93803e" providerId="ADAL" clId="{885D9C45-69A0-4DC5-BF6E-22508D315536}" dt="2026-09-29T15:34:53.091" v="4"/>
          <ac:spMkLst>
            <pc:docMk/>
            <pc:sldMk cId="168559664" sldId="278"/>
            <ac:spMk id="6" creationId="{14E86141-867B-D5CF-EB2E-034A63FB1403}"/>
          </ac:spMkLst>
        </pc:spChg>
        <pc:spChg chg="add mod">
          <ac:chgData name="吳彥震 (113202531)" userId="51d1bf85-e771-4a72-91d9-74d55b93803e" providerId="ADAL" clId="{885D9C45-69A0-4DC5-BF6E-22508D315536}" dt="2026-09-30T11:46:27.458" v="54" actId="571"/>
          <ac:spMkLst>
            <pc:docMk/>
            <pc:sldMk cId="168559664" sldId="278"/>
            <ac:spMk id="35" creationId="{EB554923-EFB6-DFC2-C156-F5AEDFE39A7D}"/>
          </ac:spMkLst>
        </pc:spChg>
        <pc:spChg chg="add mod">
          <ac:chgData name="吳彥震 (113202531)" userId="51d1bf85-e771-4a72-91d9-74d55b93803e" providerId="ADAL" clId="{885D9C45-69A0-4DC5-BF6E-22508D315536}" dt="2026-09-30T11:46:55.593" v="55" actId="571"/>
          <ac:spMkLst>
            <pc:docMk/>
            <pc:sldMk cId="168559664" sldId="278"/>
            <ac:spMk id="37" creationId="{D0F39E37-514F-E2AB-9B9C-101CD3CB82D8}"/>
          </ac:spMkLst>
        </pc:spChg>
        <pc:spChg chg="add mod">
          <ac:chgData name="吳彥震 (113202531)" userId="51d1bf85-e771-4a72-91d9-74d55b93803e" providerId="ADAL" clId="{885D9C45-69A0-4DC5-BF6E-22508D315536}" dt="2026-09-30T11:49:46.533" v="56" actId="571"/>
          <ac:spMkLst>
            <pc:docMk/>
            <pc:sldMk cId="168559664" sldId="278"/>
            <ac:spMk id="41" creationId="{7E9F2829-3679-D54B-5B46-15629112ADB5}"/>
          </ac:spMkLst>
        </pc:spChg>
        <pc:spChg chg="add mod">
          <ac:chgData name="吳彥震 (113202531)" userId="51d1bf85-e771-4a72-91d9-74d55b93803e" providerId="ADAL" clId="{885D9C45-69A0-4DC5-BF6E-22508D315536}" dt="2026-09-30T13:17:25.948" v="57" actId="571"/>
          <ac:spMkLst>
            <pc:docMk/>
            <pc:sldMk cId="168559664" sldId="278"/>
            <ac:spMk id="47" creationId="{ECE33C37-1682-AE67-7A50-414EB79228B7}"/>
          </ac:spMkLst>
        </pc:spChg>
        <pc:spChg chg="add mod">
          <ac:chgData name="吳彥震 (113202531)" userId="51d1bf85-e771-4a72-91d9-74d55b93803e" providerId="ADAL" clId="{885D9C45-69A0-4DC5-BF6E-22508D315536}" dt="2026-09-30T13:20:42.652" v="61" actId="571"/>
          <ac:spMkLst>
            <pc:docMk/>
            <pc:sldMk cId="168559664" sldId="278"/>
            <ac:spMk id="64" creationId="{BE8C825D-81EE-5B53-A30D-B369DD999B6E}"/>
          </ac:spMkLst>
        </pc:spChg>
        <pc:cxnChg chg="add mod">
          <ac:chgData name="吳彥震 (113202531)" userId="51d1bf85-e771-4a72-91d9-74d55b93803e" providerId="ADAL" clId="{885D9C45-69A0-4DC5-BF6E-22508D315536}" dt="2026-09-30T13:19:11.100" v="58" actId="571"/>
          <ac:cxnSpMkLst>
            <pc:docMk/>
            <pc:sldMk cId="168559664" sldId="278"/>
            <ac:cxnSpMk id="54" creationId="{C161038D-A977-B01A-FCF8-64E97784378A}"/>
          </ac:cxnSpMkLst>
        </pc:cxnChg>
        <pc:cxnChg chg="add mod">
          <ac:chgData name="吳彥震 (113202531)" userId="51d1bf85-e771-4a72-91d9-74d55b93803e" providerId="ADAL" clId="{885D9C45-69A0-4DC5-BF6E-22508D315536}" dt="2026-09-30T13:20:23.867" v="59" actId="571"/>
          <ac:cxnSpMkLst>
            <pc:docMk/>
            <pc:sldMk cId="168559664" sldId="278"/>
            <ac:cxnSpMk id="60" creationId="{38F6AE52-286E-D00D-86CA-F7CEC898D95F}"/>
          </ac:cxnSpMkLst>
        </pc:cxnChg>
        <pc:cxnChg chg="add mod">
          <ac:chgData name="吳彥震 (113202531)" userId="51d1bf85-e771-4a72-91d9-74d55b93803e" providerId="ADAL" clId="{885D9C45-69A0-4DC5-BF6E-22508D315536}" dt="2026-09-30T13:20:29.397" v="60" actId="571"/>
          <ac:cxnSpMkLst>
            <pc:docMk/>
            <pc:sldMk cId="168559664" sldId="278"/>
            <ac:cxnSpMk id="61" creationId="{6E81DB0A-0997-E3C1-81F3-F02CC3074A60}"/>
          </ac:cxnSpMkLst>
        </pc:cxnChg>
      </pc:sldChg>
      <pc:sldChg chg="modSp">
        <pc:chgData name="吳彥震 (113202531)" userId="51d1bf85-e771-4a72-91d9-74d55b93803e" providerId="ADAL" clId="{885D9C45-69A0-4DC5-BF6E-22508D315536}" dt="2026-09-29T15:35:59.067" v="6"/>
        <pc:sldMkLst>
          <pc:docMk/>
          <pc:sldMk cId="888196865" sldId="279"/>
        </pc:sldMkLst>
        <pc:spChg chg="mod">
          <ac:chgData name="吳彥震 (113202531)" userId="51d1bf85-e771-4a72-91d9-74d55b93803e" providerId="ADAL" clId="{885D9C45-69A0-4DC5-BF6E-22508D315536}" dt="2026-09-29T15:35:59.067" v="6"/>
          <ac:spMkLst>
            <pc:docMk/>
            <pc:sldMk cId="888196865" sldId="279"/>
            <ac:spMk id="6" creationId="{1E899A8B-B112-BF16-13DC-DB12BEA227CA}"/>
          </ac:spMkLst>
        </pc:spChg>
      </pc:sldChg>
      <pc:sldChg chg="addSp delSp modSp">
        <pc:chgData name="吳彥震 (113202531)" userId="51d1bf85-e771-4a72-91d9-74d55b93803e" providerId="ADAL" clId="{885D9C45-69A0-4DC5-BF6E-22508D315536}" dt="2026-09-30T08:31:22.750" v="51" actId="571"/>
        <pc:sldMkLst>
          <pc:docMk/>
          <pc:sldMk cId="3877711909" sldId="281"/>
        </pc:sldMkLst>
        <pc:spChg chg="mod">
          <ac:chgData name="吳彥震 (113202531)" userId="51d1bf85-e771-4a72-91d9-74d55b93803e" providerId="ADAL" clId="{885D9C45-69A0-4DC5-BF6E-22508D315536}" dt="2026-09-30T08:23:43.900" v="40" actId="1076"/>
          <ac:spMkLst>
            <pc:docMk/>
            <pc:sldMk cId="3877711909" sldId="281"/>
            <ac:spMk id="9" creationId="{1CF697AD-6CB2-9358-C73D-AFBE3ED89846}"/>
          </ac:spMkLst>
        </pc:spChg>
        <pc:spChg chg="add mod">
          <ac:chgData name="吳彥震 (113202531)" userId="51d1bf85-e771-4a72-91d9-74d55b93803e" providerId="ADAL" clId="{885D9C45-69A0-4DC5-BF6E-22508D315536}" dt="2026-09-30T08:30:04.863" v="50" actId="571"/>
          <ac:spMkLst>
            <pc:docMk/>
            <pc:sldMk cId="3877711909" sldId="281"/>
            <ac:spMk id="17" creationId="{16E05AD9-62EB-D783-0294-A1BE562FE9D6}"/>
          </ac:spMkLst>
        </pc:spChg>
        <pc:spChg chg="add mod">
          <ac:chgData name="吳彥震 (113202531)" userId="51d1bf85-e771-4a72-91d9-74d55b93803e" providerId="ADAL" clId="{885D9C45-69A0-4DC5-BF6E-22508D315536}" dt="2026-09-30T08:31:22.750" v="51" actId="571"/>
          <ac:spMkLst>
            <pc:docMk/>
            <pc:sldMk cId="3877711909" sldId="281"/>
            <ac:spMk id="20" creationId="{295F49F7-246F-D918-F422-6A9D0A7FEA98}"/>
          </ac:spMkLst>
        </pc:spChg>
        <pc:picChg chg="mod">
          <ac:chgData name="吳彥震 (113202531)" userId="51d1bf85-e771-4a72-91d9-74d55b93803e" providerId="ADAL" clId="{885D9C45-69A0-4DC5-BF6E-22508D315536}" dt="2026-09-30T08:25:36.381" v="43" actId="1076"/>
          <ac:picMkLst>
            <pc:docMk/>
            <pc:sldMk cId="3877711909" sldId="281"/>
            <ac:picMk id="7" creationId="{872EA1F6-4AF5-AEB4-E1FA-3A78D9742780}"/>
          </ac:picMkLst>
        </pc:picChg>
        <pc:picChg chg="mod">
          <ac:chgData name="吳彥震 (113202531)" userId="51d1bf85-e771-4a72-91d9-74d55b93803e" providerId="ADAL" clId="{885D9C45-69A0-4DC5-BF6E-22508D315536}" dt="2026-09-30T08:25:36.381" v="43" actId="1076"/>
          <ac:picMkLst>
            <pc:docMk/>
            <pc:sldMk cId="3877711909" sldId="281"/>
            <ac:picMk id="11" creationId="{F92C0027-4378-2B82-E6B8-10422899D5A7}"/>
          </ac:picMkLst>
        </pc:picChg>
        <pc:picChg chg="add del mod">
          <ac:chgData name="吳彥震 (113202531)" userId="51d1bf85-e771-4a72-91d9-74d55b93803e" providerId="ADAL" clId="{885D9C45-69A0-4DC5-BF6E-22508D315536}" dt="2026-09-30T08:26:46.649" v="49" actId="478"/>
          <ac:picMkLst>
            <pc:docMk/>
            <pc:sldMk cId="3877711909" sldId="281"/>
            <ac:picMk id="14" creationId="{1356EC13-DECC-4626-6695-3A1AA5E3817F}"/>
          </ac:picMkLst>
        </pc:picChg>
        <pc:picChg chg="mod">
          <ac:chgData name="吳彥震 (113202531)" userId="51d1bf85-e771-4a72-91d9-74d55b93803e" providerId="ADAL" clId="{885D9C45-69A0-4DC5-BF6E-22508D315536}" dt="2026-09-30T08:26:00.718" v="47" actId="1076"/>
          <ac:picMkLst>
            <pc:docMk/>
            <pc:sldMk cId="3877711909" sldId="281"/>
            <ac:picMk id="3074" creationId="{01CAD410-4826-EE1F-BBA6-BC0EECDC8A44}"/>
          </ac:picMkLst>
        </pc:picChg>
        <pc:picChg chg="mod">
          <ac:chgData name="吳彥震 (113202531)" userId="51d1bf85-e771-4a72-91d9-74d55b93803e" providerId="ADAL" clId="{885D9C45-69A0-4DC5-BF6E-22508D315536}" dt="2026-09-30T08:25:54.501" v="45" actId="1076"/>
          <ac:picMkLst>
            <pc:docMk/>
            <pc:sldMk cId="3877711909" sldId="281"/>
            <ac:picMk id="3076" creationId="{068FD8E0-32C6-6AD8-0241-2E9E81CAC7D0}"/>
          </ac:picMkLst>
        </pc:picChg>
      </pc:sldChg>
      <pc:sldChg chg="addSp modSp">
        <pc:chgData name="吳彥震 (113202531)" userId="51d1bf85-e771-4a72-91d9-74d55b93803e" providerId="ADAL" clId="{885D9C45-69A0-4DC5-BF6E-22508D315536}" dt="2026-09-30T08:09:03.673" v="10" actId="571"/>
        <pc:sldMkLst>
          <pc:docMk/>
          <pc:sldMk cId="2003683279" sldId="282"/>
        </pc:sldMkLst>
        <pc:spChg chg="add mod">
          <ac:chgData name="吳彥震 (113202531)" userId="51d1bf85-e771-4a72-91d9-74d55b93803e" providerId="ADAL" clId="{885D9C45-69A0-4DC5-BF6E-22508D315536}" dt="2026-09-30T08:08:51.610" v="9" actId="571"/>
          <ac:spMkLst>
            <pc:docMk/>
            <pc:sldMk cId="2003683279" sldId="282"/>
            <ac:spMk id="25" creationId="{F5CFAF45-F3A5-861C-4980-2F3F47ABD1A3}"/>
          </ac:spMkLst>
        </pc:spChg>
        <pc:spChg chg="add mod">
          <ac:chgData name="吳彥震 (113202531)" userId="51d1bf85-e771-4a72-91d9-74d55b93803e" providerId="ADAL" clId="{885D9C45-69A0-4DC5-BF6E-22508D315536}" dt="2026-09-30T08:09:03.673" v="10" actId="571"/>
          <ac:spMkLst>
            <pc:docMk/>
            <pc:sldMk cId="2003683279" sldId="282"/>
            <ac:spMk id="26" creationId="{4F176AFE-9400-65F3-5E2E-EEEC542F7105}"/>
          </ac:spMkLst>
        </pc:spChg>
      </pc:sldChg>
      <pc:sldChg chg="add">
        <pc:chgData name="吳彥震 (113202531)" userId="51d1bf85-e771-4a72-91d9-74d55b93803e" providerId="ADAL" clId="{885D9C45-69A0-4DC5-BF6E-22508D315536}" dt="2026-09-30T07:46:33.085" v="8"/>
        <pc:sldMkLst>
          <pc:docMk/>
          <pc:sldMk cId="40646674" sldId="287"/>
        </pc:sldMkLst>
      </pc:sldChg>
      <pc:sldChg chg="addSp modSp ord">
        <pc:chgData name="吳彥震 (113202531)" userId="51d1bf85-e771-4a72-91d9-74d55b93803e" providerId="ADAL" clId="{885D9C45-69A0-4DC5-BF6E-22508D315536}" dt="2026-09-30T13:34:09.371" v="66" actId="164"/>
        <pc:sldMkLst>
          <pc:docMk/>
          <pc:sldMk cId="1085713458" sldId="290"/>
        </pc:sldMkLst>
        <pc:spChg chg="mod">
          <ac:chgData name="吳彥震 (113202531)" userId="51d1bf85-e771-4a72-91d9-74d55b93803e" providerId="ADAL" clId="{885D9C45-69A0-4DC5-BF6E-22508D315536}" dt="2026-09-30T13:34:09.371" v="66" actId="164"/>
          <ac:spMkLst>
            <pc:docMk/>
            <pc:sldMk cId="1085713458" sldId="290"/>
            <ac:spMk id="16" creationId="{A829DA15-B2AA-B014-F520-02E1DCD6AB00}"/>
          </ac:spMkLst>
        </pc:spChg>
        <pc:spChg chg="mod">
          <ac:chgData name="吳彥震 (113202531)" userId="51d1bf85-e771-4a72-91d9-74d55b93803e" providerId="ADAL" clId="{885D9C45-69A0-4DC5-BF6E-22508D315536}" dt="2026-09-30T13:34:09.371" v="66" actId="164"/>
          <ac:spMkLst>
            <pc:docMk/>
            <pc:sldMk cId="1085713458" sldId="290"/>
            <ac:spMk id="18" creationId="{0D3EF564-9BA0-1DF5-CE3E-43E90CD04B64}"/>
          </ac:spMkLst>
        </pc:spChg>
        <pc:spChg chg="mod">
          <ac:chgData name="吳彥震 (113202531)" userId="51d1bf85-e771-4a72-91d9-74d55b93803e" providerId="ADAL" clId="{885D9C45-69A0-4DC5-BF6E-22508D315536}" dt="2026-09-30T13:34:09.371" v="66" actId="164"/>
          <ac:spMkLst>
            <pc:docMk/>
            <pc:sldMk cId="1085713458" sldId="290"/>
            <ac:spMk id="20" creationId="{9E562A5B-8A15-6C0A-CA06-8C1CE2F9DC18}"/>
          </ac:spMkLst>
        </pc:spChg>
        <pc:spChg chg="mod">
          <ac:chgData name="吳彥震 (113202531)" userId="51d1bf85-e771-4a72-91d9-74d55b93803e" providerId="ADAL" clId="{885D9C45-69A0-4DC5-BF6E-22508D315536}" dt="2026-09-30T13:34:09.371" v="66" actId="164"/>
          <ac:spMkLst>
            <pc:docMk/>
            <pc:sldMk cId="1085713458" sldId="290"/>
            <ac:spMk id="22" creationId="{0682C7BA-FE88-B246-0E6A-001F62A547FF}"/>
          </ac:spMkLst>
        </pc:spChg>
        <pc:grpChg chg="add mod">
          <ac:chgData name="吳彥震 (113202531)" userId="51d1bf85-e771-4a72-91d9-74d55b93803e" providerId="ADAL" clId="{885D9C45-69A0-4DC5-BF6E-22508D315536}" dt="2026-09-30T13:34:09.371" v="66" actId="164"/>
          <ac:grpSpMkLst>
            <pc:docMk/>
            <pc:sldMk cId="1085713458" sldId="290"/>
            <ac:grpSpMk id="23" creationId="{AD4992ED-A3A5-55CF-884A-FCCE90FE5814}"/>
          </ac:grpSpMkLst>
        </pc:grpChg>
      </pc:sldChg>
      <pc:sldChg chg="addSp modSp ord">
        <pc:chgData name="吳彥震 (113202531)" userId="51d1bf85-e771-4a72-91d9-74d55b93803e" providerId="ADAL" clId="{885D9C45-69A0-4DC5-BF6E-22508D315536}" dt="2026-09-30T13:30:33.809" v="64" actId="571"/>
        <pc:sldMkLst>
          <pc:docMk/>
          <pc:sldMk cId="3997475172" sldId="291"/>
        </pc:sldMkLst>
        <pc:spChg chg="mod">
          <ac:chgData name="吳彥震 (113202531)" userId="51d1bf85-e771-4a72-91d9-74d55b93803e" providerId="ADAL" clId="{885D9C45-69A0-4DC5-BF6E-22508D315536}" dt="2026-09-30T13:29:37.331" v="63"/>
          <ac:spMkLst>
            <pc:docMk/>
            <pc:sldMk cId="3997475172" sldId="291"/>
            <ac:spMk id="2" creationId="{7AE34111-1F01-16D4-78E9-AFD86F4B81D7}"/>
          </ac:spMkLst>
        </pc:spChg>
        <pc:spChg chg="add mod">
          <ac:chgData name="吳彥震 (113202531)" userId="51d1bf85-e771-4a72-91d9-74d55b93803e" providerId="ADAL" clId="{885D9C45-69A0-4DC5-BF6E-22508D315536}" dt="2026-09-30T13:30:33.809" v="64" actId="571"/>
          <ac:spMkLst>
            <pc:docMk/>
            <pc:sldMk cId="3997475172" sldId="291"/>
            <ac:spMk id="27" creationId="{25622D8B-0BA0-31F7-D8FF-41C5E9402136}"/>
          </ac:spMkLst>
        </pc:spChg>
        <pc:cxnChg chg="add mod">
          <ac:chgData name="吳彥震 (113202531)" userId="51d1bf85-e771-4a72-91d9-74d55b93803e" providerId="ADAL" clId="{885D9C45-69A0-4DC5-BF6E-22508D315536}" dt="2026-09-30T13:28:36.140" v="62" actId="571"/>
          <ac:cxnSpMkLst>
            <pc:docMk/>
            <pc:sldMk cId="3997475172" sldId="291"/>
            <ac:cxnSpMk id="22" creationId="{924FA7AA-856D-17A7-CC1D-87ADD0BB565C}"/>
          </ac:cxnSpMkLst>
        </pc:cxnChg>
      </pc:sldChg>
      <pc:sldChg chg="ord">
        <pc:chgData name="吳彥震 (113202531)" userId="51d1bf85-e771-4a72-91d9-74d55b93803e" providerId="ADAL" clId="{885D9C45-69A0-4DC5-BF6E-22508D315536}" dt="2026-09-30T08:31:49.645" v="52"/>
        <pc:sldMkLst>
          <pc:docMk/>
          <pc:sldMk cId="3517124510" sldId="292"/>
        </pc:sldMkLst>
      </pc:sldChg>
    </pc:docChg>
  </pc:docChgLst>
  <pc:docChgLst>
    <pc:chgData name="葉孟昕 (113202004)" userId="99e11074-3654-423f-b10e-bed1cf48ef08" providerId="ADAL" clId="{412E8E1F-A156-CB4A-BD3C-29637A718E59}"/>
    <pc:docChg chg="undo custSel addSld delSld modSld sldOrd modSection">
      <pc:chgData name="葉孟昕 (113202004)" userId="99e11074-3654-423f-b10e-bed1cf48ef08" providerId="ADAL" clId="{412E8E1F-A156-CB4A-BD3C-29637A718E59}" dt="2026-09-30T09:56:17.101" v="1805" actId="20577"/>
      <pc:docMkLst>
        <pc:docMk/>
      </pc:docMkLst>
      <pc:sldChg chg="addSp delSp modSp mod ord">
        <pc:chgData name="葉孟昕 (113202004)" userId="99e11074-3654-423f-b10e-bed1cf48ef08" providerId="ADAL" clId="{412E8E1F-A156-CB4A-BD3C-29637A718E59}" dt="2026-09-30T09:56:17.101" v="1805" actId="20577"/>
        <pc:sldMkLst>
          <pc:docMk/>
          <pc:sldMk cId="215823847" sldId="268"/>
        </pc:sldMkLst>
        <pc:spChg chg="del mod">
          <ac:chgData name="葉孟昕 (113202004)" userId="99e11074-3654-423f-b10e-bed1cf48ef08" providerId="ADAL" clId="{412E8E1F-A156-CB4A-BD3C-29637A718E59}" dt="2026-09-30T06:55:27.626" v="1372" actId="478"/>
          <ac:spMkLst>
            <pc:docMk/>
            <pc:sldMk cId="215823847" sldId="268"/>
            <ac:spMk id="2" creationId="{1105043F-7625-C0F0-A7DE-C193FC2FC5D0}"/>
          </ac:spMkLst>
        </pc:spChg>
        <pc:spChg chg="add mod">
          <ac:chgData name="葉孟昕 (113202004)" userId="99e11074-3654-423f-b10e-bed1cf48ef08" providerId="ADAL" clId="{412E8E1F-A156-CB4A-BD3C-29637A718E59}" dt="2026-09-30T08:23:19.605" v="1761" actId="1076"/>
          <ac:spMkLst>
            <pc:docMk/>
            <pc:sldMk cId="215823847" sldId="268"/>
            <ac:spMk id="7" creationId="{F49813BF-A8CC-6D20-7545-7EC5D82ED62B}"/>
          </ac:spMkLst>
        </pc:spChg>
        <pc:spChg chg="add mod">
          <ac:chgData name="葉孟昕 (113202004)" userId="99e11074-3654-423f-b10e-bed1cf48ef08" providerId="ADAL" clId="{412E8E1F-A156-CB4A-BD3C-29637A718E59}" dt="2026-09-30T08:23:43.022" v="1766" actId="1076"/>
          <ac:spMkLst>
            <pc:docMk/>
            <pc:sldMk cId="215823847" sldId="268"/>
            <ac:spMk id="8" creationId="{2CFE0B37-E572-8406-30A9-02EDAA56816A}"/>
          </ac:spMkLst>
        </pc:spChg>
        <pc:spChg chg="add del mod">
          <ac:chgData name="葉孟昕 (113202004)" userId="99e11074-3654-423f-b10e-bed1cf48ef08" providerId="ADAL" clId="{412E8E1F-A156-CB4A-BD3C-29637A718E59}" dt="2026-09-30T06:33:29.411" v="1183"/>
          <ac:spMkLst>
            <pc:docMk/>
            <pc:sldMk cId="215823847" sldId="268"/>
            <ac:spMk id="9" creationId="{276A06BD-F1A0-3752-C7A6-EECC9CE5BF22}"/>
          </ac:spMkLst>
        </pc:spChg>
        <pc:spChg chg="add mod">
          <ac:chgData name="葉孟昕 (113202004)" userId="99e11074-3654-423f-b10e-bed1cf48ef08" providerId="ADAL" clId="{412E8E1F-A156-CB4A-BD3C-29637A718E59}" dt="2026-09-30T08:23:06.297" v="1757" actId="1076"/>
          <ac:spMkLst>
            <pc:docMk/>
            <pc:sldMk cId="215823847" sldId="268"/>
            <ac:spMk id="9" creationId="{F02B3FE9-4749-6631-0033-014784796EB5}"/>
          </ac:spMkLst>
        </pc:spChg>
        <pc:spChg chg="add mod">
          <ac:chgData name="葉孟昕 (113202004)" userId="99e11074-3654-423f-b10e-bed1cf48ef08" providerId="ADAL" clId="{412E8E1F-A156-CB4A-BD3C-29637A718E59}" dt="2026-09-30T06:57:47.850" v="1396" actId="1076"/>
          <ac:spMkLst>
            <pc:docMk/>
            <pc:sldMk cId="215823847" sldId="268"/>
            <ac:spMk id="10" creationId="{9FF69126-9FDD-9284-8BEF-0EE60FFF41BD}"/>
          </ac:spMkLst>
        </pc:spChg>
        <pc:spChg chg="add mod">
          <ac:chgData name="葉孟昕 (113202004)" userId="99e11074-3654-423f-b10e-bed1cf48ef08" providerId="ADAL" clId="{412E8E1F-A156-CB4A-BD3C-29637A718E59}" dt="2026-09-30T08:22:30.114" v="1733" actId="1076"/>
          <ac:spMkLst>
            <pc:docMk/>
            <pc:sldMk cId="215823847" sldId="268"/>
            <ac:spMk id="11" creationId="{6516DBE2-837E-D1DD-8261-2C8D7D40F814}"/>
          </ac:spMkLst>
        </pc:spChg>
        <pc:spChg chg="add mod">
          <ac:chgData name="葉孟昕 (113202004)" userId="99e11074-3654-423f-b10e-bed1cf48ef08" providerId="ADAL" clId="{412E8E1F-A156-CB4A-BD3C-29637A718E59}" dt="2026-09-30T08:22:30.114" v="1733" actId="1076"/>
          <ac:spMkLst>
            <pc:docMk/>
            <pc:sldMk cId="215823847" sldId="268"/>
            <ac:spMk id="12" creationId="{5C2114F9-5D85-2679-63B8-AE07493E8804}"/>
          </ac:spMkLst>
        </pc:spChg>
        <pc:spChg chg="add mod">
          <ac:chgData name="葉孟昕 (113202004)" userId="99e11074-3654-423f-b10e-bed1cf48ef08" providerId="ADAL" clId="{412E8E1F-A156-CB4A-BD3C-29637A718E59}" dt="2026-09-30T08:24:39.705" v="1789" actId="1076"/>
          <ac:spMkLst>
            <pc:docMk/>
            <pc:sldMk cId="215823847" sldId="268"/>
            <ac:spMk id="13" creationId="{2656B575-2E56-5FA6-DDEE-F92352691055}"/>
          </ac:spMkLst>
        </pc:spChg>
        <pc:spChg chg="add mod">
          <ac:chgData name="葉孟昕 (113202004)" userId="99e11074-3654-423f-b10e-bed1cf48ef08" providerId="ADAL" clId="{412E8E1F-A156-CB4A-BD3C-29637A718E59}" dt="2026-09-30T09:56:14.715" v="1804" actId="20577"/>
          <ac:spMkLst>
            <pc:docMk/>
            <pc:sldMk cId="215823847" sldId="268"/>
            <ac:spMk id="14" creationId="{6563BD8F-E263-CEFB-A51F-D92AEB643424}"/>
          </ac:spMkLst>
        </pc:spChg>
        <pc:spChg chg="add mod">
          <ac:chgData name="葉孟昕 (113202004)" userId="99e11074-3654-423f-b10e-bed1cf48ef08" providerId="ADAL" clId="{412E8E1F-A156-CB4A-BD3C-29637A718E59}" dt="2026-09-30T09:56:17.101" v="1805" actId="20577"/>
          <ac:spMkLst>
            <pc:docMk/>
            <pc:sldMk cId="215823847" sldId="268"/>
            <ac:spMk id="15" creationId="{B88ADB77-1D76-375F-FC2F-CB97B407C4B4}"/>
          </ac:spMkLst>
        </pc:spChg>
        <pc:spChg chg="del">
          <ac:chgData name="葉孟昕 (113202004)" userId="99e11074-3654-423f-b10e-bed1cf48ef08" providerId="ADAL" clId="{412E8E1F-A156-CB4A-BD3C-29637A718E59}" dt="2026-09-30T05:33:46.482" v="472" actId="478"/>
          <ac:spMkLst>
            <pc:docMk/>
            <pc:sldMk cId="215823847" sldId="268"/>
            <ac:spMk id="20" creationId="{BF38192E-1874-EA54-7A28-D3559BD2AA66}"/>
          </ac:spMkLst>
        </pc:spChg>
        <pc:spChg chg="add del mod">
          <ac:chgData name="葉孟昕 (113202004)" userId="99e11074-3654-423f-b10e-bed1cf48ef08" providerId="ADAL" clId="{412E8E1F-A156-CB4A-BD3C-29637A718E59}" dt="2026-09-30T06:44:45.849" v="1247"/>
          <ac:spMkLst>
            <pc:docMk/>
            <pc:sldMk cId="215823847" sldId="268"/>
            <ac:spMk id="22" creationId="{19DEAEC6-79F0-9B7F-2E54-82FA429D4691}"/>
          </ac:spMkLst>
        </pc:spChg>
        <pc:spChg chg="add mod">
          <ac:chgData name="葉孟昕 (113202004)" userId="99e11074-3654-423f-b10e-bed1cf48ef08" providerId="ADAL" clId="{412E8E1F-A156-CB4A-BD3C-29637A718E59}" dt="2026-09-30T08:22:30.114" v="1733" actId="1076"/>
          <ac:spMkLst>
            <pc:docMk/>
            <pc:sldMk cId="215823847" sldId="268"/>
            <ac:spMk id="23" creationId="{0D385F46-D0A1-A531-7A9B-BA4EDAED9E5E}"/>
          </ac:spMkLst>
        </pc:spChg>
        <pc:spChg chg="add mod">
          <ac:chgData name="葉孟昕 (113202004)" userId="99e11074-3654-423f-b10e-bed1cf48ef08" providerId="ADAL" clId="{412E8E1F-A156-CB4A-BD3C-29637A718E59}" dt="2026-09-30T08:22:30.114" v="1733" actId="1076"/>
          <ac:spMkLst>
            <pc:docMk/>
            <pc:sldMk cId="215823847" sldId="268"/>
            <ac:spMk id="26" creationId="{663A0FEE-B8B1-32B3-46A0-F5DC81D355C7}"/>
          </ac:spMkLst>
        </pc:spChg>
        <pc:spChg chg="add mod">
          <ac:chgData name="葉孟昕 (113202004)" userId="99e11074-3654-423f-b10e-bed1cf48ef08" providerId="ADAL" clId="{412E8E1F-A156-CB4A-BD3C-29637A718E59}" dt="2026-09-30T08:22:30.114" v="1733" actId="1076"/>
          <ac:spMkLst>
            <pc:docMk/>
            <pc:sldMk cId="215823847" sldId="268"/>
            <ac:spMk id="31" creationId="{F8656316-9746-E308-710F-2084BEAE0312}"/>
          </ac:spMkLst>
        </pc:spChg>
        <pc:spChg chg="add mod">
          <ac:chgData name="葉孟昕 (113202004)" userId="99e11074-3654-423f-b10e-bed1cf48ef08" providerId="ADAL" clId="{412E8E1F-A156-CB4A-BD3C-29637A718E59}" dt="2026-09-30T06:47:43.617" v="1289"/>
          <ac:spMkLst>
            <pc:docMk/>
            <pc:sldMk cId="215823847" sldId="268"/>
            <ac:spMk id="32" creationId="{DB757CEC-7EA7-AA7E-4EC3-523663D88E9D}"/>
          </ac:spMkLst>
        </pc:spChg>
        <pc:spChg chg="add mod">
          <ac:chgData name="葉孟昕 (113202004)" userId="99e11074-3654-423f-b10e-bed1cf48ef08" providerId="ADAL" clId="{412E8E1F-A156-CB4A-BD3C-29637A718E59}" dt="2026-09-30T08:22:30.114" v="1733" actId="1076"/>
          <ac:spMkLst>
            <pc:docMk/>
            <pc:sldMk cId="215823847" sldId="268"/>
            <ac:spMk id="50" creationId="{5F642CAF-0ECF-3B84-D9EB-33BBBDE317CA}"/>
          </ac:spMkLst>
        </pc:spChg>
        <pc:spChg chg="add del mod">
          <ac:chgData name="葉孟昕 (113202004)" userId="99e11074-3654-423f-b10e-bed1cf48ef08" providerId="ADAL" clId="{412E8E1F-A156-CB4A-BD3C-29637A718E59}" dt="2026-09-30T06:54:50.854" v="1351" actId="478"/>
          <ac:spMkLst>
            <pc:docMk/>
            <pc:sldMk cId="215823847" sldId="268"/>
            <ac:spMk id="52" creationId="{DB13C4EB-4A7D-24A9-A5E3-F1157F0F5933}"/>
          </ac:spMkLst>
        </pc:spChg>
        <pc:spChg chg="add del mod">
          <ac:chgData name="葉孟昕 (113202004)" userId="99e11074-3654-423f-b10e-bed1cf48ef08" providerId="ADAL" clId="{412E8E1F-A156-CB4A-BD3C-29637A718E59}" dt="2026-09-30T06:55:05.225" v="1354" actId="478"/>
          <ac:spMkLst>
            <pc:docMk/>
            <pc:sldMk cId="215823847" sldId="268"/>
            <ac:spMk id="53" creationId="{18B90B11-1D99-4C09-DF57-D29715701746}"/>
          </ac:spMkLst>
        </pc:spChg>
        <pc:spChg chg="add mod">
          <ac:chgData name="葉孟昕 (113202004)" userId="99e11074-3654-423f-b10e-bed1cf48ef08" providerId="ADAL" clId="{412E8E1F-A156-CB4A-BD3C-29637A718E59}" dt="2026-09-30T08:22:30.114" v="1733" actId="1076"/>
          <ac:spMkLst>
            <pc:docMk/>
            <pc:sldMk cId="215823847" sldId="268"/>
            <ac:spMk id="54" creationId="{F966C56B-0292-131A-211F-F835BC3B070B}"/>
          </ac:spMkLst>
        </pc:spChg>
        <pc:spChg chg="add del mod">
          <ac:chgData name="葉孟昕 (113202004)" userId="99e11074-3654-423f-b10e-bed1cf48ef08" providerId="ADAL" clId="{412E8E1F-A156-CB4A-BD3C-29637A718E59}" dt="2026-09-30T06:55:30.891" v="1373" actId="478"/>
          <ac:spMkLst>
            <pc:docMk/>
            <pc:sldMk cId="215823847" sldId="268"/>
            <ac:spMk id="56" creationId="{DA444950-067C-6D0E-1C77-F6F9A911C0C7}"/>
          </ac:spMkLst>
        </pc:spChg>
        <pc:spChg chg="add mod">
          <ac:chgData name="葉孟昕 (113202004)" userId="99e11074-3654-423f-b10e-bed1cf48ef08" providerId="ADAL" clId="{412E8E1F-A156-CB4A-BD3C-29637A718E59}" dt="2026-09-30T08:22:30.114" v="1733" actId="1076"/>
          <ac:spMkLst>
            <pc:docMk/>
            <pc:sldMk cId="215823847" sldId="268"/>
            <ac:spMk id="68" creationId="{F44F9677-CEFC-C31B-D5AB-6E1A2E0506F1}"/>
          </ac:spMkLst>
        </pc:spChg>
        <pc:picChg chg="add mod modCrop">
          <ac:chgData name="葉孟昕 (113202004)" userId="99e11074-3654-423f-b10e-bed1cf48ef08" providerId="ADAL" clId="{412E8E1F-A156-CB4A-BD3C-29637A718E59}" dt="2026-09-30T08:22:38.281" v="1736" actId="1076"/>
          <ac:picMkLst>
            <pc:docMk/>
            <pc:sldMk cId="215823847" sldId="268"/>
            <ac:picMk id="2" creationId="{32AB8430-4F35-D131-7D26-B0FA94827C46}"/>
          </ac:picMkLst>
        </pc:picChg>
        <pc:picChg chg="add del mod">
          <ac:chgData name="葉孟昕 (113202004)" userId="99e11074-3654-423f-b10e-bed1cf48ef08" providerId="ADAL" clId="{412E8E1F-A156-CB4A-BD3C-29637A718E59}" dt="2026-09-30T06:27:24.884" v="1114" actId="478"/>
          <ac:picMkLst>
            <pc:docMk/>
            <pc:sldMk cId="215823847" sldId="268"/>
            <ac:picMk id="7" creationId="{FE0BCF7E-3FB2-5504-2A10-7A3CB6F46733}"/>
          </ac:picMkLst>
        </pc:picChg>
        <pc:picChg chg="add del mod">
          <ac:chgData name="葉孟昕 (113202004)" userId="99e11074-3654-423f-b10e-bed1cf48ef08" providerId="ADAL" clId="{412E8E1F-A156-CB4A-BD3C-29637A718E59}" dt="2026-09-30T06:27:26.785" v="1115" actId="478"/>
          <ac:picMkLst>
            <pc:docMk/>
            <pc:sldMk cId="215823847" sldId="268"/>
            <ac:picMk id="8" creationId="{041A9C4D-857D-E20D-BED0-222A86FCB35E}"/>
          </ac:picMkLst>
        </pc:picChg>
        <pc:picChg chg="del mod">
          <ac:chgData name="葉孟昕 (113202004)" userId="99e11074-3654-423f-b10e-bed1cf48ef08" providerId="ADAL" clId="{412E8E1F-A156-CB4A-BD3C-29637A718E59}" dt="2026-09-30T06:54:32.656" v="1347" actId="478"/>
          <ac:picMkLst>
            <pc:docMk/>
            <pc:sldMk cId="215823847" sldId="268"/>
            <ac:picMk id="13" creationId="{4B78442B-AB6B-DB2D-5139-FCB393E8B2CA}"/>
          </ac:picMkLst>
        </pc:picChg>
        <pc:cxnChg chg="add mod">
          <ac:chgData name="葉孟昕 (113202004)" userId="99e11074-3654-423f-b10e-bed1cf48ef08" providerId="ADAL" clId="{412E8E1F-A156-CB4A-BD3C-29637A718E59}" dt="2026-09-30T06:45:57.993" v="1262" actId="1076"/>
          <ac:cxnSpMkLst>
            <pc:docMk/>
            <pc:sldMk cId="215823847" sldId="268"/>
            <ac:cxnSpMk id="17" creationId="{AAE26B00-112B-0126-7BCE-7A693913B798}"/>
          </ac:cxnSpMkLst>
        </pc:cxnChg>
        <pc:cxnChg chg="add mod">
          <ac:chgData name="葉孟昕 (113202004)" userId="99e11074-3654-423f-b10e-bed1cf48ef08" providerId="ADAL" clId="{412E8E1F-A156-CB4A-BD3C-29637A718E59}" dt="2026-09-30T06:43:19.388" v="1225" actId="1076"/>
          <ac:cxnSpMkLst>
            <pc:docMk/>
            <pc:sldMk cId="215823847" sldId="268"/>
            <ac:cxnSpMk id="18" creationId="{1A93CF90-D87A-92ED-B855-DD18B86A64F4}"/>
          </ac:cxnSpMkLst>
        </pc:cxnChg>
        <pc:cxnChg chg="add mod">
          <ac:chgData name="葉孟昕 (113202004)" userId="99e11074-3654-423f-b10e-bed1cf48ef08" providerId="ADAL" clId="{412E8E1F-A156-CB4A-BD3C-29637A718E59}" dt="2026-09-30T06:51:36.309" v="1319" actId="14100"/>
          <ac:cxnSpMkLst>
            <pc:docMk/>
            <pc:sldMk cId="215823847" sldId="268"/>
            <ac:cxnSpMk id="25" creationId="{6528C8F8-378C-B8EF-1C08-56D9C2E25B28}"/>
          </ac:cxnSpMkLst>
        </pc:cxnChg>
        <pc:cxnChg chg="add mod">
          <ac:chgData name="葉孟昕 (113202004)" userId="99e11074-3654-423f-b10e-bed1cf48ef08" providerId="ADAL" clId="{412E8E1F-A156-CB4A-BD3C-29637A718E59}" dt="2026-09-30T06:51:36.309" v="1319" actId="14100"/>
          <ac:cxnSpMkLst>
            <pc:docMk/>
            <pc:sldMk cId="215823847" sldId="268"/>
            <ac:cxnSpMk id="28" creationId="{F91565A4-5BFE-0FD8-AEB2-1AF04DD1597C}"/>
          </ac:cxnSpMkLst>
        </pc:cxnChg>
        <pc:cxnChg chg="add mod">
          <ac:chgData name="葉孟昕 (113202004)" userId="99e11074-3654-423f-b10e-bed1cf48ef08" providerId="ADAL" clId="{412E8E1F-A156-CB4A-BD3C-29637A718E59}" dt="2026-09-30T06:54:20.843" v="1346" actId="1076"/>
          <ac:cxnSpMkLst>
            <pc:docMk/>
            <pc:sldMk cId="215823847" sldId="268"/>
            <ac:cxnSpMk id="33" creationId="{EAFBB85F-CAE4-4548-CB38-8664A5272006}"/>
          </ac:cxnSpMkLst>
        </pc:cxnChg>
        <pc:cxnChg chg="add del mod">
          <ac:chgData name="葉孟昕 (113202004)" userId="99e11074-3654-423f-b10e-bed1cf48ef08" providerId="ADAL" clId="{412E8E1F-A156-CB4A-BD3C-29637A718E59}" dt="2026-09-30T06:51:55.222" v="1321" actId="11529"/>
          <ac:cxnSpMkLst>
            <pc:docMk/>
            <pc:sldMk cId="215823847" sldId="268"/>
            <ac:cxnSpMk id="39" creationId="{18220351-8EF7-E832-5047-FDE75C3DC459}"/>
          </ac:cxnSpMkLst>
        </pc:cxnChg>
        <pc:cxnChg chg="add del mod">
          <ac:chgData name="葉孟昕 (113202004)" userId="99e11074-3654-423f-b10e-bed1cf48ef08" providerId="ADAL" clId="{412E8E1F-A156-CB4A-BD3C-29637A718E59}" dt="2026-09-30T06:52:08.624" v="1323" actId="11529"/>
          <ac:cxnSpMkLst>
            <pc:docMk/>
            <pc:sldMk cId="215823847" sldId="268"/>
            <ac:cxnSpMk id="41" creationId="{A5BF3438-DAAD-B477-9CFC-F3BA9A7C8852}"/>
          </ac:cxnSpMkLst>
        </pc:cxnChg>
        <pc:cxnChg chg="add mod">
          <ac:chgData name="葉孟昕 (113202004)" userId="99e11074-3654-423f-b10e-bed1cf48ef08" providerId="ADAL" clId="{412E8E1F-A156-CB4A-BD3C-29637A718E59}" dt="2026-09-30T06:52:50.142" v="1328" actId="1076"/>
          <ac:cxnSpMkLst>
            <pc:docMk/>
            <pc:sldMk cId="215823847" sldId="268"/>
            <ac:cxnSpMk id="43" creationId="{248465D6-6C22-3C2B-0834-19C3BEB8D460}"/>
          </ac:cxnSpMkLst>
        </pc:cxnChg>
        <pc:cxnChg chg="add mod">
          <ac:chgData name="葉孟昕 (113202004)" userId="99e11074-3654-423f-b10e-bed1cf48ef08" providerId="ADAL" clId="{412E8E1F-A156-CB4A-BD3C-29637A718E59}" dt="2026-09-30T06:52:56.207" v="1330" actId="1076"/>
          <ac:cxnSpMkLst>
            <pc:docMk/>
            <pc:sldMk cId="215823847" sldId="268"/>
            <ac:cxnSpMk id="46" creationId="{6663A3A4-622B-EC01-26EA-4C5CF723343D}"/>
          </ac:cxnSpMkLst>
        </pc:cxnChg>
        <pc:cxnChg chg="add mod">
          <ac:chgData name="葉孟昕 (113202004)" userId="99e11074-3654-423f-b10e-bed1cf48ef08" providerId="ADAL" clId="{412E8E1F-A156-CB4A-BD3C-29637A718E59}" dt="2026-09-30T06:53:13.942" v="1333" actId="14100"/>
          <ac:cxnSpMkLst>
            <pc:docMk/>
            <pc:sldMk cId="215823847" sldId="268"/>
            <ac:cxnSpMk id="47" creationId="{435626C9-4275-70D4-FB24-B5779B035B45}"/>
          </ac:cxnSpMkLst>
        </pc:cxnChg>
        <pc:cxnChg chg="add mod">
          <ac:chgData name="葉孟昕 (113202004)" userId="99e11074-3654-423f-b10e-bed1cf48ef08" providerId="ADAL" clId="{412E8E1F-A156-CB4A-BD3C-29637A718E59}" dt="2026-09-30T06:57:36.792" v="1395" actId="692"/>
          <ac:cxnSpMkLst>
            <pc:docMk/>
            <pc:sldMk cId="215823847" sldId="268"/>
            <ac:cxnSpMk id="51" creationId="{5F842B85-6D2A-3F84-C561-25B454BD4282}"/>
          </ac:cxnSpMkLst>
        </pc:cxnChg>
        <pc:cxnChg chg="add del">
          <ac:chgData name="葉孟昕 (113202004)" userId="99e11074-3654-423f-b10e-bed1cf48ef08" providerId="ADAL" clId="{412E8E1F-A156-CB4A-BD3C-29637A718E59}" dt="2026-09-30T06:55:45.028" v="1375" actId="11529"/>
          <ac:cxnSpMkLst>
            <pc:docMk/>
            <pc:sldMk cId="215823847" sldId="268"/>
            <ac:cxnSpMk id="58" creationId="{C9F757F3-DB10-0AB6-622E-11C727C949A7}"/>
          </ac:cxnSpMkLst>
        </pc:cxnChg>
        <pc:cxnChg chg="add mod">
          <ac:chgData name="葉孟昕 (113202004)" userId="99e11074-3654-423f-b10e-bed1cf48ef08" providerId="ADAL" clId="{412E8E1F-A156-CB4A-BD3C-29637A718E59}" dt="2026-09-30T06:56:14.990" v="1378" actId="692"/>
          <ac:cxnSpMkLst>
            <pc:docMk/>
            <pc:sldMk cId="215823847" sldId="268"/>
            <ac:cxnSpMk id="60" creationId="{5E71C5B6-90B3-729D-1112-B50FCF32F1C0}"/>
          </ac:cxnSpMkLst>
        </pc:cxnChg>
        <pc:cxnChg chg="add mod">
          <ac:chgData name="葉孟昕 (113202004)" userId="99e11074-3654-423f-b10e-bed1cf48ef08" providerId="ADAL" clId="{412E8E1F-A156-CB4A-BD3C-29637A718E59}" dt="2026-09-30T06:57:00.806" v="1386" actId="14100"/>
          <ac:cxnSpMkLst>
            <pc:docMk/>
            <pc:sldMk cId="215823847" sldId="268"/>
            <ac:cxnSpMk id="61" creationId="{1508B4EA-7B7F-35A6-D09B-A7559C0256B1}"/>
          </ac:cxnSpMkLst>
        </pc:cxnChg>
        <pc:cxnChg chg="add mod">
          <ac:chgData name="葉孟昕 (113202004)" userId="99e11074-3654-423f-b10e-bed1cf48ef08" providerId="ADAL" clId="{412E8E1F-A156-CB4A-BD3C-29637A718E59}" dt="2026-09-30T06:56:57.267" v="1385" actId="14100"/>
          <ac:cxnSpMkLst>
            <pc:docMk/>
            <pc:sldMk cId="215823847" sldId="268"/>
            <ac:cxnSpMk id="64" creationId="{7801D1F9-B9B5-FCA7-D8D8-E129CBDE0881}"/>
          </ac:cxnSpMkLst>
        </pc:cxnChg>
      </pc:sldChg>
      <pc:sldChg chg="modSp mod">
        <pc:chgData name="葉孟昕 (113202004)" userId="99e11074-3654-423f-b10e-bed1cf48ef08" providerId="ADAL" clId="{412E8E1F-A156-CB4A-BD3C-29637A718E59}" dt="2026-09-30T08:01:23.816" v="1689" actId="20577"/>
        <pc:sldMkLst>
          <pc:docMk/>
          <pc:sldMk cId="4101297300" sldId="277"/>
        </pc:sldMkLst>
        <pc:spChg chg="mod">
          <ac:chgData name="葉孟昕 (113202004)" userId="99e11074-3654-423f-b10e-bed1cf48ef08" providerId="ADAL" clId="{412E8E1F-A156-CB4A-BD3C-29637A718E59}" dt="2026-09-30T08:01:23.816" v="1689" actId="20577"/>
          <ac:spMkLst>
            <pc:docMk/>
            <pc:sldMk cId="4101297300" sldId="277"/>
            <ac:spMk id="2" creationId="{EC8449F9-C772-FBA8-3C43-DA695807D4ED}"/>
          </ac:spMkLst>
        </pc:spChg>
      </pc:sldChg>
      <pc:sldChg chg="addSp delSp modSp mod ord">
        <pc:chgData name="葉孟昕 (113202004)" userId="99e11074-3654-423f-b10e-bed1cf48ef08" providerId="ADAL" clId="{412E8E1F-A156-CB4A-BD3C-29637A718E59}" dt="2026-09-30T06:59:13.899" v="1407" actId="20577"/>
        <pc:sldMkLst>
          <pc:docMk/>
          <pc:sldMk cId="168559664" sldId="278"/>
        </pc:sldMkLst>
        <pc:spChg chg="mod">
          <ac:chgData name="葉孟昕 (113202004)" userId="99e11074-3654-423f-b10e-bed1cf48ef08" providerId="ADAL" clId="{412E8E1F-A156-CB4A-BD3C-29637A718E59}" dt="2026-09-30T06:12:43.187" v="797" actId="27636"/>
          <ac:spMkLst>
            <pc:docMk/>
            <pc:sldMk cId="168559664" sldId="278"/>
            <ac:spMk id="2" creationId="{1E5C35A5-05D1-3879-BE9F-8991B6F3CA57}"/>
          </ac:spMkLst>
        </pc:spChg>
        <pc:spChg chg="mod">
          <ac:chgData name="葉孟昕 (113202004)" userId="99e11074-3654-423f-b10e-bed1cf48ef08" providerId="ADAL" clId="{412E8E1F-A156-CB4A-BD3C-29637A718E59}" dt="2026-09-30T06:06:48.430" v="734" actId="20577"/>
          <ac:spMkLst>
            <pc:docMk/>
            <pc:sldMk cId="168559664" sldId="278"/>
            <ac:spMk id="6" creationId="{14E86141-867B-D5CF-EB2E-034A63FB1403}"/>
          </ac:spMkLst>
        </pc:spChg>
        <pc:spChg chg="add del mod">
          <ac:chgData name="葉孟昕 (113202004)" userId="99e11074-3654-423f-b10e-bed1cf48ef08" providerId="ADAL" clId="{412E8E1F-A156-CB4A-BD3C-29637A718E59}" dt="2026-09-30T05:35:50.329" v="476" actId="478"/>
          <ac:spMkLst>
            <pc:docMk/>
            <pc:sldMk cId="168559664" sldId="278"/>
            <ac:spMk id="8" creationId="{05B9F155-AA6E-3D2D-2908-3CBE2391AA84}"/>
          </ac:spMkLst>
        </pc:spChg>
        <pc:spChg chg="del mod">
          <ac:chgData name="葉孟昕 (113202004)" userId="99e11074-3654-423f-b10e-bed1cf48ef08" providerId="ADAL" clId="{412E8E1F-A156-CB4A-BD3C-29637A718E59}" dt="2026-09-30T05:54:02.885" v="699" actId="478"/>
          <ac:spMkLst>
            <pc:docMk/>
            <pc:sldMk cId="168559664" sldId="278"/>
            <ac:spMk id="10" creationId="{4E6791A8-39E6-6DDE-1058-66899F544195}"/>
          </ac:spMkLst>
        </pc:spChg>
        <pc:spChg chg="add mod">
          <ac:chgData name="葉孟昕 (113202004)" userId="99e11074-3654-423f-b10e-bed1cf48ef08" providerId="ADAL" clId="{412E8E1F-A156-CB4A-BD3C-29637A718E59}" dt="2026-09-30T05:49:36.945" v="647" actId="1076"/>
          <ac:spMkLst>
            <pc:docMk/>
            <pc:sldMk cId="168559664" sldId="278"/>
            <ac:spMk id="11" creationId="{17492444-7A2F-D696-D948-F2A63010FF7A}"/>
          </ac:spMkLst>
        </pc:spChg>
        <pc:spChg chg="add del mod">
          <ac:chgData name="葉孟昕 (113202004)" userId="99e11074-3654-423f-b10e-bed1cf48ef08" providerId="ADAL" clId="{412E8E1F-A156-CB4A-BD3C-29637A718E59}" dt="2026-09-30T05:39:45.156" v="514"/>
          <ac:spMkLst>
            <pc:docMk/>
            <pc:sldMk cId="168559664" sldId="278"/>
            <ac:spMk id="12" creationId="{9E554F30-0414-7228-47C5-45188C212A1B}"/>
          </ac:spMkLst>
        </pc:spChg>
        <pc:spChg chg="add mod">
          <ac:chgData name="葉孟昕 (113202004)" userId="99e11074-3654-423f-b10e-bed1cf48ef08" providerId="ADAL" clId="{412E8E1F-A156-CB4A-BD3C-29637A718E59}" dt="2026-09-30T05:49:36.945" v="647" actId="1076"/>
          <ac:spMkLst>
            <pc:docMk/>
            <pc:sldMk cId="168559664" sldId="278"/>
            <ac:spMk id="13" creationId="{3285E0FF-64BD-71CD-B5AF-90B5D13C5C56}"/>
          </ac:spMkLst>
        </pc:spChg>
        <pc:spChg chg="add mod">
          <ac:chgData name="葉孟昕 (113202004)" userId="99e11074-3654-423f-b10e-bed1cf48ef08" providerId="ADAL" clId="{412E8E1F-A156-CB4A-BD3C-29637A718E59}" dt="2026-09-30T05:49:36.945" v="647" actId="1076"/>
          <ac:spMkLst>
            <pc:docMk/>
            <pc:sldMk cId="168559664" sldId="278"/>
            <ac:spMk id="14" creationId="{21BE0E64-18C3-8135-72D7-04C178526C3C}"/>
          </ac:spMkLst>
        </pc:spChg>
        <pc:spChg chg="add mod">
          <ac:chgData name="葉孟昕 (113202004)" userId="99e11074-3654-423f-b10e-bed1cf48ef08" providerId="ADAL" clId="{412E8E1F-A156-CB4A-BD3C-29637A718E59}" dt="2026-09-30T05:49:36.945" v="647" actId="1076"/>
          <ac:spMkLst>
            <pc:docMk/>
            <pc:sldMk cId="168559664" sldId="278"/>
            <ac:spMk id="15" creationId="{C4CB75A2-7CCD-DBEE-45B0-0F68B9F87F27}"/>
          </ac:spMkLst>
        </pc:spChg>
        <pc:spChg chg="add mod">
          <ac:chgData name="葉孟昕 (113202004)" userId="99e11074-3654-423f-b10e-bed1cf48ef08" providerId="ADAL" clId="{412E8E1F-A156-CB4A-BD3C-29637A718E59}" dt="2026-09-30T05:49:36.945" v="647" actId="1076"/>
          <ac:spMkLst>
            <pc:docMk/>
            <pc:sldMk cId="168559664" sldId="278"/>
            <ac:spMk id="16" creationId="{4DB3A3EA-7E1D-4E10-DCC6-E62D4384636C}"/>
          </ac:spMkLst>
        </pc:spChg>
        <pc:spChg chg="add mod">
          <ac:chgData name="葉孟昕 (113202004)" userId="99e11074-3654-423f-b10e-bed1cf48ef08" providerId="ADAL" clId="{412E8E1F-A156-CB4A-BD3C-29637A718E59}" dt="2026-09-30T05:49:36.945" v="647" actId="1076"/>
          <ac:spMkLst>
            <pc:docMk/>
            <pc:sldMk cId="168559664" sldId="278"/>
            <ac:spMk id="17" creationId="{49B020E5-168D-EB38-24AC-738AFB404F89}"/>
          </ac:spMkLst>
        </pc:spChg>
        <pc:spChg chg="add del">
          <ac:chgData name="葉孟昕 (113202004)" userId="99e11074-3654-423f-b10e-bed1cf48ef08" providerId="ADAL" clId="{412E8E1F-A156-CB4A-BD3C-29637A718E59}" dt="2026-09-30T05:47:17.512" v="627" actId="478"/>
          <ac:spMkLst>
            <pc:docMk/>
            <pc:sldMk cId="168559664" sldId="278"/>
            <ac:spMk id="19" creationId="{4E08BBF9-8FC7-76C3-A9A8-606068936138}"/>
          </ac:spMkLst>
        </pc:spChg>
        <pc:spChg chg="add mod">
          <ac:chgData name="葉孟昕 (113202004)" userId="99e11074-3654-423f-b10e-bed1cf48ef08" providerId="ADAL" clId="{412E8E1F-A156-CB4A-BD3C-29637A718E59}" dt="2026-09-30T05:49:36.945" v="647" actId="1076"/>
          <ac:spMkLst>
            <pc:docMk/>
            <pc:sldMk cId="168559664" sldId="278"/>
            <ac:spMk id="20" creationId="{2AAD149D-9BB9-9C0D-FD90-B39708BF85EE}"/>
          </ac:spMkLst>
        </pc:spChg>
        <pc:spChg chg="add del mod">
          <ac:chgData name="葉孟昕 (113202004)" userId="99e11074-3654-423f-b10e-bed1cf48ef08" providerId="ADAL" clId="{412E8E1F-A156-CB4A-BD3C-29637A718E59}" dt="2026-09-30T05:48:10.127" v="633" actId="478"/>
          <ac:spMkLst>
            <pc:docMk/>
            <pc:sldMk cId="168559664" sldId="278"/>
            <ac:spMk id="21" creationId="{C65C09C7-4D8D-832F-4587-FFBCDD60500B}"/>
          </ac:spMkLst>
        </pc:spChg>
        <pc:spChg chg="add mod">
          <ac:chgData name="葉孟昕 (113202004)" userId="99e11074-3654-423f-b10e-bed1cf48ef08" providerId="ADAL" clId="{412E8E1F-A156-CB4A-BD3C-29637A718E59}" dt="2026-09-30T05:49:36.945" v="647" actId="1076"/>
          <ac:spMkLst>
            <pc:docMk/>
            <pc:sldMk cId="168559664" sldId="278"/>
            <ac:spMk id="22" creationId="{0E1F0FC1-40B4-109D-B16C-40697A9A0CA3}"/>
          </ac:spMkLst>
        </pc:spChg>
        <pc:spChg chg="add mod">
          <ac:chgData name="葉孟昕 (113202004)" userId="99e11074-3654-423f-b10e-bed1cf48ef08" providerId="ADAL" clId="{412E8E1F-A156-CB4A-BD3C-29637A718E59}" dt="2026-09-30T05:49:36.945" v="647" actId="1076"/>
          <ac:spMkLst>
            <pc:docMk/>
            <pc:sldMk cId="168559664" sldId="278"/>
            <ac:spMk id="23" creationId="{9BFE66DB-3FCB-7A3B-66CB-2EB61C58D1EB}"/>
          </ac:spMkLst>
        </pc:spChg>
        <pc:spChg chg="add mod">
          <ac:chgData name="葉孟昕 (113202004)" userId="99e11074-3654-423f-b10e-bed1cf48ef08" providerId="ADAL" clId="{412E8E1F-A156-CB4A-BD3C-29637A718E59}" dt="2026-09-30T05:49:36.945" v="647" actId="1076"/>
          <ac:spMkLst>
            <pc:docMk/>
            <pc:sldMk cId="168559664" sldId="278"/>
            <ac:spMk id="24" creationId="{6EDB5939-AB46-1CF1-BCEB-FA6B6D5552D3}"/>
          </ac:spMkLst>
        </pc:spChg>
        <pc:spChg chg="add mod">
          <ac:chgData name="葉孟昕 (113202004)" userId="99e11074-3654-423f-b10e-bed1cf48ef08" providerId="ADAL" clId="{412E8E1F-A156-CB4A-BD3C-29637A718E59}" dt="2026-09-30T06:11:53.004" v="785" actId="1076"/>
          <ac:spMkLst>
            <pc:docMk/>
            <pc:sldMk cId="168559664" sldId="278"/>
            <ac:spMk id="28" creationId="{18B48582-C51B-3BC6-3DEE-9063704F0110}"/>
          </ac:spMkLst>
        </pc:spChg>
        <pc:spChg chg="add mod">
          <ac:chgData name="葉孟昕 (113202004)" userId="99e11074-3654-423f-b10e-bed1cf48ef08" providerId="ADAL" clId="{412E8E1F-A156-CB4A-BD3C-29637A718E59}" dt="2026-09-30T06:11:57.037" v="786" actId="1076"/>
          <ac:spMkLst>
            <pc:docMk/>
            <pc:sldMk cId="168559664" sldId="278"/>
            <ac:spMk id="29" creationId="{95711687-1A92-85D8-FAC1-B994F8F88B2C}"/>
          </ac:spMkLst>
        </pc:spChg>
        <pc:spChg chg="add mod">
          <ac:chgData name="葉孟昕 (113202004)" userId="99e11074-3654-423f-b10e-bed1cf48ef08" providerId="ADAL" clId="{412E8E1F-A156-CB4A-BD3C-29637A718E59}" dt="2026-09-30T06:12:22.214" v="793" actId="207"/>
          <ac:spMkLst>
            <pc:docMk/>
            <pc:sldMk cId="168559664" sldId="278"/>
            <ac:spMk id="31" creationId="{261B14B7-5EE1-280B-25C5-514E380DA912}"/>
          </ac:spMkLst>
        </pc:spChg>
        <pc:spChg chg="add del mod">
          <ac:chgData name="葉孟昕 (113202004)" userId="99e11074-3654-423f-b10e-bed1cf48ef08" providerId="ADAL" clId="{412E8E1F-A156-CB4A-BD3C-29637A718E59}" dt="2026-09-30T06:19:57.191" v="1108" actId="478"/>
          <ac:spMkLst>
            <pc:docMk/>
            <pc:sldMk cId="168559664" sldId="278"/>
            <ac:spMk id="36" creationId="{5BDA777C-B278-915D-0067-D06DDAFA72DB}"/>
          </ac:spMkLst>
        </pc:spChg>
        <pc:spChg chg="add mod">
          <ac:chgData name="葉孟昕 (113202004)" userId="99e11074-3654-423f-b10e-bed1cf48ef08" providerId="ADAL" clId="{412E8E1F-A156-CB4A-BD3C-29637A718E59}" dt="2026-09-30T06:22:04.919" v="1112" actId="1076"/>
          <ac:spMkLst>
            <pc:docMk/>
            <pc:sldMk cId="168559664" sldId="278"/>
            <ac:spMk id="38" creationId="{5DDD47AC-C84B-BF83-FAD0-621AB10E0ADE}"/>
          </ac:spMkLst>
        </pc:spChg>
        <pc:graphicFrameChg chg="add del mod modGraphic">
          <ac:chgData name="葉孟昕 (113202004)" userId="99e11074-3654-423f-b10e-bed1cf48ef08" providerId="ADAL" clId="{412E8E1F-A156-CB4A-BD3C-29637A718E59}" dt="2026-09-30T06:15:36.108" v="935" actId="478"/>
          <ac:graphicFrameMkLst>
            <pc:docMk/>
            <pc:sldMk cId="168559664" sldId="278"/>
            <ac:graphicFrameMk id="32" creationId="{FAFD8E6B-2D95-6477-5D4F-743E4FE3DB49}"/>
          </ac:graphicFrameMkLst>
        </pc:graphicFrameChg>
        <pc:graphicFrameChg chg="add del mod modGraphic">
          <ac:chgData name="葉孟昕 (113202004)" userId="99e11074-3654-423f-b10e-bed1cf48ef08" providerId="ADAL" clId="{412E8E1F-A156-CB4A-BD3C-29637A718E59}" dt="2026-09-30T06:16:30.456" v="972" actId="478"/>
          <ac:graphicFrameMkLst>
            <pc:docMk/>
            <pc:sldMk cId="168559664" sldId="278"/>
            <ac:graphicFrameMk id="33" creationId="{CB613B08-AFAB-AB81-1E13-6D18AD13C937}"/>
          </ac:graphicFrameMkLst>
        </pc:graphicFrameChg>
        <pc:graphicFrameChg chg="add mod modGraphic">
          <ac:chgData name="葉孟昕 (113202004)" userId="99e11074-3654-423f-b10e-bed1cf48ef08" providerId="ADAL" clId="{412E8E1F-A156-CB4A-BD3C-29637A718E59}" dt="2026-09-30T06:59:13.899" v="1407" actId="20577"/>
          <ac:graphicFrameMkLst>
            <pc:docMk/>
            <pc:sldMk cId="168559664" sldId="278"/>
            <ac:graphicFrameMk id="34" creationId="{C5A14BFE-C477-AF3A-F943-33F1586D7A7B}"/>
          </ac:graphicFrameMkLst>
        </pc:graphicFrameChg>
        <pc:picChg chg="add mod modCrop">
          <ac:chgData name="葉孟昕 (113202004)" userId="99e11074-3654-423f-b10e-bed1cf48ef08" providerId="ADAL" clId="{412E8E1F-A156-CB4A-BD3C-29637A718E59}" dt="2026-09-30T05:47:00.364" v="625" actId="1076"/>
          <ac:picMkLst>
            <pc:docMk/>
            <pc:sldMk cId="168559664" sldId="278"/>
            <ac:picMk id="9" creationId="{075341BB-8767-4E36-F8E7-C7F850E2F642}"/>
          </ac:picMkLst>
        </pc:picChg>
        <pc:picChg chg="add del mod modCrop">
          <ac:chgData name="葉孟昕 (113202004)" userId="99e11074-3654-423f-b10e-bed1cf48ef08" providerId="ADAL" clId="{412E8E1F-A156-CB4A-BD3C-29637A718E59}" dt="2026-09-30T06:07:29.778" v="738" actId="478"/>
          <ac:picMkLst>
            <pc:docMk/>
            <pc:sldMk cId="168559664" sldId="278"/>
            <ac:picMk id="18" creationId="{D25B8AF4-1AAA-F452-E3D3-1844856A92DF}"/>
          </ac:picMkLst>
        </pc:picChg>
        <pc:picChg chg="add del mod">
          <ac:chgData name="葉孟昕 (113202004)" userId="99e11074-3654-423f-b10e-bed1cf48ef08" providerId="ADAL" clId="{412E8E1F-A156-CB4A-BD3C-29637A718E59}" dt="2026-09-30T06:07:12.734" v="736" actId="478"/>
          <ac:picMkLst>
            <pc:docMk/>
            <pc:sldMk cId="168559664" sldId="278"/>
            <ac:picMk id="25" creationId="{1DCFB060-3E93-6285-575A-DFC2AE495D3E}"/>
          </ac:picMkLst>
        </pc:picChg>
        <pc:picChg chg="add mod modCrop">
          <ac:chgData name="葉孟昕 (113202004)" userId="99e11074-3654-423f-b10e-bed1cf48ef08" providerId="ADAL" clId="{412E8E1F-A156-CB4A-BD3C-29637A718E59}" dt="2026-09-30T06:11:49.020" v="784" actId="1076"/>
          <ac:picMkLst>
            <pc:docMk/>
            <pc:sldMk cId="168559664" sldId="278"/>
            <ac:picMk id="27" creationId="{312241E4-E8B2-2AF6-22EE-CFDD8DF4468D}"/>
          </ac:picMkLst>
        </pc:picChg>
      </pc:sldChg>
      <pc:sldChg chg="del">
        <pc:chgData name="葉孟昕 (113202004)" userId="99e11074-3654-423f-b10e-bed1cf48ef08" providerId="ADAL" clId="{412E8E1F-A156-CB4A-BD3C-29637A718E59}" dt="2026-09-30T06:27:15.341" v="1113" actId="2696"/>
        <pc:sldMkLst>
          <pc:docMk/>
          <pc:sldMk cId="888196865" sldId="279"/>
        </pc:sldMkLst>
      </pc:sldChg>
      <pc:sldChg chg="addSp delSp modSp del mod">
        <pc:chgData name="葉孟昕 (113202004)" userId="99e11074-3654-423f-b10e-bed1cf48ef08" providerId="ADAL" clId="{412E8E1F-A156-CB4A-BD3C-29637A718E59}" dt="2026-09-30T05:08:49.040" v="148" actId="2696"/>
        <pc:sldMkLst>
          <pc:docMk/>
          <pc:sldMk cId="169157782" sldId="280"/>
        </pc:sldMkLst>
        <pc:spChg chg="del">
          <ac:chgData name="葉孟昕 (113202004)" userId="99e11074-3654-423f-b10e-bed1cf48ef08" providerId="ADAL" clId="{412E8E1F-A156-CB4A-BD3C-29637A718E59}" dt="2026-09-30T04:50:09.232" v="110"/>
          <ac:spMkLst>
            <pc:docMk/>
            <pc:sldMk cId="169157782" sldId="280"/>
            <ac:spMk id="2" creationId="{BB20BB5F-8D16-6286-9545-D23CFC7557EA}"/>
          </ac:spMkLst>
        </pc:spChg>
        <pc:spChg chg="mod">
          <ac:chgData name="葉孟昕 (113202004)" userId="99e11074-3654-423f-b10e-bed1cf48ef08" providerId="ADAL" clId="{412E8E1F-A156-CB4A-BD3C-29637A718E59}" dt="2026-09-30T04:33:29.667" v="1"/>
          <ac:spMkLst>
            <pc:docMk/>
            <pc:sldMk cId="169157782" sldId="280"/>
            <ac:spMk id="7" creationId="{2ECAB1EF-89D0-220E-019D-62E0EA42DA79}"/>
          </ac:spMkLst>
        </pc:spChg>
        <pc:spChg chg="add mod">
          <ac:chgData name="葉孟昕 (113202004)" userId="99e11074-3654-423f-b10e-bed1cf48ef08" providerId="ADAL" clId="{412E8E1F-A156-CB4A-BD3C-29637A718E59}" dt="2026-09-30T04:33:19.645" v="0"/>
          <ac:spMkLst>
            <pc:docMk/>
            <pc:sldMk cId="169157782" sldId="280"/>
            <ac:spMk id="11" creationId="{372813A1-75C2-94C0-ABA7-D7690298FD43}"/>
          </ac:spMkLst>
        </pc:spChg>
        <pc:spChg chg="add mod">
          <ac:chgData name="葉孟昕 (113202004)" userId="99e11074-3654-423f-b10e-bed1cf48ef08" providerId="ADAL" clId="{412E8E1F-A156-CB4A-BD3C-29637A718E59}" dt="2026-09-30T04:33:19.645" v="0"/>
          <ac:spMkLst>
            <pc:docMk/>
            <pc:sldMk cId="169157782" sldId="280"/>
            <ac:spMk id="12" creationId="{A6FEC61F-E7F8-8900-CDF7-B6D7C93AA1C3}"/>
          </ac:spMkLst>
        </pc:spChg>
        <pc:spChg chg="add mod">
          <ac:chgData name="葉孟昕 (113202004)" userId="99e11074-3654-423f-b10e-bed1cf48ef08" providerId="ADAL" clId="{412E8E1F-A156-CB4A-BD3C-29637A718E59}" dt="2026-09-30T04:33:19.645" v="0"/>
          <ac:spMkLst>
            <pc:docMk/>
            <pc:sldMk cId="169157782" sldId="280"/>
            <ac:spMk id="13" creationId="{F3169045-8D7C-6DCA-BB81-935B622A19D0}"/>
          </ac:spMkLst>
        </pc:spChg>
        <pc:spChg chg="add mod">
          <ac:chgData name="葉孟昕 (113202004)" userId="99e11074-3654-423f-b10e-bed1cf48ef08" providerId="ADAL" clId="{412E8E1F-A156-CB4A-BD3C-29637A718E59}" dt="2026-09-30T04:33:19.645" v="0"/>
          <ac:spMkLst>
            <pc:docMk/>
            <pc:sldMk cId="169157782" sldId="280"/>
            <ac:spMk id="14" creationId="{EF4940A1-B978-AB65-566D-0B4583ADB109}"/>
          </ac:spMkLst>
        </pc:spChg>
        <pc:spChg chg="add mod">
          <ac:chgData name="葉孟昕 (113202004)" userId="99e11074-3654-423f-b10e-bed1cf48ef08" providerId="ADAL" clId="{412E8E1F-A156-CB4A-BD3C-29637A718E59}" dt="2026-09-30T04:33:19.645" v="0"/>
          <ac:spMkLst>
            <pc:docMk/>
            <pc:sldMk cId="169157782" sldId="280"/>
            <ac:spMk id="15" creationId="{9793B984-1755-A556-440C-5E3D4D3861C5}"/>
          </ac:spMkLst>
        </pc:spChg>
        <pc:spChg chg="add mod">
          <ac:chgData name="葉孟昕 (113202004)" userId="99e11074-3654-423f-b10e-bed1cf48ef08" providerId="ADAL" clId="{412E8E1F-A156-CB4A-BD3C-29637A718E59}" dt="2026-09-30T04:33:19.645" v="0"/>
          <ac:spMkLst>
            <pc:docMk/>
            <pc:sldMk cId="169157782" sldId="280"/>
            <ac:spMk id="16" creationId="{EA602A6A-5C1B-3FDC-F82C-5574CAE35C43}"/>
          </ac:spMkLst>
        </pc:spChg>
        <pc:spChg chg="add mod">
          <ac:chgData name="葉孟昕 (113202004)" userId="99e11074-3654-423f-b10e-bed1cf48ef08" providerId="ADAL" clId="{412E8E1F-A156-CB4A-BD3C-29637A718E59}" dt="2026-09-30T04:33:19.645" v="0"/>
          <ac:spMkLst>
            <pc:docMk/>
            <pc:sldMk cId="169157782" sldId="280"/>
            <ac:spMk id="17" creationId="{3A8126AF-94FB-91B4-CC7E-EDD21F649612}"/>
          </ac:spMkLst>
        </pc:spChg>
        <pc:spChg chg="add mod">
          <ac:chgData name="葉孟昕 (113202004)" userId="99e11074-3654-423f-b10e-bed1cf48ef08" providerId="ADAL" clId="{412E8E1F-A156-CB4A-BD3C-29637A718E59}" dt="2026-09-30T04:33:19.645" v="0"/>
          <ac:spMkLst>
            <pc:docMk/>
            <pc:sldMk cId="169157782" sldId="280"/>
            <ac:spMk id="19" creationId="{1A962ADB-EC66-8946-5398-53C7927EF79B}"/>
          </ac:spMkLst>
        </pc:spChg>
        <pc:spChg chg="add mod">
          <ac:chgData name="葉孟昕 (113202004)" userId="99e11074-3654-423f-b10e-bed1cf48ef08" providerId="ADAL" clId="{412E8E1F-A156-CB4A-BD3C-29637A718E59}" dt="2026-09-30T04:33:19.645" v="0"/>
          <ac:spMkLst>
            <pc:docMk/>
            <pc:sldMk cId="169157782" sldId="280"/>
            <ac:spMk id="20" creationId="{A81EED1B-6B25-06DF-B357-5EF580FC63C5}"/>
          </ac:spMkLst>
        </pc:spChg>
        <pc:spChg chg="add mod">
          <ac:chgData name="葉孟昕 (113202004)" userId="99e11074-3654-423f-b10e-bed1cf48ef08" providerId="ADAL" clId="{412E8E1F-A156-CB4A-BD3C-29637A718E59}" dt="2026-09-30T04:33:19.645" v="0"/>
          <ac:spMkLst>
            <pc:docMk/>
            <pc:sldMk cId="169157782" sldId="280"/>
            <ac:spMk id="22" creationId="{863F3F2E-073B-3647-1BD7-6FC82FCAD740}"/>
          </ac:spMkLst>
        </pc:spChg>
        <pc:spChg chg="add mod">
          <ac:chgData name="葉孟昕 (113202004)" userId="99e11074-3654-423f-b10e-bed1cf48ef08" providerId="ADAL" clId="{412E8E1F-A156-CB4A-BD3C-29637A718E59}" dt="2026-09-30T04:33:47.047" v="3"/>
          <ac:spMkLst>
            <pc:docMk/>
            <pc:sldMk cId="169157782" sldId="280"/>
            <ac:spMk id="23" creationId="{F6096EB5-C9BF-4587-A804-778D62AC3534}"/>
          </ac:spMkLst>
        </pc:spChg>
        <pc:spChg chg="add mod">
          <ac:chgData name="葉孟昕 (113202004)" userId="99e11074-3654-423f-b10e-bed1cf48ef08" providerId="ADAL" clId="{412E8E1F-A156-CB4A-BD3C-29637A718E59}" dt="2026-09-30T04:33:44.474" v="2"/>
          <ac:spMkLst>
            <pc:docMk/>
            <pc:sldMk cId="169157782" sldId="280"/>
            <ac:spMk id="27" creationId="{B969C2AF-2437-9205-B6F4-787A7DCF46D9}"/>
          </ac:spMkLst>
        </pc:spChg>
        <pc:spChg chg="add mod">
          <ac:chgData name="葉孟昕 (113202004)" userId="99e11074-3654-423f-b10e-bed1cf48ef08" providerId="ADAL" clId="{412E8E1F-A156-CB4A-BD3C-29637A718E59}" dt="2026-09-30T04:33:44.474" v="2"/>
          <ac:spMkLst>
            <pc:docMk/>
            <pc:sldMk cId="169157782" sldId="280"/>
            <ac:spMk id="29" creationId="{0BD76932-21A1-DDAA-6DAD-D8A1C1BC093A}"/>
          </ac:spMkLst>
        </pc:spChg>
        <pc:spChg chg="add mod">
          <ac:chgData name="葉孟昕 (113202004)" userId="99e11074-3654-423f-b10e-bed1cf48ef08" providerId="ADAL" clId="{412E8E1F-A156-CB4A-BD3C-29637A718E59}" dt="2026-09-30T04:33:44.474" v="2"/>
          <ac:spMkLst>
            <pc:docMk/>
            <pc:sldMk cId="169157782" sldId="280"/>
            <ac:spMk id="30" creationId="{D7CFB928-DC8E-F5F9-06F4-CBE404854996}"/>
          </ac:spMkLst>
        </pc:spChg>
        <pc:spChg chg="add mod">
          <ac:chgData name="葉孟昕 (113202004)" userId="99e11074-3654-423f-b10e-bed1cf48ef08" providerId="ADAL" clId="{412E8E1F-A156-CB4A-BD3C-29637A718E59}" dt="2026-09-30T04:33:44.474" v="2"/>
          <ac:spMkLst>
            <pc:docMk/>
            <pc:sldMk cId="169157782" sldId="280"/>
            <ac:spMk id="31" creationId="{FD514C1D-F368-0E94-963A-FFFCC04B4829}"/>
          </ac:spMkLst>
        </pc:spChg>
        <pc:spChg chg="add mod">
          <ac:chgData name="葉孟昕 (113202004)" userId="99e11074-3654-423f-b10e-bed1cf48ef08" providerId="ADAL" clId="{412E8E1F-A156-CB4A-BD3C-29637A718E59}" dt="2026-09-30T04:33:44.474" v="2"/>
          <ac:spMkLst>
            <pc:docMk/>
            <pc:sldMk cId="169157782" sldId="280"/>
            <ac:spMk id="32" creationId="{45B76DC2-2EE3-DC56-756C-D710B1FD60AE}"/>
          </ac:spMkLst>
        </pc:spChg>
        <pc:spChg chg="add mod">
          <ac:chgData name="葉孟昕 (113202004)" userId="99e11074-3654-423f-b10e-bed1cf48ef08" providerId="ADAL" clId="{412E8E1F-A156-CB4A-BD3C-29637A718E59}" dt="2026-09-30T04:33:44.474" v="2"/>
          <ac:spMkLst>
            <pc:docMk/>
            <pc:sldMk cId="169157782" sldId="280"/>
            <ac:spMk id="33" creationId="{4DE60444-F293-224D-BE62-4B06BB92D0A8}"/>
          </ac:spMkLst>
        </pc:spChg>
        <pc:spChg chg="add mod">
          <ac:chgData name="葉孟昕 (113202004)" userId="99e11074-3654-423f-b10e-bed1cf48ef08" providerId="ADAL" clId="{412E8E1F-A156-CB4A-BD3C-29637A718E59}" dt="2026-09-30T04:33:44.474" v="2"/>
          <ac:spMkLst>
            <pc:docMk/>
            <pc:sldMk cId="169157782" sldId="280"/>
            <ac:spMk id="34" creationId="{0B9A37F0-BE77-A8F0-3E82-C542F1E0E771}"/>
          </ac:spMkLst>
        </pc:spChg>
        <pc:spChg chg="add mod">
          <ac:chgData name="葉孟昕 (113202004)" userId="99e11074-3654-423f-b10e-bed1cf48ef08" providerId="ADAL" clId="{412E8E1F-A156-CB4A-BD3C-29637A718E59}" dt="2026-09-30T04:33:44.474" v="2"/>
          <ac:spMkLst>
            <pc:docMk/>
            <pc:sldMk cId="169157782" sldId="280"/>
            <ac:spMk id="35" creationId="{1E865B5B-E4BB-952D-E60E-CB2F394511B7}"/>
          </ac:spMkLst>
        </pc:spChg>
        <pc:spChg chg="add mod">
          <ac:chgData name="葉孟昕 (113202004)" userId="99e11074-3654-423f-b10e-bed1cf48ef08" providerId="ADAL" clId="{412E8E1F-A156-CB4A-BD3C-29637A718E59}" dt="2026-09-30T04:33:44.474" v="2"/>
          <ac:spMkLst>
            <pc:docMk/>
            <pc:sldMk cId="169157782" sldId="280"/>
            <ac:spMk id="36" creationId="{48BCA7E4-A5AC-3812-C802-6D53DD6DB8F9}"/>
          </ac:spMkLst>
        </pc:spChg>
        <pc:spChg chg="add del mod">
          <ac:chgData name="葉孟昕 (113202004)" userId="99e11074-3654-423f-b10e-bed1cf48ef08" providerId="ADAL" clId="{412E8E1F-A156-CB4A-BD3C-29637A718E59}" dt="2026-09-30T04:51:20.042" v="118"/>
          <ac:spMkLst>
            <pc:docMk/>
            <pc:sldMk cId="169157782" sldId="280"/>
            <ac:spMk id="39" creationId="{9F19B937-BF13-D4C5-21B8-DF2C88F5A198}"/>
          </ac:spMkLst>
        </pc:spChg>
        <pc:spChg chg="add del mod">
          <ac:chgData name="葉孟昕 (113202004)" userId="99e11074-3654-423f-b10e-bed1cf48ef08" providerId="ADAL" clId="{412E8E1F-A156-CB4A-BD3C-29637A718E59}" dt="2026-09-30T04:52:49.505" v="122" actId="478"/>
          <ac:spMkLst>
            <pc:docMk/>
            <pc:sldMk cId="169157782" sldId="280"/>
            <ac:spMk id="41" creationId="{6D961F59-CBE1-21A8-EC39-51E01A20CD8E}"/>
          </ac:spMkLst>
        </pc:spChg>
        <pc:picChg chg="add mod">
          <ac:chgData name="葉孟昕 (113202004)" userId="99e11074-3654-423f-b10e-bed1cf48ef08" providerId="ADAL" clId="{412E8E1F-A156-CB4A-BD3C-29637A718E59}" dt="2026-09-30T05:08:23.426" v="144" actId="1076"/>
          <ac:picMkLst>
            <pc:docMk/>
            <pc:sldMk cId="169157782" sldId="280"/>
            <ac:picMk id="1026" creationId="{5A630F4E-C668-7A99-C75C-257134DDA1B4}"/>
          </ac:picMkLst>
        </pc:picChg>
      </pc:sldChg>
      <pc:sldChg chg="addSp delSp modSp mod">
        <pc:chgData name="葉孟昕 (113202004)" userId="99e11074-3654-423f-b10e-bed1cf48ef08" providerId="ADAL" clId="{412E8E1F-A156-CB4A-BD3C-29637A718E59}" dt="2026-09-30T07:46:58.011" v="1551" actId="1076"/>
        <pc:sldMkLst>
          <pc:docMk/>
          <pc:sldMk cId="3877711909" sldId="281"/>
        </pc:sldMkLst>
        <pc:spChg chg="mod">
          <ac:chgData name="葉孟昕 (113202004)" userId="99e11074-3654-423f-b10e-bed1cf48ef08" providerId="ADAL" clId="{412E8E1F-A156-CB4A-BD3C-29637A718E59}" dt="2026-09-30T07:45:58.146" v="1545" actId="12"/>
          <ac:spMkLst>
            <pc:docMk/>
            <pc:sldMk cId="3877711909" sldId="281"/>
            <ac:spMk id="2" creationId="{33885024-8FBA-8A4A-0517-2817A19C009F}"/>
          </ac:spMkLst>
        </pc:spChg>
        <pc:spChg chg="mod">
          <ac:chgData name="葉孟昕 (113202004)" userId="99e11074-3654-423f-b10e-bed1cf48ef08" providerId="ADAL" clId="{412E8E1F-A156-CB4A-BD3C-29637A718E59}" dt="2026-09-30T07:02:02.916" v="1417" actId="5793"/>
          <ac:spMkLst>
            <pc:docMk/>
            <pc:sldMk cId="3877711909" sldId="281"/>
            <ac:spMk id="6" creationId="{B2D43C5C-C07D-2BAA-51BD-D998CBDFB674}"/>
          </ac:spMkLst>
        </pc:spChg>
        <pc:spChg chg="add mod">
          <ac:chgData name="葉孟昕 (113202004)" userId="99e11074-3654-423f-b10e-bed1cf48ef08" providerId="ADAL" clId="{412E8E1F-A156-CB4A-BD3C-29637A718E59}" dt="2026-09-30T07:41:30.078" v="1505" actId="1076"/>
          <ac:spMkLst>
            <pc:docMk/>
            <pc:sldMk cId="3877711909" sldId="281"/>
            <ac:spMk id="9" creationId="{1CF697AD-6CB2-9358-C73D-AFBE3ED89846}"/>
          </ac:spMkLst>
        </pc:spChg>
        <pc:spChg chg="del">
          <ac:chgData name="葉孟昕 (113202004)" userId="99e11074-3654-423f-b10e-bed1cf48ef08" providerId="ADAL" clId="{412E8E1F-A156-CB4A-BD3C-29637A718E59}" dt="2026-09-30T07:31:00.262" v="1419" actId="478"/>
          <ac:spMkLst>
            <pc:docMk/>
            <pc:sldMk cId="3877711909" sldId="281"/>
            <ac:spMk id="10" creationId="{BFD9E5FE-048D-FDB7-B417-3311934A9696}"/>
          </ac:spMkLst>
        </pc:spChg>
        <pc:spChg chg="add mod">
          <ac:chgData name="葉孟昕 (113202004)" userId="99e11074-3654-423f-b10e-bed1cf48ef08" providerId="ADAL" clId="{412E8E1F-A156-CB4A-BD3C-29637A718E59}" dt="2026-09-30T07:45:53.872" v="1544" actId="12"/>
          <ac:spMkLst>
            <pc:docMk/>
            <pc:sldMk cId="3877711909" sldId="281"/>
            <ac:spMk id="12" creationId="{A4765F82-EFF0-EEEB-BA68-C10A3C234D85}"/>
          </ac:spMkLst>
        </pc:spChg>
        <pc:picChg chg="add mod">
          <ac:chgData name="葉孟昕 (113202004)" userId="99e11074-3654-423f-b10e-bed1cf48ef08" providerId="ADAL" clId="{412E8E1F-A156-CB4A-BD3C-29637A718E59}" dt="2026-09-30T07:42:17.769" v="1514" actId="1076"/>
          <ac:picMkLst>
            <pc:docMk/>
            <pc:sldMk cId="3877711909" sldId="281"/>
            <ac:picMk id="7" creationId="{872EA1F6-4AF5-AEB4-E1FA-3A78D9742780}"/>
          </ac:picMkLst>
        </pc:picChg>
        <pc:picChg chg="mod">
          <ac:chgData name="葉孟昕 (113202004)" userId="99e11074-3654-423f-b10e-bed1cf48ef08" providerId="ADAL" clId="{412E8E1F-A156-CB4A-BD3C-29637A718E59}" dt="2026-09-30T07:46:58.011" v="1551" actId="1076"/>
          <ac:picMkLst>
            <pc:docMk/>
            <pc:sldMk cId="3877711909" sldId="281"/>
            <ac:picMk id="8" creationId="{3E149398-7868-D0B5-077C-6390020D4021}"/>
          </ac:picMkLst>
        </pc:picChg>
        <pc:picChg chg="add mod">
          <ac:chgData name="葉孟昕 (113202004)" userId="99e11074-3654-423f-b10e-bed1cf48ef08" providerId="ADAL" clId="{412E8E1F-A156-CB4A-BD3C-29637A718E59}" dt="2026-09-30T07:42:00.528" v="1510" actId="1076"/>
          <ac:picMkLst>
            <pc:docMk/>
            <pc:sldMk cId="3877711909" sldId="281"/>
            <ac:picMk id="11" creationId="{F92C0027-4378-2B82-E6B8-10422899D5A7}"/>
          </ac:picMkLst>
        </pc:picChg>
        <pc:picChg chg="add mod">
          <ac:chgData name="葉孟昕 (113202004)" userId="99e11074-3654-423f-b10e-bed1cf48ef08" providerId="ADAL" clId="{412E8E1F-A156-CB4A-BD3C-29637A718E59}" dt="2026-09-30T07:39:51.002" v="1480" actId="1076"/>
          <ac:picMkLst>
            <pc:docMk/>
            <pc:sldMk cId="3877711909" sldId="281"/>
            <ac:picMk id="3074" creationId="{01CAD410-4826-EE1F-BBA6-BC0EECDC8A44}"/>
          </ac:picMkLst>
        </pc:picChg>
        <pc:picChg chg="add mod">
          <ac:chgData name="葉孟昕 (113202004)" userId="99e11074-3654-423f-b10e-bed1cf48ef08" providerId="ADAL" clId="{412E8E1F-A156-CB4A-BD3C-29637A718E59}" dt="2026-09-30T07:41:38.607" v="1507" actId="1076"/>
          <ac:picMkLst>
            <pc:docMk/>
            <pc:sldMk cId="3877711909" sldId="281"/>
            <ac:picMk id="3076" creationId="{068FD8E0-32C6-6AD8-0241-2E9E81CAC7D0}"/>
          </ac:picMkLst>
        </pc:picChg>
      </pc:sldChg>
      <pc:sldChg chg="addSp delSp modSp add mod ord">
        <pc:chgData name="葉孟昕 (113202004)" userId="99e11074-3654-423f-b10e-bed1cf48ef08" providerId="ADAL" clId="{412E8E1F-A156-CB4A-BD3C-29637A718E59}" dt="2026-09-30T08:18:32.927" v="1713" actId="1076"/>
        <pc:sldMkLst>
          <pc:docMk/>
          <pc:sldMk cId="2003683279" sldId="282"/>
        </pc:sldMkLst>
        <pc:spChg chg="add mod">
          <ac:chgData name="葉孟昕 (113202004)" userId="99e11074-3654-423f-b10e-bed1cf48ef08" providerId="ADAL" clId="{412E8E1F-A156-CB4A-BD3C-29637A718E59}" dt="2026-09-30T08:17:24.013" v="1701" actId="1076"/>
          <ac:spMkLst>
            <pc:docMk/>
            <pc:sldMk cId="2003683279" sldId="282"/>
            <ac:spMk id="2" creationId="{6D7224C5-3744-53FE-6B7F-3BEAE14E1C9B}"/>
          </ac:spMkLst>
        </pc:spChg>
        <pc:spChg chg="del">
          <ac:chgData name="葉孟昕 (113202004)" userId="99e11074-3654-423f-b10e-bed1cf48ef08" providerId="ADAL" clId="{412E8E1F-A156-CB4A-BD3C-29637A718E59}" dt="2026-09-30T04:34:58.385" v="8" actId="478"/>
          <ac:spMkLst>
            <pc:docMk/>
            <pc:sldMk cId="2003683279" sldId="282"/>
            <ac:spMk id="2" creationId="{CC85861C-6389-EEF2-8181-C1C1944DA47F}"/>
          </ac:spMkLst>
        </pc:spChg>
        <pc:spChg chg="mod">
          <ac:chgData name="葉孟昕 (113202004)" userId="99e11074-3654-423f-b10e-bed1cf48ef08" providerId="ADAL" clId="{412E8E1F-A156-CB4A-BD3C-29637A718E59}" dt="2026-09-30T04:35:00.983" v="10" actId="1076"/>
          <ac:spMkLst>
            <pc:docMk/>
            <pc:sldMk cId="2003683279" sldId="282"/>
            <ac:spMk id="6" creationId="{6C81BBA7-CE9F-6BE0-1E28-A9144A9107AF}"/>
          </ac:spMkLst>
        </pc:spChg>
        <pc:spChg chg="add mod">
          <ac:chgData name="葉孟昕 (113202004)" userId="99e11074-3654-423f-b10e-bed1cf48ef08" providerId="ADAL" clId="{412E8E1F-A156-CB4A-BD3C-29637A718E59}" dt="2026-09-30T04:36:41.209" v="28" actId="1076"/>
          <ac:spMkLst>
            <pc:docMk/>
            <pc:sldMk cId="2003683279" sldId="282"/>
            <ac:spMk id="10" creationId="{DA09C9F7-FC4E-3480-D452-9091F6E9598A}"/>
          </ac:spMkLst>
        </pc:spChg>
        <pc:spChg chg="add mod">
          <ac:chgData name="葉孟昕 (113202004)" userId="99e11074-3654-423f-b10e-bed1cf48ef08" providerId="ADAL" clId="{412E8E1F-A156-CB4A-BD3C-29637A718E59}" dt="2026-09-30T08:17:25.429" v="1703" actId="207"/>
          <ac:spMkLst>
            <pc:docMk/>
            <pc:sldMk cId="2003683279" sldId="282"/>
            <ac:spMk id="11" creationId="{B520BE1C-1CAD-1CB5-3985-09B0D0981DDB}"/>
          </ac:spMkLst>
        </pc:spChg>
        <pc:spChg chg="add mod">
          <ac:chgData name="葉孟昕 (113202004)" userId="99e11074-3654-423f-b10e-bed1cf48ef08" providerId="ADAL" clId="{412E8E1F-A156-CB4A-BD3C-29637A718E59}" dt="2026-09-30T04:36:41.209" v="28" actId="1076"/>
          <ac:spMkLst>
            <pc:docMk/>
            <pc:sldMk cId="2003683279" sldId="282"/>
            <ac:spMk id="12" creationId="{04A27242-6782-A53C-0C7C-6F243E4D10AE}"/>
          </ac:spMkLst>
        </pc:spChg>
        <pc:spChg chg="add mod">
          <ac:chgData name="葉孟昕 (113202004)" userId="99e11074-3654-423f-b10e-bed1cf48ef08" providerId="ADAL" clId="{412E8E1F-A156-CB4A-BD3C-29637A718E59}" dt="2026-09-30T08:17:24.963" v="1702" actId="207"/>
          <ac:spMkLst>
            <pc:docMk/>
            <pc:sldMk cId="2003683279" sldId="282"/>
            <ac:spMk id="13" creationId="{35D20B5A-59C7-4F28-1CDB-828D921824E8}"/>
          </ac:spMkLst>
        </pc:spChg>
        <pc:spChg chg="add mod">
          <ac:chgData name="葉孟昕 (113202004)" userId="99e11074-3654-423f-b10e-bed1cf48ef08" providerId="ADAL" clId="{412E8E1F-A156-CB4A-BD3C-29637A718E59}" dt="2026-09-30T04:36:41.209" v="28" actId="1076"/>
          <ac:spMkLst>
            <pc:docMk/>
            <pc:sldMk cId="2003683279" sldId="282"/>
            <ac:spMk id="14" creationId="{7E8F30B3-2A7A-AA64-AE2B-0C035FC32FD0}"/>
          </ac:spMkLst>
        </pc:spChg>
        <pc:spChg chg="add mod">
          <ac:chgData name="葉孟昕 (113202004)" userId="99e11074-3654-423f-b10e-bed1cf48ef08" providerId="ADAL" clId="{412E8E1F-A156-CB4A-BD3C-29637A718E59}" dt="2026-09-30T04:36:41.209" v="28" actId="1076"/>
          <ac:spMkLst>
            <pc:docMk/>
            <pc:sldMk cId="2003683279" sldId="282"/>
            <ac:spMk id="15" creationId="{960C9159-2B9A-A833-F95B-F40969A761D4}"/>
          </ac:spMkLst>
        </pc:spChg>
        <pc:spChg chg="add mod">
          <ac:chgData name="葉孟昕 (113202004)" userId="99e11074-3654-423f-b10e-bed1cf48ef08" providerId="ADAL" clId="{412E8E1F-A156-CB4A-BD3C-29637A718E59}" dt="2026-09-30T04:36:41.209" v="28" actId="1076"/>
          <ac:spMkLst>
            <pc:docMk/>
            <pc:sldMk cId="2003683279" sldId="282"/>
            <ac:spMk id="16" creationId="{EAFEFA9F-AF78-27C4-00F4-83CB9C3B6B3B}"/>
          </ac:spMkLst>
        </pc:spChg>
        <pc:spChg chg="add mod">
          <ac:chgData name="葉孟昕 (113202004)" userId="99e11074-3654-423f-b10e-bed1cf48ef08" providerId="ADAL" clId="{412E8E1F-A156-CB4A-BD3C-29637A718E59}" dt="2026-09-30T04:36:41.209" v="28" actId="1076"/>
          <ac:spMkLst>
            <pc:docMk/>
            <pc:sldMk cId="2003683279" sldId="282"/>
            <ac:spMk id="17" creationId="{B2F6DB5E-EF5A-8F7C-1DCB-03E79D2B50C7}"/>
          </ac:spMkLst>
        </pc:spChg>
        <pc:spChg chg="add mod">
          <ac:chgData name="葉孟昕 (113202004)" userId="99e11074-3654-423f-b10e-bed1cf48ef08" providerId="ADAL" clId="{412E8E1F-A156-CB4A-BD3C-29637A718E59}" dt="2026-09-30T04:36:41.209" v="28" actId="1076"/>
          <ac:spMkLst>
            <pc:docMk/>
            <pc:sldMk cId="2003683279" sldId="282"/>
            <ac:spMk id="18" creationId="{34778F95-1706-5C13-9CD4-872DA6CCF1EC}"/>
          </ac:spMkLst>
        </pc:spChg>
        <pc:spChg chg="add mod">
          <ac:chgData name="葉孟昕 (113202004)" userId="99e11074-3654-423f-b10e-bed1cf48ef08" providerId="ADAL" clId="{412E8E1F-A156-CB4A-BD3C-29637A718E59}" dt="2026-09-30T04:36:41.209" v="28" actId="1076"/>
          <ac:spMkLst>
            <pc:docMk/>
            <pc:sldMk cId="2003683279" sldId="282"/>
            <ac:spMk id="19" creationId="{D96D86F4-35C8-DE5F-2195-AEEA5875FD30}"/>
          </ac:spMkLst>
        </pc:spChg>
        <pc:spChg chg="add mod">
          <ac:chgData name="葉孟昕 (113202004)" userId="99e11074-3654-423f-b10e-bed1cf48ef08" providerId="ADAL" clId="{412E8E1F-A156-CB4A-BD3C-29637A718E59}" dt="2026-09-30T08:17:45.413" v="1707" actId="1076"/>
          <ac:spMkLst>
            <pc:docMk/>
            <pc:sldMk cId="2003683279" sldId="282"/>
            <ac:spMk id="20" creationId="{215C0FA8-CFA3-EE8A-A66D-7D502477871C}"/>
          </ac:spMkLst>
        </pc:spChg>
        <pc:spChg chg="add del mod">
          <ac:chgData name="葉孟昕 (113202004)" userId="99e11074-3654-423f-b10e-bed1cf48ef08" providerId="ADAL" clId="{412E8E1F-A156-CB4A-BD3C-29637A718E59}" dt="2026-09-30T04:35:22.146" v="14"/>
          <ac:spMkLst>
            <pc:docMk/>
            <pc:sldMk cId="2003683279" sldId="282"/>
            <ac:spMk id="20" creationId="{F9A7D4BA-C5C1-53D2-6221-52926B0C30DA}"/>
          </ac:spMkLst>
        </pc:spChg>
        <pc:spChg chg="add mod">
          <ac:chgData name="葉孟昕 (113202004)" userId="99e11074-3654-423f-b10e-bed1cf48ef08" providerId="ADAL" clId="{412E8E1F-A156-CB4A-BD3C-29637A718E59}" dt="2026-09-30T08:17:56.810" v="1709" actId="1076"/>
          <ac:spMkLst>
            <pc:docMk/>
            <pc:sldMk cId="2003683279" sldId="282"/>
            <ac:spMk id="21" creationId="{6BAB7790-9E56-0CD1-FE40-5D4A2B481DF3}"/>
          </ac:spMkLst>
        </pc:spChg>
        <pc:spChg chg="add mod">
          <ac:chgData name="葉孟昕 (113202004)" userId="99e11074-3654-423f-b10e-bed1cf48ef08" providerId="ADAL" clId="{412E8E1F-A156-CB4A-BD3C-29637A718E59}" dt="2026-09-30T04:41:09.678" v="95" actId="14100"/>
          <ac:spMkLst>
            <pc:docMk/>
            <pc:sldMk cId="2003683279" sldId="282"/>
            <ac:spMk id="22" creationId="{CF44AFFD-3B1C-B94B-42A2-807F262385AA}"/>
          </ac:spMkLst>
        </pc:spChg>
        <pc:spChg chg="add mod">
          <ac:chgData name="葉孟昕 (113202004)" userId="99e11074-3654-423f-b10e-bed1cf48ef08" providerId="ADAL" clId="{412E8E1F-A156-CB4A-BD3C-29637A718E59}" dt="2026-09-30T08:18:32.927" v="1713" actId="1076"/>
          <ac:spMkLst>
            <pc:docMk/>
            <pc:sldMk cId="2003683279" sldId="282"/>
            <ac:spMk id="23" creationId="{F744409B-C5F1-BB84-23F4-B1A90C71B84A}"/>
          </ac:spMkLst>
        </pc:spChg>
        <pc:spChg chg="mod">
          <ac:chgData name="葉孟昕 (113202004)" userId="99e11074-3654-423f-b10e-bed1cf48ef08" providerId="ADAL" clId="{412E8E1F-A156-CB4A-BD3C-29637A718E59}" dt="2026-09-30T07:55:45.744" v="1552" actId="1076"/>
          <ac:spMkLst>
            <pc:docMk/>
            <pc:sldMk cId="2003683279" sldId="282"/>
            <ac:spMk id="24" creationId="{2549B56F-BA4C-7D41-667E-BC7460EB6D53}"/>
          </ac:spMkLst>
        </pc:spChg>
        <pc:picChg chg="mod">
          <ac:chgData name="葉孟昕 (113202004)" userId="99e11074-3654-423f-b10e-bed1cf48ef08" providerId="ADAL" clId="{412E8E1F-A156-CB4A-BD3C-29637A718E59}" dt="2026-09-30T04:36:28.953" v="26" actId="1076"/>
          <ac:picMkLst>
            <pc:docMk/>
            <pc:sldMk cId="2003683279" sldId="282"/>
            <ac:picMk id="7" creationId="{429C13ED-37FB-E83E-A4E6-244D0068D257}"/>
          </ac:picMkLst>
        </pc:picChg>
        <pc:picChg chg="mod">
          <ac:chgData name="葉孟昕 (113202004)" userId="99e11074-3654-423f-b10e-bed1cf48ef08" providerId="ADAL" clId="{412E8E1F-A156-CB4A-BD3C-29637A718E59}" dt="2026-09-30T04:36:30.328" v="27" actId="1076"/>
          <ac:picMkLst>
            <pc:docMk/>
            <pc:sldMk cId="2003683279" sldId="282"/>
            <ac:picMk id="8" creationId="{D951DA1B-A67D-D2EF-A308-9A0D2B5B5835}"/>
          </ac:picMkLst>
        </pc:picChg>
        <pc:picChg chg="mod">
          <ac:chgData name="葉孟昕 (113202004)" userId="99e11074-3654-423f-b10e-bed1cf48ef08" providerId="ADAL" clId="{412E8E1F-A156-CB4A-BD3C-29637A718E59}" dt="2026-09-30T04:36:30.328" v="27" actId="1076"/>
          <ac:picMkLst>
            <pc:docMk/>
            <pc:sldMk cId="2003683279" sldId="282"/>
            <ac:picMk id="9" creationId="{A62C5A59-AEAF-EE26-14F6-A3F3C6C509A8}"/>
          </ac:picMkLst>
        </pc:picChg>
      </pc:sldChg>
      <pc:sldChg chg="addSp delSp modSp add mod">
        <pc:chgData name="葉孟昕 (113202004)" userId="99e11074-3654-423f-b10e-bed1cf48ef08" providerId="ADAL" clId="{412E8E1F-A156-CB4A-BD3C-29637A718E59}" dt="2026-09-30T08:19:53.878" v="1726" actId="1076"/>
        <pc:sldMkLst>
          <pc:docMk/>
          <pc:sldMk cId="629919897" sldId="283"/>
        </pc:sldMkLst>
        <pc:spChg chg="del">
          <ac:chgData name="葉孟昕 (113202004)" userId="99e11074-3654-423f-b10e-bed1cf48ef08" providerId="ADAL" clId="{412E8E1F-A156-CB4A-BD3C-29637A718E59}" dt="2026-09-30T04:44:37.873" v="99" actId="478"/>
          <ac:spMkLst>
            <pc:docMk/>
            <pc:sldMk cId="629919897" sldId="283"/>
            <ac:spMk id="2" creationId="{A40CC503-6994-FCF9-AAC4-C90369D243F4}"/>
          </ac:spMkLst>
        </pc:spChg>
        <pc:spChg chg="add mod">
          <ac:chgData name="葉孟昕 (113202004)" userId="99e11074-3654-423f-b10e-bed1cf48ef08" providerId="ADAL" clId="{412E8E1F-A156-CB4A-BD3C-29637A718E59}" dt="2026-09-30T08:19:16.627" v="1716" actId="1076"/>
          <ac:spMkLst>
            <pc:docMk/>
            <pc:sldMk cId="629919897" sldId="283"/>
            <ac:spMk id="2" creationId="{B795F0BA-67FD-2EDE-6C1D-E018155A99D6}"/>
          </ac:spMkLst>
        </pc:spChg>
        <pc:spChg chg="mod">
          <ac:chgData name="葉孟昕 (113202004)" userId="99e11074-3654-423f-b10e-bed1cf48ef08" providerId="ADAL" clId="{412E8E1F-A156-CB4A-BD3C-29637A718E59}" dt="2026-09-30T04:44:31.905" v="98"/>
          <ac:spMkLst>
            <pc:docMk/>
            <pc:sldMk cId="629919897" sldId="283"/>
            <ac:spMk id="6" creationId="{66DC2494-39F4-EF03-DF67-4E7CE7498190}"/>
          </ac:spMkLst>
        </pc:spChg>
        <pc:spChg chg="add mod">
          <ac:chgData name="葉孟昕 (113202004)" userId="99e11074-3654-423f-b10e-bed1cf48ef08" providerId="ADAL" clId="{412E8E1F-A156-CB4A-BD3C-29637A718E59}" dt="2026-09-30T04:45:39.861" v="107" actId="1076"/>
          <ac:spMkLst>
            <pc:docMk/>
            <pc:sldMk cId="629919897" sldId="283"/>
            <ac:spMk id="10" creationId="{023C3663-F381-B346-E021-A1A18129702F}"/>
          </ac:spMkLst>
        </pc:spChg>
        <pc:spChg chg="add mod">
          <ac:chgData name="葉孟昕 (113202004)" userId="99e11074-3654-423f-b10e-bed1cf48ef08" providerId="ADAL" clId="{412E8E1F-A156-CB4A-BD3C-29637A718E59}" dt="2026-09-30T04:45:39.861" v="107" actId="1076"/>
          <ac:spMkLst>
            <pc:docMk/>
            <pc:sldMk cId="629919897" sldId="283"/>
            <ac:spMk id="11" creationId="{F639E46F-D976-8936-3196-EC0433B513A8}"/>
          </ac:spMkLst>
        </pc:spChg>
        <pc:spChg chg="add mod">
          <ac:chgData name="葉孟昕 (113202004)" userId="99e11074-3654-423f-b10e-bed1cf48ef08" providerId="ADAL" clId="{412E8E1F-A156-CB4A-BD3C-29637A718E59}" dt="2026-09-30T04:45:39.861" v="107" actId="1076"/>
          <ac:spMkLst>
            <pc:docMk/>
            <pc:sldMk cId="629919897" sldId="283"/>
            <ac:spMk id="12" creationId="{5ED95EC3-7119-664D-AB2D-DA56A1BAF6AA}"/>
          </ac:spMkLst>
        </pc:spChg>
        <pc:spChg chg="add mod">
          <ac:chgData name="葉孟昕 (113202004)" userId="99e11074-3654-423f-b10e-bed1cf48ef08" providerId="ADAL" clId="{412E8E1F-A156-CB4A-BD3C-29637A718E59}" dt="2026-09-30T04:45:39.861" v="107" actId="1076"/>
          <ac:spMkLst>
            <pc:docMk/>
            <pc:sldMk cId="629919897" sldId="283"/>
            <ac:spMk id="13" creationId="{D7448628-887A-D9AB-444B-BB83582F57D5}"/>
          </ac:spMkLst>
        </pc:spChg>
        <pc:spChg chg="add mod">
          <ac:chgData name="葉孟昕 (113202004)" userId="99e11074-3654-423f-b10e-bed1cf48ef08" providerId="ADAL" clId="{412E8E1F-A156-CB4A-BD3C-29637A718E59}" dt="2026-09-30T04:45:39.861" v="107" actId="1076"/>
          <ac:spMkLst>
            <pc:docMk/>
            <pc:sldMk cId="629919897" sldId="283"/>
            <ac:spMk id="14" creationId="{21555E19-F695-B1D8-DFB7-49F865DB5161}"/>
          </ac:spMkLst>
        </pc:spChg>
        <pc:spChg chg="add mod">
          <ac:chgData name="葉孟昕 (113202004)" userId="99e11074-3654-423f-b10e-bed1cf48ef08" providerId="ADAL" clId="{412E8E1F-A156-CB4A-BD3C-29637A718E59}" dt="2026-09-30T04:45:39.861" v="107" actId="1076"/>
          <ac:spMkLst>
            <pc:docMk/>
            <pc:sldMk cId="629919897" sldId="283"/>
            <ac:spMk id="15" creationId="{29A89800-4A7E-6C50-5E7D-DA3AAFDCA7AA}"/>
          </ac:spMkLst>
        </pc:spChg>
        <pc:spChg chg="add mod">
          <ac:chgData name="葉孟昕 (113202004)" userId="99e11074-3654-423f-b10e-bed1cf48ef08" providerId="ADAL" clId="{412E8E1F-A156-CB4A-BD3C-29637A718E59}" dt="2026-09-30T04:45:39.861" v="107" actId="1076"/>
          <ac:spMkLst>
            <pc:docMk/>
            <pc:sldMk cId="629919897" sldId="283"/>
            <ac:spMk id="16" creationId="{D1B5E6D4-C555-0C73-30FD-9A23B02FEC0E}"/>
          </ac:spMkLst>
        </pc:spChg>
        <pc:spChg chg="add mod">
          <ac:chgData name="葉孟昕 (113202004)" userId="99e11074-3654-423f-b10e-bed1cf48ef08" providerId="ADAL" clId="{412E8E1F-A156-CB4A-BD3C-29637A718E59}" dt="2026-09-30T04:45:39.861" v="107" actId="1076"/>
          <ac:spMkLst>
            <pc:docMk/>
            <pc:sldMk cId="629919897" sldId="283"/>
            <ac:spMk id="17" creationId="{8E4C58CC-73E0-05EE-C38C-AF6DB78249C4}"/>
          </ac:spMkLst>
        </pc:spChg>
        <pc:spChg chg="add mod">
          <ac:chgData name="葉孟昕 (113202004)" userId="99e11074-3654-423f-b10e-bed1cf48ef08" providerId="ADAL" clId="{412E8E1F-A156-CB4A-BD3C-29637A718E59}" dt="2026-09-30T04:45:39.861" v="107" actId="1076"/>
          <ac:spMkLst>
            <pc:docMk/>
            <pc:sldMk cId="629919897" sldId="283"/>
            <ac:spMk id="18" creationId="{AFB99966-A608-F5F2-13FD-38BE8D58D334}"/>
          </ac:spMkLst>
        </pc:spChg>
        <pc:spChg chg="add mod">
          <ac:chgData name="葉孟昕 (113202004)" userId="99e11074-3654-423f-b10e-bed1cf48ef08" providerId="ADAL" clId="{412E8E1F-A156-CB4A-BD3C-29637A718E59}" dt="2026-09-30T04:45:32.462" v="105" actId="1076"/>
          <ac:spMkLst>
            <pc:docMk/>
            <pc:sldMk cId="629919897" sldId="283"/>
            <ac:spMk id="19" creationId="{7DD819A4-CC76-B56E-3199-64AEC6C8BD53}"/>
          </ac:spMkLst>
        </pc:spChg>
        <pc:spChg chg="add mod">
          <ac:chgData name="葉孟昕 (113202004)" userId="99e11074-3654-423f-b10e-bed1cf48ef08" providerId="ADAL" clId="{412E8E1F-A156-CB4A-BD3C-29637A718E59}" dt="2026-09-30T08:19:36.562" v="1720" actId="1076"/>
          <ac:spMkLst>
            <pc:docMk/>
            <pc:sldMk cId="629919897" sldId="283"/>
            <ac:spMk id="19" creationId="{CFE3201F-B5DF-2DDE-9461-DC3A7733AB78}"/>
          </ac:spMkLst>
        </pc:spChg>
        <pc:spChg chg="add mod">
          <ac:chgData name="葉孟昕 (113202004)" userId="99e11074-3654-423f-b10e-bed1cf48ef08" providerId="ADAL" clId="{412E8E1F-A156-CB4A-BD3C-29637A718E59}" dt="2026-09-30T05:08:23.795" v="145" actId="20577"/>
          <ac:spMkLst>
            <pc:docMk/>
            <pc:sldMk cId="629919897" sldId="283"/>
            <ac:spMk id="20" creationId="{3DC0DA77-EC84-8B45-65B5-DFC01E3555BD}"/>
          </ac:spMkLst>
        </pc:spChg>
        <pc:spChg chg="add mod">
          <ac:chgData name="葉孟昕 (113202004)" userId="99e11074-3654-423f-b10e-bed1cf48ef08" providerId="ADAL" clId="{412E8E1F-A156-CB4A-BD3C-29637A718E59}" dt="2026-09-30T08:19:53.878" v="1726" actId="1076"/>
          <ac:spMkLst>
            <pc:docMk/>
            <pc:sldMk cId="629919897" sldId="283"/>
            <ac:spMk id="21" creationId="{5BF4B0F3-92EC-7613-96EB-D909FDEB2070}"/>
          </ac:spMkLst>
        </pc:spChg>
        <pc:picChg chg="add mod">
          <ac:chgData name="葉孟昕 (113202004)" userId="99e11074-3654-423f-b10e-bed1cf48ef08" providerId="ADAL" clId="{412E8E1F-A156-CB4A-BD3C-29637A718E59}" dt="2026-09-30T04:45:39.861" v="107" actId="1076"/>
          <ac:picMkLst>
            <pc:docMk/>
            <pc:sldMk cId="629919897" sldId="283"/>
            <ac:picMk id="8" creationId="{37ECD5E2-42B2-DDAB-29F1-86A3DE7D3289}"/>
          </ac:picMkLst>
        </pc:picChg>
      </pc:sldChg>
      <pc:sldChg chg="addSp delSp modSp mod">
        <pc:chgData name="葉孟昕 (113202004)" userId="99e11074-3654-423f-b10e-bed1cf48ef08" providerId="ADAL" clId="{412E8E1F-A156-CB4A-BD3C-29637A718E59}" dt="2026-09-30T09:39:44.503" v="1797" actId="478"/>
        <pc:sldMkLst>
          <pc:docMk/>
          <pc:sldMk cId="1558935091" sldId="284"/>
        </pc:sldMkLst>
        <pc:spChg chg="add del mod">
          <ac:chgData name="葉孟昕 (113202004)" userId="99e11074-3654-423f-b10e-bed1cf48ef08" providerId="ADAL" clId="{412E8E1F-A156-CB4A-BD3C-29637A718E59}" dt="2026-09-30T09:39:44.503" v="1797" actId="478"/>
          <ac:spMkLst>
            <pc:docMk/>
            <pc:sldMk cId="1558935091" sldId="284"/>
            <ac:spMk id="2" creationId="{F0B6DEC4-3B5F-DC8E-6B70-24C43A31792D}"/>
          </ac:spMkLst>
        </pc:spChg>
        <pc:picChg chg="add mod">
          <ac:chgData name="葉孟昕 (113202004)" userId="99e11074-3654-423f-b10e-bed1cf48ef08" providerId="ADAL" clId="{412E8E1F-A156-CB4A-BD3C-29637A718E59}" dt="2026-09-30T08:16:18.686" v="1696" actId="1076"/>
          <ac:picMkLst>
            <pc:docMk/>
            <pc:sldMk cId="1558935091" sldId="284"/>
            <ac:picMk id="7" creationId="{D602DDD7-C772-A20D-6EBF-7608F07BFE01}"/>
          </ac:picMkLst>
        </pc:picChg>
        <pc:picChg chg="mod">
          <ac:chgData name="葉孟昕 (113202004)" userId="99e11074-3654-423f-b10e-bed1cf48ef08" providerId="ADAL" clId="{412E8E1F-A156-CB4A-BD3C-29637A718E59}" dt="2026-09-30T08:15:45.785" v="1693" actId="1076"/>
          <ac:picMkLst>
            <pc:docMk/>
            <pc:sldMk cId="1558935091" sldId="284"/>
            <ac:picMk id="8" creationId="{08C6156F-E52D-9439-2CB9-3243D46B46DA}"/>
          </ac:picMkLst>
        </pc:picChg>
      </pc:sldChg>
      <pc:sldChg chg="addSp delSp modSp add mod">
        <pc:chgData name="葉孟昕 (113202004)" userId="99e11074-3654-423f-b10e-bed1cf48ef08" providerId="ADAL" clId="{412E8E1F-A156-CB4A-BD3C-29637A718E59}" dt="2026-09-30T05:56:03.374" v="730" actId="14100"/>
        <pc:sldMkLst>
          <pc:docMk/>
          <pc:sldMk cId="3635729587" sldId="285"/>
        </pc:sldMkLst>
        <pc:spChg chg="mod">
          <ac:chgData name="葉孟昕 (113202004)" userId="99e11074-3654-423f-b10e-bed1cf48ef08" providerId="ADAL" clId="{412E8E1F-A156-CB4A-BD3C-29637A718E59}" dt="2026-09-30T05:56:03.374" v="730" actId="14100"/>
          <ac:spMkLst>
            <pc:docMk/>
            <pc:sldMk cId="3635729587" sldId="285"/>
            <ac:spMk id="2" creationId="{1655EA64-FA08-B672-688B-043063A9D316}"/>
          </ac:spMkLst>
        </pc:spChg>
        <pc:spChg chg="mod">
          <ac:chgData name="葉孟昕 (113202004)" userId="99e11074-3654-423f-b10e-bed1cf48ef08" providerId="ADAL" clId="{412E8E1F-A156-CB4A-BD3C-29637A718E59}" dt="2026-09-30T05:11:10.784" v="192" actId="20577"/>
          <ac:spMkLst>
            <pc:docMk/>
            <pc:sldMk cId="3635729587" sldId="285"/>
            <ac:spMk id="6" creationId="{21680B51-83D5-3E7F-5585-66C400AFDBBF}"/>
          </ac:spMkLst>
        </pc:spChg>
        <pc:spChg chg="add mod">
          <ac:chgData name="葉孟昕 (113202004)" userId="99e11074-3654-423f-b10e-bed1cf48ef08" providerId="ADAL" clId="{412E8E1F-A156-CB4A-BD3C-29637A718E59}" dt="2026-09-30T05:32:16.331" v="460" actId="1076"/>
          <ac:spMkLst>
            <pc:docMk/>
            <pc:sldMk cId="3635729587" sldId="285"/>
            <ac:spMk id="8" creationId="{2188C3B3-1CDE-0944-FA63-235DF64B09A9}"/>
          </ac:spMkLst>
        </pc:spChg>
        <pc:spChg chg="add del mod">
          <ac:chgData name="葉孟昕 (113202004)" userId="99e11074-3654-423f-b10e-bed1cf48ef08" providerId="ADAL" clId="{412E8E1F-A156-CB4A-BD3C-29637A718E59}" dt="2026-09-30T05:25:32.103" v="369"/>
          <ac:spMkLst>
            <pc:docMk/>
            <pc:sldMk cId="3635729587" sldId="285"/>
            <ac:spMk id="9" creationId="{12975396-8DF2-EE3D-0BA2-621A75394427}"/>
          </ac:spMkLst>
        </pc:spChg>
        <pc:picChg chg="add mod">
          <ac:chgData name="葉孟昕 (113202004)" userId="99e11074-3654-423f-b10e-bed1cf48ef08" providerId="ADAL" clId="{412E8E1F-A156-CB4A-BD3C-29637A718E59}" dt="2026-09-30T05:32:42.184" v="465" actId="1076"/>
          <ac:picMkLst>
            <pc:docMk/>
            <pc:sldMk cId="3635729587" sldId="285"/>
            <ac:picMk id="7" creationId="{E1B864F2-3117-7B09-FACA-9187BC32DF79}"/>
          </ac:picMkLst>
        </pc:picChg>
        <pc:picChg chg="add del mod">
          <ac:chgData name="葉孟昕 (113202004)" userId="99e11074-3654-423f-b10e-bed1cf48ef08" providerId="ADAL" clId="{412E8E1F-A156-CB4A-BD3C-29637A718E59}" dt="2026-09-30T05:25:40.498" v="370" actId="478"/>
          <ac:picMkLst>
            <pc:docMk/>
            <pc:sldMk cId="3635729587" sldId="285"/>
            <ac:picMk id="10" creationId="{5362A704-731C-7D19-01B2-B8024774AFE8}"/>
          </ac:picMkLst>
        </pc:picChg>
        <pc:picChg chg="add mod modCrop">
          <ac:chgData name="葉孟昕 (113202004)" userId="99e11074-3654-423f-b10e-bed1cf48ef08" providerId="ADAL" clId="{412E8E1F-A156-CB4A-BD3C-29637A718E59}" dt="2026-09-30T05:55:53.176" v="727" actId="1076"/>
          <ac:picMkLst>
            <pc:docMk/>
            <pc:sldMk cId="3635729587" sldId="285"/>
            <ac:picMk id="11" creationId="{30FAA453-385C-11A2-90BC-81DF8082270D}"/>
          </ac:picMkLst>
        </pc:picChg>
        <pc:picChg chg="add del mod modCrop">
          <ac:chgData name="葉孟昕 (113202004)" userId="99e11074-3654-423f-b10e-bed1cf48ef08" providerId="ADAL" clId="{412E8E1F-A156-CB4A-BD3C-29637A718E59}" dt="2026-09-30T05:31:34.160" v="440" actId="478"/>
          <ac:picMkLst>
            <pc:docMk/>
            <pc:sldMk cId="3635729587" sldId="285"/>
            <ac:picMk id="12" creationId="{D2C60907-E432-0730-6D7F-5417710A7CD1}"/>
          </ac:picMkLst>
        </pc:picChg>
        <pc:picChg chg="add mod modCrop">
          <ac:chgData name="葉孟昕 (113202004)" userId="99e11074-3654-423f-b10e-bed1cf48ef08" providerId="ADAL" clId="{412E8E1F-A156-CB4A-BD3C-29637A718E59}" dt="2026-09-30T05:55:56.378" v="728" actId="1076"/>
          <ac:picMkLst>
            <pc:docMk/>
            <pc:sldMk cId="3635729587" sldId="285"/>
            <ac:picMk id="13" creationId="{178052FB-2578-4228-1E3D-DE96E394BBDC}"/>
          </ac:picMkLst>
        </pc:picChg>
        <pc:picChg chg="add mod">
          <ac:chgData name="葉孟昕 (113202004)" userId="99e11074-3654-423f-b10e-bed1cf48ef08" providerId="ADAL" clId="{412E8E1F-A156-CB4A-BD3C-29637A718E59}" dt="2026-09-30T05:55:58.312" v="729" actId="1076"/>
          <ac:picMkLst>
            <pc:docMk/>
            <pc:sldMk cId="3635729587" sldId="285"/>
            <ac:picMk id="14" creationId="{10A172B5-F382-E183-4FEF-DB823B499368}"/>
          </ac:picMkLst>
        </pc:picChg>
      </pc:sldChg>
      <pc:sldChg chg="del">
        <pc:chgData name="葉孟昕 (113202004)" userId="99e11074-3654-423f-b10e-bed1cf48ef08" providerId="ADAL" clId="{412E8E1F-A156-CB4A-BD3C-29637A718E59}" dt="2026-09-30T08:33:38.922" v="1790" actId="2696"/>
        <pc:sldMkLst>
          <pc:docMk/>
          <pc:sldMk cId="2158509701" sldId="286"/>
        </pc:sldMkLst>
      </pc:sldChg>
      <pc:sldChg chg="addSp modSp mod">
        <pc:chgData name="葉孟昕 (113202004)" userId="99e11074-3654-423f-b10e-bed1cf48ef08" providerId="ADAL" clId="{412E8E1F-A156-CB4A-BD3C-29637A718E59}" dt="2026-09-30T09:40:00.102" v="1803" actId="20577"/>
        <pc:sldMkLst>
          <pc:docMk/>
          <pc:sldMk cId="3517124510" sldId="292"/>
        </pc:sldMkLst>
        <pc:spChg chg="add mod">
          <ac:chgData name="葉孟昕 (113202004)" userId="99e11074-3654-423f-b10e-bed1cf48ef08" providerId="ADAL" clId="{412E8E1F-A156-CB4A-BD3C-29637A718E59}" dt="2026-09-30T09:39:51.200" v="1799" actId="1076"/>
          <ac:spMkLst>
            <pc:docMk/>
            <pc:sldMk cId="3517124510" sldId="292"/>
            <ac:spMk id="7" creationId="{9C9E9A8E-CDDD-0FAC-6C64-84EA5DA9BC95}"/>
          </ac:spMkLst>
        </pc:spChg>
        <pc:spChg chg="add mod">
          <ac:chgData name="葉孟昕 (113202004)" userId="99e11074-3654-423f-b10e-bed1cf48ef08" providerId="ADAL" clId="{412E8E1F-A156-CB4A-BD3C-29637A718E59}" dt="2026-09-30T09:40:00.102" v="1803" actId="20577"/>
          <ac:spMkLst>
            <pc:docMk/>
            <pc:sldMk cId="3517124510" sldId="292"/>
            <ac:spMk id="9" creationId="{A2419CC1-1914-C565-EAF2-C3CB5E340A1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F241D-3F81-4AD0-B0DC-5D52B8631884}" type="datetimeFigureOut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132CD6-B068-4A87-B77E-81D6555EF7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2725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466E-4A76-4C82-B7B9-E599C375218B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4146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6BDE4A6-7419-87CF-E9A7-98A24EB71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7D4FF7B-BF92-F5D0-0964-83CD9E094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3FAF4CE3-01A2-E0B6-06D1-46B5E0973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0">
            <a:extLst>
              <a:ext uri="{FF2B5EF4-FFF2-40B4-BE49-F238E27FC236}">
                <a16:creationId xmlns:a16="http://schemas.microsoft.com/office/drawing/2014/main" id="{ADA5AD64-38EB-BD7B-C686-07D95151C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865008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7E071-7610-4CDA-8D1F-486EDD4FF251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9833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C8562-D829-4055-B42F-DB0784FAAD96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5485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B528-085C-4C2F-8090-DF88CBCFC415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1040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BF9B0-05B9-4936-A411-D8071AF79A51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2749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98BF-620F-4B2F-A928-0E4D407AFC07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4396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CC860-08DC-4D94-9EBF-AC0DF36F0CB7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240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E710-73A7-485D-999E-747879E4AB15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9003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7CE4A-88FF-4DE6-9CC9-F963C100082F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0295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4E6C-A6D0-466B-B84E-3B075C203C77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5874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14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00326"/>
            <a:ext cx="7886700" cy="4676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24" y="649457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D19F3C-2A7C-4EDA-9A4D-54291768050D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349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37AFEA-797C-87AC-0BF5-0454F7AD08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/>
              <a:t>RPC development weekly progress</a:t>
            </a:r>
            <a:endParaRPr lang="zh-TW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3812C9B-117A-727C-6541-451C76088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493578"/>
            <a:ext cx="6858000" cy="1655762"/>
          </a:xfrm>
        </p:spPr>
        <p:txBody>
          <a:bodyPr>
            <a:normAutofit/>
          </a:bodyPr>
          <a:lstStyle/>
          <a:p>
            <a:r>
              <a:rPr lang="en-US" altLang="zh-TW" sz="2000"/>
              <a:t>Yi-Min Lee, Meng-Hsin Yeh, Yen-Chen Wu</a:t>
            </a:r>
          </a:p>
          <a:p>
            <a:r>
              <a:rPr lang="en-US" altLang="zh-TW" sz="2000"/>
              <a:t>Dept. Physics, National Central University</a:t>
            </a:r>
          </a:p>
          <a:p>
            <a:r>
              <a:rPr lang="en-US" altLang="zh-TW" sz="2000"/>
              <a:t>2026/08/24</a:t>
            </a:r>
          </a:p>
        </p:txBody>
      </p:sp>
    </p:spTree>
    <p:extLst>
      <p:ext uri="{BB962C8B-B14F-4D97-AF65-F5344CB8AC3E}">
        <p14:creationId xmlns:p14="http://schemas.microsoft.com/office/powerpoint/2010/main" val="155230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4F240374-6371-AED4-B17B-1FCD9169E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altLang="zh-TW"/>
              <a:t>Cosmic ray trigger setting</a:t>
            </a:r>
          </a:p>
          <a:p>
            <a:pPr lvl="1" fontAlgn="base"/>
            <a:r>
              <a:rPr lang="en-US" altLang="zh-TW"/>
              <a:t>Thin scintillator bar (for individual channel scan)</a:t>
            </a:r>
          </a:p>
          <a:p>
            <a:pPr lvl="1" fontAlgn="base"/>
            <a:r>
              <a:rPr lang="en-US" altLang="zh-TW"/>
              <a:t>Square scintillator bar (cover 3 channels)</a:t>
            </a:r>
          </a:p>
          <a:p>
            <a:pPr fontAlgn="base"/>
            <a:r>
              <a:rPr lang="en-US" altLang="zh-TW"/>
              <a:t>High Voltage module usage</a:t>
            </a:r>
          </a:p>
          <a:p>
            <a:pPr fontAlgn="base"/>
            <a:r>
              <a:rPr lang="en-US" altLang="zh-TW"/>
              <a:t>Experiment Setup</a:t>
            </a:r>
          </a:p>
          <a:p>
            <a:pPr fontAlgn="base"/>
            <a:r>
              <a:rPr lang="en-US" altLang="zh-TW"/>
              <a:t>RPC signal </a:t>
            </a:r>
          </a:p>
          <a:p>
            <a:pPr fontAlgn="base"/>
            <a:r>
              <a:rPr lang="en-US" altLang="zh-TW"/>
              <a:t>RPC</a:t>
            </a:r>
            <a:r>
              <a:rPr lang="zh-TW" altLang="en-US"/>
              <a:t> </a:t>
            </a:r>
            <a:r>
              <a:rPr lang="en-US" altLang="zh-TW"/>
              <a:t>efficiency test /HV</a:t>
            </a:r>
            <a:r>
              <a:rPr lang="zh-TW" altLang="en-US"/>
              <a:t> </a:t>
            </a:r>
            <a:r>
              <a:rPr lang="en-US" altLang="zh-TW"/>
              <a:t>scan</a:t>
            </a:r>
            <a:endParaRPr lang="zh-TW" altLang="zh-TW"/>
          </a:p>
          <a:p>
            <a:pPr marL="0" indent="0">
              <a:buNone/>
            </a:pPr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AF4EE77-48C1-2C08-93F3-3295E1BC7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057F54B2-125F-991E-5F38-1856734D9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9564E579-8A98-30D9-DDE8-950B7A63A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2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3F1C852E-70EA-3E2C-61AE-4FE07BB84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Outline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84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C79DA-62CD-7C33-16B5-2623BBEF9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655EA64-FA08-B672-688B-043063A9D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26704"/>
            <a:ext cx="6456626" cy="4903631"/>
          </a:xfrm>
        </p:spPr>
        <p:txBody>
          <a:bodyPr>
            <a:normAutofit/>
          </a:bodyPr>
          <a:lstStyle/>
          <a:p>
            <a:r>
              <a:rPr lang="en" altLang="zh-TW"/>
              <a:t>High-voltage power supply</a:t>
            </a:r>
          </a:p>
          <a:p>
            <a:r>
              <a:rPr lang="en" altLang="zh-TW"/>
              <a:t>Polarization setting</a:t>
            </a:r>
          </a:p>
          <a:p>
            <a:pPr lvl="1"/>
            <a:r>
              <a:rPr lang="en" altLang="zh-TW"/>
              <a:t>The output polarity is independently selectable for each channel. </a:t>
            </a:r>
          </a:p>
          <a:p>
            <a:pPr lvl="1"/>
            <a:r>
              <a:rPr lang="en" altLang="zh-TW"/>
              <a:t>Lift the side cover, and plug the diode bridge box with the desired symbol (+ or -) facing the connector side.</a:t>
            </a:r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4540841-220F-9C40-4685-99E240972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3984E2A-4DEE-A236-D64A-BD5452C05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43E11DF-63DC-F243-A514-A0FBD0446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3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21680B51-83D5-3E7F-5585-66C400AFD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HV module (</a:t>
            </a:r>
            <a:r>
              <a:rPr lang="en" altLang="zh-TW"/>
              <a:t>CAEN NDT1470 )</a:t>
            </a:r>
            <a:endParaRPr lang="zh-TW" altLang="en-US"/>
          </a:p>
        </p:txBody>
      </p:sp>
      <p:pic>
        <p:nvPicPr>
          <p:cNvPr id="7" name="Picture 2" descr="Photo of NDT1470">
            <a:extLst>
              <a:ext uri="{FF2B5EF4-FFF2-40B4-BE49-F238E27FC236}">
                <a16:creationId xmlns:a16="http://schemas.microsoft.com/office/drawing/2014/main" id="{E1B864F2-3117-7B09-FACA-9187BC32DF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67"/>
          <a:stretch>
            <a:fillRect/>
          </a:stretch>
        </p:blipFill>
        <p:spPr bwMode="auto">
          <a:xfrm>
            <a:off x="7291778" y="0"/>
            <a:ext cx="1647043" cy="5288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字方塊 7">
                <a:extLst>
                  <a:ext uri="{FF2B5EF4-FFF2-40B4-BE49-F238E27FC236}">
                    <a16:creationId xmlns:a16="http://schemas.microsoft.com/office/drawing/2014/main" id="{2188C3B3-1CDE-0944-FA63-235DF64B09A9}"/>
                  </a:ext>
                </a:extLst>
              </p:cNvPr>
              <p:cNvSpPr txBox="1"/>
              <p:nvPr/>
            </p:nvSpPr>
            <p:spPr>
              <a:xfrm>
                <a:off x="4204006" y="1753541"/>
                <a:ext cx="2705623" cy="584775"/>
              </a:xfrm>
              <a:prstGeom prst="rect">
                <a:avLst/>
              </a:prstGeom>
              <a:noFill/>
              <a:ln>
                <a:solidFill>
                  <a:schemeClr val="tx2">
                    <a:lumMod val="25000"/>
                    <a:lumOff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" altLang="zh-TW" sz="1600"/>
                  <a:t>Max output voltage: </a:t>
                </a:r>
                <a14:m>
                  <m:oMath xmlns:m="http://schemas.openxmlformats.org/officeDocument/2006/math">
                    <m:r>
                      <a:rPr lang="en" altLang="zh-TW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" altLang="zh-TW" sz="1600"/>
                  <a:t>8000V </a:t>
                </a:r>
                <a:br>
                  <a:rPr lang="en" altLang="zh-TW" sz="1600"/>
                </a:br>
                <a:r>
                  <a:rPr lang="en" altLang="zh-TW" sz="1600"/>
                  <a:t>Max output current: 3 mA</a:t>
                </a:r>
                <a:endParaRPr kumimoji="1" lang="zh-TW" altLang="en-US" sz="1600"/>
              </a:p>
            </p:txBody>
          </p:sp>
        </mc:Choice>
        <mc:Fallback>
          <p:sp>
            <p:nvSpPr>
              <p:cNvPr id="8" name="文字方塊 7">
                <a:extLst>
                  <a:ext uri="{FF2B5EF4-FFF2-40B4-BE49-F238E27FC236}">
                    <a16:creationId xmlns:a16="http://schemas.microsoft.com/office/drawing/2014/main" id="{2188C3B3-1CDE-0944-FA63-235DF64B09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006" y="1753541"/>
                <a:ext cx="2705623" cy="584775"/>
              </a:xfrm>
              <a:prstGeom prst="rect">
                <a:avLst/>
              </a:prstGeom>
              <a:blipFill>
                <a:blip r:embed="rId3"/>
                <a:stretch>
                  <a:fillRect l="-1124" t="-2041" r="-225" b="-11224"/>
                </a:stretch>
              </a:blipFill>
              <a:ln>
                <a:solidFill>
                  <a:schemeClr val="tx2">
                    <a:lumMod val="25000"/>
                    <a:lumOff val="75000"/>
                  </a:schemeClr>
                </a:solidFill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圖片 10">
            <a:extLst>
              <a:ext uri="{FF2B5EF4-FFF2-40B4-BE49-F238E27FC236}">
                <a16:creationId xmlns:a16="http://schemas.microsoft.com/office/drawing/2014/main" id="{30FAA453-385C-11A2-90BC-81DF808227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9762"/>
          <a:stretch>
            <a:fillRect/>
          </a:stretch>
        </p:blipFill>
        <p:spPr>
          <a:xfrm>
            <a:off x="15882" y="4326390"/>
            <a:ext cx="4084873" cy="1490224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178052FB-2578-4228-1E3D-DE96E394BB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1061"/>
          <a:stretch>
            <a:fillRect/>
          </a:stretch>
        </p:blipFill>
        <p:spPr>
          <a:xfrm>
            <a:off x="4180842" y="4364025"/>
            <a:ext cx="3934457" cy="1398227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10A172B5-F382-E183-4FEF-DB823B49936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791" t="20173" r="14471" b="16815"/>
          <a:stretch>
            <a:fillRect/>
          </a:stretch>
        </p:blipFill>
        <p:spPr>
          <a:xfrm>
            <a:off x="6034779" y="5567554"/>
            <a:ext cx="1749700" cy="132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729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C407E-7B69-56A2-71D2-11D1DFE03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E97247-6FBB-E1EF-B938-5586E1638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7BC60D-2144-BED2-72BA-04C47F944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4DBDFE-B824-C0BB-7604-08FA0C3F5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4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C81BBA7-CE9F-6BE0-1E28-A9144A910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TW">
                <a:cs typeface="Times New Roman" panose="02020603050405020304" pitchFamily="18" charset="0"/>
              </a:rPr>
              <a:t>NIM System Module</a:t>
            </a:r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29C13ED-37FB-E83E-A4E6-244D0068D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397" y="2192133"/>
            <a:ext cx="1790654" cy="328130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D951DA1B-A67D-D2EF-A308-9A0D2B5B58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681" r="10050"/>
          <a:stretch>
            <a:fillRect/>
          </a:stretch>
        </p:blipFill>
        <p:spPr>
          <a:xfrm>
            <a:off x="5698439" y="2257817"/>
            <a:ext cx="3309094" cy="2773474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A62C5A59-AEAF-EE26-14F6-A3F3C6C50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492" y="2192133"/>
            <a:ext cx="1358900" cy="4521200"/>
          </a:xfrm>
          <a:prstGeom prst="rect">
            <a:avLst/>
          </a:prstGeom>
        </p:spPr>
      </p:pic>
      <p:sp>
        <p:nvSpPr>
          <p:cNvPr id="10" name="向右箭號 9">
            <a:extLst>
              <a:ext uri="{FF2B5EF4-FFF2-40B4-BE49-F238E27FC236}">
                <a16:creationId xmlns:a16="http://schemas.microsoft.com/office/drawing/2014/main" id="{DA09C9F7-FC4E-3480-D452-9091F6E9598A}"/>
              </a:ext>
            </a:extLst>
          </p:cNvPr>
          <p:cNvSpPr/>
          <p:nvPr/>
        </p:nvSpPr>
        <p:spPr>
          <a:xfrm>
            <a:off x="241962" y="3280364"/>
            <a:ext cx="960520" cy="297054"/>
          </a:xfrm>
          <a:prstGeom prst="rightArrow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520BE1C-1CAD-1CB5-3985-09B0D0981DDB}"/>
              </a:ext>
            </a:extLst>
          </p:cNvPr>
          <p:cNvSpPr txBox="1"/>
          <p:nvPr/>
        </p:nvSpPr>
        <p:spPr>
          <a:xfrm>
            <a:off x="35925" y="2947171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/>
              <a:t>Signal 1 </a:t>
            </a:r>
            <a:endParaRPr kumimoji="1" lang="zh-TW" altLang="en-US"/>
          </a:p>
        </p:txBody>
      </p:sp>
      <p:sp>
        <p:nvSpPr>
          <p:cNvPr id="12" name="向右箭號 11">
            <a:extLst>
              <a:ext uri="{FF2B5EF4-FFF2-40B4-BE49-F238E27FC236}">
                <a16:creationId xmlns:a16="http://schemas.microsoft.com/office/drawing/2014/main" id="{04A27242-6782-A53C-0C7C-6F243E4D10AE}"/>
              </a:ext>
            </a:extLst>
          </p:cNvPr>
          <p:cNvSpPr/>
          <p:nvPr/>
        </p:nvSpPr>
        <p:spPr>
          <a:xfrm>
            <a:off x="241962" y="5096975"/>
            <a:ext cx="960519" cy="297054"/>
          </a:xfrm>
          <a:prstGeom prst="rightArrow">
            <a:avLst/>
          </a:prstGeom>
          <a:solidFill>
            <a:srgbClr val="FF87BD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35D20B5A-59C7-4F28-1CDB-828D921824E8}"/>
              </a:ext>
            </a:extLst>
          </p:cNvPr>
          <p:cNvSpPr txBox="1"/>
          <p:nvPr/>
        </p:nvSpPr>
        <p:spPr>
          <a:xfrm>
            <a:off x="0" y="4799921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/>
              <a:t>Signal 2</a:t>
            </a:r>
            <a:endParaRPr kumimoji="1" lang="zh-TW" altLang="en-US"/>
          </a:p>
        </p:txBody>
      </p:sp>
      <p:sp>
        <p:nvSpPr>
          <p:cNvPr id="14" name="向右箭號 13">
            <a:extLst>
              <a:ext uri="{FF2B5EF4-FFF2-40B4-BE49-F238E27FC236}">
                <a16:creationId xmlns:a16="http://schemas.microsoft.com/office/drawing/2014/main" id="{7E8F30B3-2A7A-AA64-AE2B-0C035FC32FD0}"/>
              </a:ext>
            </a:extLst>
          </p:cNvPr>
          <p:cNvSpPr/>
          <p:nvPr/>
        </p:nvSpPr>
        <p:spPr>
          <a:xfrm>
            <a:off x="2025438" y="3234579"/>
            <a:ext cx="3704686" cy="251085"/>
          </a:xfrm>
          <a:prstGeom prst="rightArrow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5" name="向右箭號 14">
            <a:extLst>
              <a:ext uri="{FF2B5EF4-FFF2-40B4-BE49-F238E27FC236}">
                <a16:creationId xmlns:a16="http://schemas.microsoft.com/office/drawing/2014/main" id="{960C9159-2B9A-A833-F95B-F40969A761D4}"/>
              </a:ext>
            </a:extLst>
          </p:cNvPr>
          <p:cNvSpPr/>
          <p:nvPr/>
        </p:nvSpPr>
        <p:spPr>
          <a:xfrm rot="21088571">
            <a:off x="2022058" y="4811509"/>
            <a:ext cx="3841952" cy="240692"/>
          </a:xfrm>
          <a:prstGeom prst="rightArrow">
            <a:avLst/>
          </a:prstGeom>
          <a:solidFill>
            <a:srgbClr val="FF87BD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6" name="向右箭號 15">
            <a:extLst>
              <a:ext uri="{FF2B5EF4-FFF2-40B4-BE49-F238E27FC236}">
                <a16:creationId xmlns:a16="http://schemas.microsoft.com/office/drawing/2014/main" id="{EAFEFA9F-AF78-27C4-00F4-83CB9C3B6B3B}"/>
              </a:ext>
            </a:extLst>
          </p:cNvPr>
          <p:cNvSpPr/>
          <p:nvPr/>
        </p:nvSpPr>
        <p:spPr>
          <a:xfrm rot="21324671">
            <a:off x="1565030" y="4071402"/>
            <a:ext cx="1973751" cy="206257"/>
          </a:xfrm>
          <a:prstGeom prst="rightArrow">
            <a:avLst/>
          </a:prstGeom>
          <a:solidFill>
            <a:srgbClr val="19F6FF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7" name="向右箭號 16">
            <a:extLst>
              <a:ext uri="{FF2B5EF4-FFF2-40B4-BE49-F238E27FC236}">
                <a16:creationId xmlns:a16="http://schemas.microsoft.com/office/drawing/2014/main" id="{B2F6DB5E-EF5A-8F7C-1DCB-03E79D2B50C7}"/>
              </a:ext>
            </a:extLst>
          </p:cNvPr>
          <p:cNvSpPr/>
          <p:nvPr/>
        </p:nvSpPr>
        <p:spPr>
          <a:xfrm rot="20258737">
            <a:off x="1524584" y="5529841"/>
            <a:ext cx="2109283" cy="230846"/>
          </a:xfrm>
          <a:prstGeom prst="rightArrow">
            <a:avLst/>
          </a:prstGeom>
          <a:solidFill>
            <a:srgbClr val="92D050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8" name="向右箭號 17">
            <a:extLst>
              <a:ext uri="{FF2B5EF4-FFF2-40B4-BE49-F238E27FC236}">
                <a16:creationId xmlns:a16="http://schemas.microsoft.com/office/drawing/2014/main" id="{34778F95-1706-5C13-9CD4-872DA6CCF1EC}"/>
              </a:ext>
            </a:extLst>
          </p:cNvPr>
          <p:cNvSpPr/>
          <p:nvPr/>
        </p:nvSpPr>
        <p:spPr>
          <a:xfrm rot="18891968">
            <a:off x="4334278" y="4513893"/>
            <a:ext cx="1727864" cy="245145"/>
          </a:xfrm>
          <a:prstGeom prst="rightArrow">
            <a:avLst/>
          </a:prstGeom>
          <a:solidFill>
            <a:srgbClr val="92D050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9" name="向右箭號 18">
            <a:extLst>
              <a:ext uri="{FF2B5EF4-FFF2-40B4-BE49-F238E27FC236}">
                <a16:creationId xmlns:a16="http://schemas.microsoft.com/office/drawing/2014/main" id="{D96D86F4-35C8-DE5F-2195-AEEA5875FD30}"/>
              </a:ext>
            </a:extLst>
          </p:cNvPr>
          <p:cNvSpPr/>
          <p:nvPr/>
        </p:nvSpPr>
        <p:spPr>
          <a:xfrm rot="18638558">
            <a:off x="4199773" y="3281464"/>
            <a:ext cx="1965600" cy="238532"/>
          </a:xfrm>
          <a:prstGeom prst="rightArrow">
            <a:avLst/>
          </a:prstGeom>
          <a:solidFill>
            <a:srgbClr val="19F6FF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6BAB7790-9E56-0CD1-FE40-5D4A2B481DF3}"/>
              </a:ext>
            </a:extLst>
          </p:cNvPr>
          <p:cNvSpPr txBox="1"/>
          <p:nvPr/>
        </p:nvSpPr>
        <p:spPr>
          <a:xfrm>
            <a:off x="241962" y="1082407"/>
            <a:ext cx="8797644" cy="1015663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TW" sz="2000">
                <a:highlight>
                  <a:srgbClr val="EADFFC"/>
                </a:highlight>
                <a:cs typeface="Times New Roman" panose="02020603050405020304" pitchFamily="18" charset="0"/>
              </a:rPr>
              <a:t>Model 740 Quad Linear Fan In/Out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zh-TW" sz="2000">
                <a:cs typeface="Times New Roman" panose="02020603050405020304" pitchFamily="18" charset="0"/>
              </a:rPr>
              <a:t>Replicates the input signal and distributes it to multiple outputs.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zh-TW" sz="2000">
                <a:cs typeface="Times New Roman" panose="02020603050405020304" pitchFamily="18" charset="0"/>
              </a:rPr>
              <a:t>Supports +/ -voltage inputs and provides inverting and non-inverting outputs.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文字方塊 21">
                <a:extLst>
                  <a:ext uri="{FF2B5EF4-FFF2-40B4-BE49-F238E27FC236}">
                    <a16:creationId xmlns:a16="http://schemas.microsoft.com/office/drawing/2014/main" id="{CF44AFFD-3B1C-B94B-42A2-807F262385AA}"/>
                  </a:ext>
                </a:extLst>
              </p:cNvPr>
              <p:cNvSpPr txBox="1"/>
              <p:nvPr/>
            </p:nvSpPr>
            <p:spPr>
              <a:xfrm>
                <a:off x="3197398" y="5554537"/>
                <a:ext cx="5810136" cy="1015663"/>
              </a:xfrm>
              <a:prstGeom prst="rect">
                <a:avLst/>
              </a:prstGeom>
              <a:noFill/>
              <a:ln>
                <a:solidFill>
                  <a:schemeClr val="accent1">
                    <a:shade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" altLang="zh-TW" sz="2000">
                    <a:highlight>
                      <a:srgbClr val="EADFFC"/>
                    </a:highlight>
                    <a:cs typeface="Times New Roman" panose="02020603050405020304" pitchFamily="18" charset="0"/>
                  </a:rPr>
                  <a:t>Model 623 Discriminator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" altLang="zh-TW" sz="2000">
                    <a:cs typeface="Times New Roman" panose="02020603050405020304" pitchFamily="18" charset="0"/>
                  </a:rPr>
                  <a:t>Outputs a square wave when the signal exceeds a set voltage threshold. </a:t>
                </a:r>
                <a:r>
                  <a:rPr lang="en" altLang="zh-TW" sz="1400">
                    <a:cs typeface="Times New Roman" panose="02020603050405020304" pitchFamily="18" charset="0"/>
                  </a:rPr>
                  <a:t>(Threshold </a:t>
                </a:r>
                <a14:m>
                  <m:oMath xmlns:m="http://schemas.openxmlformats.org/officeDocument/2006/math">
                    <m:r>
                      <a:rPr lang="en" altLang="zh-TW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≅</m:t>
                    </m:r>
                  </m:oMath>
                </a14:m>
                <a:r>
                  <a:rPr lang="en" altLang="zh-TW" sz="1400">
                    <a:cs typeface="Times New Roman" panose="02020603050405020304" pitchFamily="18" charset="0"/>
                  </a:rPr>
                  <a:t>30 mV; Width </a:t>
                </a:r>
                <a14:m>
                  <m:oMath xmlns:m="http://schemas.openxmlformats.org/officeDocument/2006/math">
                    <m:r>
                      <a:rPr lang="en" altLang="zh-TW" sz="1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≅</m:t>
                    </m:r>
                  </m:oMath>
                </a14:m>
                <a:r>
                  <a:rPr lang="en" altLang="zh-TW" sz="1400">
                    <a:cs typeface="Times New Roman" panose="02020603050405020304" pitchFamily="18" charset="0"/>
                  </a:rPr>
                  <a:t> 60ns) </a:t>
                </a:r>
                <a:endParaRPr lang="en" altLang="zh-TW" sz="2000"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2" name="文字方塊 21">
                <a:extLst>
                  <a:ext uri="{FF2B5EF4-FFF2-40B4-BE49-F238E27FC236}">
                    <a16:creationId xmlns:a16="http://schemas.microsoft.com/office/drawing/2014/main" id="{CF44AFFD-3B1C-B94B-42A2-807F262385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7398" y="5554537"/>
                <a:ext cx="5810136" cy="1015663"/>
              </a:xfrm>
              <a:prstGeom prst="rect">
                <a:avLst/>
              </a:prstGeom>
              <a:blipFill>
                <a:blip r:embed="rId5"/>
                <a:stretch>
                  <a:fillRect l="-1047" t="-2367" b="-8876"/>
                </a:stretch>
              </a:blipFill>
              <a:ln>
                <a:solidFill>
                  <a:schemeClr val="accent1">
                    <a:shade val="15000"/>
                  </a:schemeClr>
                </a:solidFill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F5CFAF45-F3A5-861C-4980-2F3F47ABD1A3}"/>
              </a:ext>
            </a:extLst>
          </p:cNvPr>
          <p:cNvSpPr txBox="1"/>
          <p:nvPr/>
        </p:nvSpPr>
        <p:spPr>
          <a:xfrm>
            <a:off x="1157134" y="3363266"/>
            <a:ext cx="4673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rgbClr val="FF0000"/>
                </a:solidFill>
              </a:rPr>
              <a:t>offset =0</a:t>
            </a:r>
            <a:endParaRPr lang="zh-TW" altLang="en-US" sz="160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176AFE-9400-65F3-5E2E-EEEC542F7105}"/>
              </a:ext>
            </a:extLst>
          </p:cNvPr>
          <p:cNvSpPr txBox="1"/>
          <p:nvPr/>
        </p:nvSpPr>
        <p:spPr>
          <a:xfrm>
            <a:off x="1184871" y="5203118"/>
            <a:ext cx="4673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rgbClr val="FF0000"/>
                </a:solidFill>
              </a:rPr>
              <a:t>offset =0</a:t>
            </a:r>
            <a:endParaRPr lang="zh-TW" altLang="en-US" sz="1600">
              <a:solidFill>
                <a:srgbClr val="FF0000"/>
              </a:solidFill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215C0FA8-CFA3-EE8A-A66D-7D502477871C}"/>
              </a:ext>
            </a:extLst>
          </p:cNvPr>
          <p:cNvSpPr txBox="1"/>
          <p:nvPr/>
        </p:nvSpPr>
        <p:spPr>
          <a:xfrm>
            <a:off x="5698439" y="3009672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rgbClr val="FFFF00"/>
                </a:solidFill>
              </a:rPr>
              <a:t>Signal 1 </a:t>
            </a:r>
            <a:endParaRPr kumimoji="1" lang="zh-TW" altLang="en-US">
              <a:solidFill>
                <a:srgbClr val="FFFF00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F744409B-C5F1-BB84-23F4-B1A90C71B84A}"/>
              </a:ext>
            </a:extLst>
          </p:cNvPr>
          <p:cNvSpPr txBox="1"/>
          <p:nvPr/>
        </p:nvSpPr>
        <p:spPr>
          <a:xfrm>
            <a:off x="5721682" y="4275341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rgbClr val="FF0000"/>
                </a:solidFill>
              </a:rPr>
              <a:t>Signal 2</a:t>
            </a:r>
            <a:endParaRPr kumimoji="1"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683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5DF44-D4DC-A873-B1B1-97B98FE0C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81267A-4492-6060-5F9C-5BE4E51F8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D41581-1F81-673B-8B1B-D28CA00FE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E561A8-9631-D887-26AC-DADFC2F5E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5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6DC2494-39F4-EF03-DF67-4E7CE7498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TW">
                <a:cs typeface="Times New Roman" panose="02020603050405020304" pitchFamily="18" charset="0"/>
              </a:rPr>
              <a:t>NIM System Module</a:t>
            </a:r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6B5A99E3-C064-370E-D059-A475D58E20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877" t="12361" r="19571" b="21170"/>
          <a:stretch>
            <a:fillRect/>
          </a:stretch>
        </p:blipFill>
        <p:spPr>
          <a:xfrm>
            <a:off x="5226467" y="2741053"/>
            <a:ext cx="3618807" cy="3309981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7ECD5E2-42B2-DDAB-29F1-86A3DE7D3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296" y="2784071"/>
            <a:ext cx="1790654" cy="3281304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1EA7B65A-F763-04DC-1FE2-67055DF0E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9278" y="2726715"/>
            <a:ext cx="1654154" cy="3338659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023C3663-F381-B346-E021-A1A18129702F}"/>
              </a:ext>
            </a:extLst>
          </p:cNvPr>
          <p:cNvSpPr txBox="1"/>
          <p:nvPr/>
        </p:nvSpPr>
        <p:spPr>
          <a:xfrm>
            <a:off x="199051" y="4175694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/>
              <a:t>Signal 1</a:t>
            </a:r>
            <a:endParaRPr kumimoji="1" lang="zh-TW" altLang="en-US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F639E46F-D976-8936-3196-EC0433B513A8}"/>
              </a:ext>
            </a:extLst>
          </p:cNvPr>
          <p:cNvSpPr txBox="1"/>
          <p:nvPr/>
        </p:nvSpPr>
        <p:spPr>
          <a:xfrm>
            <a:off x="199051" y="4994984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/>
              <a:t>Signal 2</a:t>
            </a:r>
            <a:endParaRPr kumimoji="1" lang="zh-TW" altLang="en-US"/>
          </a:p>
        </p:txBody>
      </p:sp>
      <p:sp>
        <p:nvSpPr>
          <p:cNvPr id="12" name="向右箭號 11">
            <a:extLst>
              <a:ext uri="{FF2B5EF4-FFF2-40B4-BE49-F238E27FC236}">
                <a16:creationId xmlns:a16="http://schemas.microsoft.com/office/drawing/2014/main" id="{5ED95EC3-7119-664D-AB2D-DA56A1BAF6AA}"/>
              </a:ext>
            </a:extLst>
          </p:cNvPr>
          <p:cNvSpPr/>
          <p:nvPr/>
        </p:nvSpPr>
        <p:spPr>
          <a:xfrm>
            <a:off x="179837" y="4512186"/>
            <a:ext cx="1304261" cy="283941"/>
          </a:xfrm>
          <a:prstGeom prst="rightArrow">
            <a:avLst/>
          </a:prstGeom>
          <a:solidFill>
            <a:srgbClr val="19F6FF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" name="向右箭號 12">
            <a:extLst>
              <a:ext uri="{FF2B5EF4-FFF2-40B4-BE49-F238E27FC236}">
                <a16:creationId xmlns:a16="http://schemas.microsoft.com/office/drawing/2014/main" id="{D7448628-887A-D9AB-444B-BB83582F57D5}"/>
              </a:ext>
            </a:extLst>
          </p:cNvPr>
          <p:cNvSpPr/>
          <p:nvPr/>
        </p:nvSpPr>
        <p:spPr>
          <a:xfrm>
            <a:off x="179837" y="5586682"/>
            <a:ext cx="1304261" cy="283941"/>
          </a:xfrm>
          <a:prstGeom prst="rightArrow">
            <a:avLst/>
          </a:prstGeom>
          <a:solidFill>
            <a:srgbClr val="FF87BD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向右箭號 13">
            <a:extLst>
              <a:ext uri="{FF2B5EF4-FFF2-40B4-BE49-F238E27FC236}">
                <a16:creationId xmlns:a16="http://schemas.microsoft.com/office/drawing/2014/main" id="{21555E19-F695-B1D8-DFB7-49F865DB5161}"/>
              </a:ext>
            </a:extLst>
          </p:cNvPr>
          <p:cNvSpPr/>
          <p:nvPr/>
        </p:nvSpPr>
        <p:spPr>
          <a:xfrm>
            <a:off x="2512349" y="5641559"/>
            <a:ext cx="1150127" cy="312698"/>
          </a:xfrm>
          <a:prstGeom prst="rightArrow">
            <a:avLst/>
          </a:prstGeom>
          <a:solidFill>
            <a:srgbClr val="FF87BD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5" name="向右箭號 14">
            <a:extLst>
              <a:ext uri="{FF2B5EF4-FFF2-40B4-BE49-F238E27FC236}">
                <a16:creationId xmlns:a16="http://schemas.microsoft.com/office/drawing/2014/main" id="{29A89800-4A7E-6C50-5E7D-DA3AAFDCA7AA}"/>
              </a:ext>
            </a:extLst>
          </p:cNvPr>
          <p:cNvSpPr/>
          <p:nvPr/>
        </p:nvSpPr>
        <p:spPr>
          <a:xfrm>
            <a:off x="2451179" y="4545026"/>
            <a:ext cx="1150127" cy="312698"/>
          </a:xfrm>
          <a:prstGeom prst="rightArrow">
            <a:avLst/>
          </a:prstGeom>
          <a:solidFill>
            <a:srgbClr val="19F6FF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6" name="向右箭號 15">
            <a:extLst>
              <a:ext uri="{FF2B5EF4-FFF2-40B4-BE49-F238E27FC236}">
                <a16:creationId xmlns:a16="http://schemas.microsoft.com/office/drawing/2014/main" id="{D1B5E6D4-C555-0C73-30FD-9A23B02FEC0E}"/>
              </a:ext>
            </a:extLst>
          </p:cNvPr>
          <p:cNvSpPr/>
          <p:nvPr/>
        </p:nvSpPr>
        <p:spPr>
          <a:xfrm>
            <a:off x="4657660" y="4545026"/>
            <a:ext cx="1548391" cy="312698"/>
          </a:xfrm>
          <a:prstGeom prst="rightArrow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7" name="向右箭號 16">
            <a:extLst>
              <a:ext uri="{FF2B5EF4-FFF2-40B4-BE49-F238E27FC236}">
                <a16:creationId xmlns:a16="http://schemas.microsoft.com/office/drawing/2014/main" id="{8E4C58CC-73E0-05EE-C38C-AF6DB78249C4}"/>
              </a:ext>
            </a:extLst>
          </p:cNvPr>
          <p:cNvSpPr/>
          <p:nvPr/>
        </p:nvSpPr>
        <p:spPr>
          <a:xfrm>
            <a:off x="2453839" y="3840411"/>
            <a:ext cx="3411554" cy="312698"/>
          </a:xfrm>
          <a:prstGeom prst="rightArrow">
            <a:avLst/>
          </a:prstGeom>
          <a:solidFill>
            <a:srgbClr val="19F6FF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8" name="向右箭號 17">
            <a:extLst>
              <a:ext uri="{FF2B5EF4-FFF2-40B4-BE49-F238E27FC236}">
                <a16:creationId xmlns:a16="http://schemas.microsoft.com/office/drawing/2014/main" id="{AFB99966-A608-F5F2-13FD-38BE8D58D334}"/>
              </a:ext>
            </a:extLst>
          </p:cNvPr>
          <p:cNvSpPr/>
          <p:nvPr/>
        </p:nvSpPr>
        <p:spPr>
          <a:xfrm>
            <a:off x="2587697" y="5110456"/>
            <a:ext cx="3474920" cy="312698"/>
          </a:xfrm>
          <a:prstGeom prst="rightArrow">
            <a:avLst/>
          </a:prstGeom>
          <a:solidFill>
            <a:srgbClr val="FF87BD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3DC0DA77-EC84-8B45-65B5-DFC01E3555BD}"/>
              </a:ext>
            </a:extLst>
          </p:cNvPr>
          <p:cNvSpPr txBox="1"/>
          <p:nvPr/>
        </p:nvSpPr>
        <p:spPr>
          <a:xfrm>
            <a:off x="205083" y="1436439"/>
            <a:ext cx="8733833" cy="1015663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" altLang="zh-TW" sz="2000">
                <a:highlight>
                  <a:srgbClr val="EADFF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Phillips Scientific Model 755 (Quad Four-Fold Logic Unit)</a:t>
            </a:r>
          </a:p>
          <a:p>
            <a:r>
              <a:rPr lang="en" altLang="zh-TW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The setting of the coincidence level switch then determines whether a logic OR, AND, or Majority logic function will produce an output.</a:t>
            </a:r>
            <a:endParaRPr lang="zh-TW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795F0BA-67FD-2EDE-6C1D-E018155A99D6}"/>
              </a:ext>
            </a:extLst>
          </p:cNvPr>
          <p:cNvSpPr txBox="1"/>
          <p:nvPr/>
        </p:nvSpPr>
        <p:spPr>
          <a:xfrm>
            <a:off x="7927590" y="3429000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rgbClr val="00B0F0"/>
                </a:solidFill>
              </a:rPr>
              <a:t>Signal 1</a:t>
            </a:r>
            <a:endParaRPr kumimoji="1" lang="zh-TW" altLang="en-US">
              <a:solidFill>
                <a:srgbClr val="00B0F0"/>
              </a:solidFill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CFE3201F-B5DF-2DDE-9461-DC3A7733AB78}"/>
              </a:ext>
            </a:extLst>
          </p:cNvPr>
          <p:cNvSpPr txBox="1"/>
          <p:nvPr/>
        </p:nvSpPr>
        <p:spPr>
          <a:xfrm>
            <a:off x="7927589" y="4175694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rgbClr val="FF0000"/>
                </a:solidFill>
              </a:rPr>
              <a:t>Signal 2</a:t>
            </a:r>
            <a:endParaRPr kumimoji="1" lang="zh-TW" altLang="en-US">
              <a:solidFill>
                <a:srgbClr val="FF0000"/>
              </a:solidFill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5BF4B0F3-92EC-7613-96EB-D909FDEB2070}"/>
              </a:ext>
            </a:extLst>
          </p:cNvPr>
          <p:cNvSpPr txBox="1"/>
          <p:nvPr/>
        </p:nvSpPr>
        <p:spPr>
          <a:xfrm>
            <a:off x="7204100" y="4469490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rgbClr val="FFFF00"/>
                </a:solidFill>
              </a:rPr>
              <a:t>AND</a:t>
            </a:r>
            <a:endParaRPr kumimoji="1" lang="zh-TW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919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5C35A5-05D1-3879-BE9F-8991B6F3C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456" y="1033177"/>
            <a:ext cx="8047990" cy="2619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/>
              <a:t>Setup:</a:t>
            </a:r>
            <a:endParaRPr lang="zh-TW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DFA143-BB0C-74AE-9B5A-196E4AF98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8D2603-F5F7-632E-4DD0-AC12AC3CF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A02DAA-3865-51D7-3DB9-11661374F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4E86141-867B-D5CF-EB2E-034A63FB1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/>
              <a:t>Scintillator cosmic ray trigger</a:t>
            </a:r>
            <a:endParaRPr lang="zh-TW" altLang="en-US" sz="3600"/>
          </a:p>
        </p:txBody>
      </p:sp>
      <p:pic>
        <p:nvPicPr>
          <p:cNvPr id="9" name="內容版面配置區 4" descr="一張含有 地板, 工具, 木製的, 室內 的圖片&#10;&#10;AI 產生的內容可能不正確。">
            <a:extLst>
              <a:ext uri="{FF2B5EF4-FFF2-40B4-BE49-F238E27FC236}">
                <a16:creationId xmlns:a16="http://schemas.microsoft.com/office/drawing/2014/main" id="{075341BB-8767-4E36-F8E7-C7F850E2F6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15" t="24787" b="13183"/>
          <a:stretch>
            <a:fillRect/>
          </a:stretch>
        </p:blipFill>
        <p:spPr>
          <a:xfrm>
            <a:off x="1247013" y="2290346"/>
            <a:ext cx="3598943" cy="1349033"/>
          </a:xfrm>
          <a:prstGeom prst="rect">
            <a:avLst/>
          </a:prstGeom>
        </p:spPr>
      </p:pic>
      <p:sp>
        <p:nvSpPr>
          <p:cNvPr id="11" name="上-下雙向箭號 10">
            <a:extLst>
              <a:ext uri="{FF2B5EF4-FFF2-40B4-BE49-F238E27FC236}">
                <a16:creationId xmlns:a16="http://schemas.microsoft.com/office/drawing/2014/main" id="{17492444-7A2F-D696-D948-F2A63010FF7A}"/>
              </a:ext>
            </a:extLst>
          </p:cNvPr>
          <p:cNvSpPr/>
          <p:nvPr/>
        </p:nvSpPr>
        <p:spPr>
          <a:xfrm>
            <a:off x="2781718" y="2711266"/>
            <a:ext cx="267630" cy="461296"/>
          </a:xfrm>
          <a:prstGeom prst="upDownArrow">
            <a:avLst/>
          </a:prstGeom>
          <a:solidFill>
            <a:srgbClr val="FFD2E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3285E0FF-64BD-71CD-B5AF-90B5D13C5C56}"/>
              </a:ext>
            </a:extLst>
          </p:cNvPr>
          <p:cNvSpPr txBox="1"/>
          <p:nvPr/>
        </p:nvSpPr>
        <p:spPr>
          <a:xfrm>
            <a:off x="3038965" y="2769922"/>
            <a:ext cx="825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>
                <a:solidFill>
                  <a:srgbClr val="FF0000"/>
                </a:solidFill>
              </a:rPr>
              <a:t>32mm</a:t>
            </a:r>
            <a:endParaRPr kumimoji="1" lang="zh-TW" altLang="en-US">
              <a:solidFill>
                <a:srgbClr val="FF0000"/>
              </a:solidFill>
            </a:endParaRPr>
          </a:p>
        </p:txBody>
      </p:sp>
      <p:sp>
        <p:nvSpPr>
          <p:cNvPr id="14" name="上-下雙向箭號 13">
            <a:extLst>
              <a:ext uri="{FF2B5EF4-FFF2-40B4-BE49-F238E27FC236}">
                <a16:creationId xmlns:a16="http://schemas.microsoft.com/office/drawing/2014/main" id="{21BE0E64-18C3-8135-72D7-04C178526C3C}"/>
              </a:ext>
            </a:extLst>
          </p:cNvPr>
          <p:cNvSpPr/>
          <p:nvPr/>
        </p:nvSpPr>
        <p:spPr>
          <a:xfrm rot="17536907">
            <a:off x="4537287" y="2481445"/>
            <a:ext cx="143891" cy="203057"/>
          </a:xfrm>
          <a:prstGeom prst="upDownArrow">
            <a:avLst/>
          </a:prstGeom>
          <a:solidFill>
            <a:srgbClr val="FFD2E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C4CB75A2-7CCD-DBEE-45B0-0F68B9F87F27}"/>
              </a:ext>
            </a:extLst>
          </p:cNvPr>
          <p:cNvSpPr txBox="1"/>
          <p:nvPr/>
        </p:nvSpPr>
        <p:spPr>
          <a:xfrm>
            <a:off x="4128488" y="2210920"/>
            <a:ext cx="702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>
                <a:solidFill>
                  <a:srgbClr val="FF0000"/>
                </a:solidFill>
              </a:rPr>
              <a:t>8mm</a:t>
            </a:r>
            <a:endParaRPr kumimoji="1" lang="zh-TW" altLang="en-US">
              <a:solidFill>
                <a:srgbClr val="FF0000"/>
              </a:solidFill>
            </a:endParaRPr>
          </a:p>
        </p:txBody>
      </p:sp>
      <p:sp>
        <p:nvSpPr>
          <p:cNvPr id="16" name="左-右雙向箭號 15">
            <a:extLst>
              <a:ext uri="{FF2B5EF4-FFF2-40B4-BE49-F238E27FC236}">
                <a16:creationId xmlns:a16="http://schemas.microsoft.com/office/drawing/2014/main" id="{4DB3A3EA-7E1D-4E10-DCC6-E62D4384636C}"/>
              </a:ext>
            </a:extLst>
          </p:cNvPr>
          <p:cNvSpPr/>
          <p:nvPr/>
        </p:nvSpPr>
        <p:spPr>
          <a:xfrm rot="21414836">
            <a:off x="2123313" y="3251198"/>
            <a:ext cx="2174838" cy="263178"/>
          </a:xfrm>
          <a:prstGeom prst="leftRightArrow">
            <a:avLst/>
          </a:prstGeom>
          <a:solidFill>
            <a:srgbClr val="FFD2E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49B020E5-168D-EB38-24AC-738AFB404F89}"/>
              </a:ext>
            </a:extLst>
          </p:cNvPr>
          <p:cNvSpPr txBox="1"/>
          <p:nvPr/>
        </p:nvSpPr>
        <p:spPr>
          <a:xfrm>
            <a:off x="2915533" y="3425022"/>
            <a:ext cx="949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>
                <a:solidFill>
                  <a:srgbClr val="FF0000"/>
                </a:solidFill>
              </a:rPr>
              <a:t>162mm</a:t>
            </a:r>
            <a:endParaRPr kumimoji="1" lang="zh-TW" altLang="en-US">
              <a:solidFill>
                <a:srgbClr val="FF0000"/>
              </a:solidFill>
            </a:endParaRPr>
          </a:p>
        </p:txBody>
      </p:sp>
      <p:sp>
        <p:nvSpPr>
          <p:cNvPr id="20" name="向右箭號 19">
            <a:extLst>
              <a:ext uri="{FF2B5EF4-FFF2-40B4-BE49-F238E27FC236}">
                <a16:creationId xmlns:a16="http://schemas.microsoft.com/office/drawing/2014/main" id="{2AAD149D-9BB9-9C0D-FD90-B39708BF85EE}"/>
              </a:ext>
            </a:extLst>
          </p:cNvPr>
          <p:cNvSpPr/>
          <p:nvPr/>
        </p:nvSpPr>
        <p:spPr>
          <a:xfrm>
            <a:off x="773017" y="2414151"/>
            <a:ext cx="799877" cy="365125"/>
          </a:xfrm>
          <a:prstGeom prst="rightArrow">
            <a:avLst/>
          </a:prstGeom>
          <a:solidFill>
            <a:srgbClr val="19F6FF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2" name="向右箭號 21">
            <a:extLst>
              <a:ext uri="{FF2B5EF4-FFF2-40B4-BE49-F238E27FC236}">
                <a16:creationId xmlns:a16="http://schemas.microsoft.com/office/drawing/2014/main" id="{0E1F0FC1-40B4-109D-B16C-40697A9A0CA3}"/>
              </a:ext>
            </a:extLst>
          </p:cNvPr>
          <p:cNvSpPr/>
          <p:nvPr/>
        </p:nvSpPr>
        <p:spPr>
          <a:xfrm>
            <a:off x="773017" y="3029547"/>
            <a:ext cx="799877" cy="365125"/>
          </a:xfrm>
          <a:prstGeom prst="rightArrow">
            <a:avLst/>
          </a:prstGeom>
          <a:solidFill>
            <a:srgbClr val="FFD2E5">
              <a:alpha val="4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9BFE66DB-3FCB-7A3B-66CB-2EB61C58D1EB}"/>
              </a:ext>
            </a:extLst>
          </p:cNvPr>
          <p:cNvSpPr txBox="1"/>
          <p:nvPr/>
        </p:nvSpPr>
        <p:spPr>
          <a:xfrm>
            <a:off x="118671" y="2377326"/>
            <a:ext cx="654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000"/>
              <a:t>30V</a:t>
            </a:r>
            <a:endParaRPr kumimoji="1" lang="zh-TW" altLang="en-US" sz="2000"/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6EDB5939-AB46-1CF1-BCEB-FA6B6D5552D3}"/>
              </a:ext>
            </a:extLst>
          </p:cNvPr>
          <p:cNvSpPr txBox="1"/>
          <p:nvPr/>
        </p:nvSpPr>
        <p:spPr>
          <a:xfrm>
            <a:off x="126835" y="3008401"/>
            <a:ext cx="654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000"/>
              <a:t>30V</a:t>
            </a:r>
            <a:endParaRPr kumimoji="1" lang="zh-TW" altLang="en-US" sz="2000"/>
          </a:p>
        </p:txBody>
      </p:sp>
      <p:pic>
        <p:nvPicPr>
          <p:cNvPr id="27" name="圖片 26">
            <a:extLst>
              <a:ext uri="{FF2B5EF4-FFF2-40B4-BE49-F238E27FC236}">
                <a16:creationId xmlns:a16="http://schemas.microsoft.com/office/drawing/2014/main" id="{312241E4-E8B2-2AF6-22EE-CFDD8DF446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2" t="32151" r="33614" b="48432"/>
          <a:stretch>
            <a:fillRect/>
          </a:stretch>
        </p:blipFill>
        <p:spPr>
          <a:xfrm rot="5400000">
            <a:off x="6503023" y="404651"/>
            <a:ext cx="1470316" cy="1488343"/>
          </a:xfrm>
          <a:prstGeom prst="rect">
            <a:avLst/>
          </a:prstGeom>
        </p:spPr>
      </p:pic>
      <p:sp>
        <p:nvSpPr>
          <p:cNvPr id="28" name="上-下雙向箭號 27">
            <a:extLst>
              <a:ext uri="{FF2B5EF4-FFF2-40B4-BE49-F238E27FC236}">
                <a16:creationId xmlns:a16="http://schemas.microsoft.com/office/drawing/2014/main" id="{18B48582-C51B-3BC6-3DEE-9063704F0110}"/>
              </a:ext>
            </a:extLst>
          </p:cNvPr>
          <p:cNvSpPr/>
          <p:nvPr/>
        </p:nvSpPr>
        <p:spPr>
          <a:xfrm>
            <a:off x="8092620" y="431618"/>
            <a:ext cx="157221" cy="1470314"/>
          </a:xfrm>
          <a:prstGeom prst="upDownArrow">
            <a:avLst/>
          </a:prstGeom>
          <a:solidFill>
            <a:srgbClr val="FFD2E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95711687-1A92-85D8-FAC1-B994F8F88B2C}"/>
              </a:ext>
            </a:extLst>
          </p:cNvPr>
          <p:cNvSpPr txBox="1"/>
          <p:nvPr/>
        </p:nvSpPr>
        <p:spPr>
          <a:xfrm>
            <a:off x="8302868" y="1235501"/>
            <a:ext cx="826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600">
                <a:solidFill>
                  <a:srgbClr val="FF0000"/>
                </a:solidFill>
              </a:rPr>
              <a:t>50mm</a:t>
            </a:r>
            <a:endParaRPr kumimoji="1" lang="zh-TW" altLang="en-US" sz="1600">
              <a:solidFill>
                <a:srgbClr val="FF0000"/>
              </a:solidFill>
            </a:endParaRPr>
          </a:p>
        </p:txBody>
      </p:sp>
      <p:graphicFrame>
        <p:nvGraphicFramePr>
          <p:cNvPr id="34" name="表格 33">
            <a:extLst>
              <a:ext uri="{FF2B5EF4-FFF2-40B4-BE49-F238E27FC236}">
                <a16:creationId xmlns:a16="http://schemas.microsoft.com/office/drawing/2014/main" id="{C5A14BFE-C477-AF3A-F943-33F1586D7A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190421"/>
              </p:ext>
            </p:extLst>
          </p:nvPr>
        </p:nvGraphicFramePr>
        <p:xfrm>
          <a:off x="628650" y="4675239"/>
          <a:ext cx="7886700" cy="1478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07368332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05332312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063246813"/>
                    </a:ext>
                  </a:extLst>
                </a:gridCol>
              </a:tblGrid>
              <a:tr h="341808">
                <a:tc>
                  <a:txBody>
                    <a:bodyPr/>
                    <a:lstStyle/>
                    <a:p>
                      <a:r>
                        <a:rPr lang="en-US" altLang="zh-TW" sz="1800"/>
                        <a:t>scintillator</a:t>
                      </a:r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/>
                        <a:t>Thin bar</a:t>
                      </a:r>
                      <a:endParaRPr lang="zh-TW" altLang="en-US"/>
                    </a:p>
                  </a:txBody>
                  <a:tcPr>
                    <a:solidFill>
                      <a:srgbClr val="FFD2E5">
                        <a:alpha val="2965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/>
                        <a:t>Square bar</a:t>
                      </a:r>
                      <a:endParaRPr lang="zh-TW" altLang="en-US"/>
                    </a:p>
                  </a:txBody>
                  <a:tcPr>
                    <a:solidFill>
                      <a:srgbClr val="FFD2E5">
                        <a:alpha val="2965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91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/>
                        <a:t>Obtain signals</a:t>
                      </a:r>
                      <a:endParaRPr lang="zh-TW" altLang="en-US"/>
                    </a:p>
                  </a:txBody>
                  <a:tcPr>
                    <a:solidFill>
                      <a:srgbClr val="FFD2E5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/>
                        <a:t>500</a:t>
                      </a:r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/>
                        <a:t>1000</a:t>
                      </a:r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409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" altLang="zh-TW"/>
                        <a:t>Average time</a:t>
                      </a:r>
                      <a:r>
                        <a:rPr lang="zh-TW" altLang="en-US"/>
                        <a:t> </a:t>
                      </a:r>
                      <a:r>
                        <a:rPr lang="en-US" altLang="zh-TW"/>
                        <a:t>per signal</a:t>
                      </a:r>
                      <a:endParaRPr lang="zh-TW" altLang="en-US"/>
                    </a:p>
                  </a:txBody>
                  <a:tcPr>
                    <a:solidFill>
                      <a:srgbClr val="FFD2E5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" altLang="zh-TW"/>
                        <a:t>195.611 s</a:t>
                      </a:r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/>
                        <a:t>10.052s</a:t>
                      </a:r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003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" altLang="zh-TW"/>
                        <a:t>Standard deviation </a:t>
                      </a:r>
                      <a:endParaRPr lang="zh-TW" altLang="en-US"/>
                    </a:p>
                  </a:txBody>
                  <a:tcPr>
                    <a:solidFill>
                      <a:srgbClr val="FFD2E5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" altLang="zh-TW"/>
                        <a:t>186.835 s</a:t>
                      </a:r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/>
                        <a:t>410.618s</a:t>
                      </a:r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1993"/>
                  </a:ext>
                </a:extLst>
              </a:tr>
            </a:tbl>
          </a:graphicData>
        </a:graphic>
      </p:graphicFrame>
      <p:sp>
        <p:nvSpPr>
          <p:cNvPr id="38" name="文字方塊 37">
            <a:extLst>
              <a:ext uri="{FF2B5EF4-FFF2-40B4-BE49-F238E27FC236}">
                <a16:creationId xmlns:a16="http://schemas.microsoft.com/office/drawing/2014/main" id="{5DDD47AC-C84B-BF83-FAD0-621AB10E0ADE}"/>
              </a:ext>
            </a:extLst>
          </p:cNvPr>
          <p:cNvSpPr txBox="1"/>
          <p:nvPr/>
        </p:nvSpPr>
        <p:spPr>
          <a:xfrm>
            <a:off x="757488" y="6173450"/>
            <a:ext cx="5046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>
                <a:solidFill>
                  <a:srgbClr val="FF0000"/>
                </a:solidFill>
              </a:rPr>
              <a:t>(theoretical by</a:t>
            </a:r>
            <a:r>
              <a:rPr lang="zh-TW" altLang="en-US">
                <a:solidFill>
                  <a:srgbClr val="FF0000"/>
                </a:solidFill>
              </a:rPr>
              <a:t>家城</a:t>
            </a:r>
            <a:r>
              <a:rPr lang="en-US" altLang="zh-TW">
                <a:solidFill>
                  <a:srgbClr val="FF0000"/>
                </a:solidFill>
              </a:rPr>
              <a:t>)</a:t>
            </a:r>
            <a:endParaRPr lang="zh-TW" altLang="en-US" sz="1800">
              <a:solidFill>
                <a:srgbClr val="FF0000"/>
              </a:solidFill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CB5A127-9D76-3D49-5DA0-129EDCBDE3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733" t="15825" b="33084"/>
          <a:stretch>
            <a:fillRect/>
          </a:stretch>
        </p:blipFill>
        <p:spPr>
          <a:xfrm>
            <a:off x="6148907" y="2380325"/>
            <a:ext cx="2180553" cy="2004923"/>
          </a:xfrm>
          <a:prstGeom prst="rect">
            <a:avLst/>
          </a:prstGeom>
        </p:spPr>
      </p:pic>
      <p:sp>
        <p:nvSpPr>
          <p:cNvPr id="35" name="上-下雙向箭號 27">
            <a:extLst>
              <a:ext uri="{FF2B5EF4-FFF2-40B4-BE49-F238E27FC236}">
                <a16:creationId xmlns:a16="http://schemas.microsoft.com/office/drawing/2014/main" id="{EB554923-EFB6-DFC2-C156-F5AEDFE39A7D}"/>
              </a:ext>
            </a:extLst>
          </p:cNvPr>
          <p:cNvSpPr/>
          <p:nvPr/>
        </p:nvSpPr>
        <p:spPr>
          <a:xfrm rot="5400000">
            <a:off x="7180305" y="1302085"/>
            <a:ext cx="157221" cy="1470314"/>
          </a:xfrm>
          <a:prstGeom prst="upDownArrow">
            <a:avLst/>
          </a:prstGeom>
          <a:solidFill>
            <a:srgbClr val="FFD2E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7" name="文字方塊 28">
            <a:extLst>
              <a:ext uri="{FF2B5EF4-FFF2-40B4-BE49-F238E27FC236}">
                <a16:creationId xmlns:a16="http://schemas.microsoft.com/office/drawing/2014/main" id="{D0F39E37-514F-E2AB-9B9C-101CD3CB82D8}"/>
              </a:ext>
            </a:extLst>
          </p:cNvPr>
          <p:cNvSpPr txBox="1"/>
          <p:nvPr/>
        </p:nvSpPr>
        <p:spPr>
          <a:xfrm>
            <a:off x="6825023" y="2062805"/>
            <a:ext cx="826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600">
                <a:solidFill>
                  <a:srgbClr val="FF0000"/>
                </a:solidFill>
              </a:rPr>
              <a:t>50mm</a:t>
            </a:r>
            <a:endParaRPr kumimoji="1" lang="zh-TW" altLang="en-US" sz="160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5725359-C01E-432D-AEB9-B54EEA0C546A}"/>
              </a:ext>
            </a:extLst>
          </p:cNvPr>
          <p:cNvSpPr txBox="1"/>
          <p:nvPr/>
        </p:nvSpPr>
        <p:spPr>
          <a:xfrm>
            <a:off x="563554" y="1529044"/>
            <a:ext cx="67551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/>
              <a:t>Thin bar</a:t>
            </a:r>
            <a:endParaRPr lang="zh-TW" altLang="en-US" sz="2000"/>
          </a:p>
        </p:txBody>
      </p:sp>
      <p:sp>
        <p:nvSpPr>
          <p:cNvPr id="41" name="上-下雙向箭號 27">
            <a:extLst>
              <a:ext uri="{FF2B5EF4-FFF2-40B4-BE49-F238E27FC236}">
                <a16:creationId xmlns:a16="http://schemas.microsoft.com/office/drawing/2014/main" id="{7E9F2829-3679-D54B-5B46-15629112ADB5}"/>
              </a:ext>
            </a:extLst>
          </p:cNvPr>
          <p:cNvSpPr/>
          <p:nvPr/>
        </p:nvSpPr>
        <p:spPr>
          <a:xfrm>
            <a:off x="6578452" y="3338772"/>
            <a:ext cx="246571" cy="338554"/>
          </a:xfrm>
          <a:prstGeom prst="upDownArrow">
            <a:avLst/>
          </a:prstGeom>
          <a:solidFill>
            <a:srgbClr val="FFD2E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C0C8118-D11A-D9B4-DBE2-D063CE55E249}"/>
              </a:ext>
            </a:extLst>
          </p:cNvPr>
          <p:cNvSpPr txBox="1"/>
          <p:nvPr/>
        </p:nvSpPr>
        <p:spPr>
          <a:xfrm>
            <a:off x="5880682" y="3089958"/>
            <a:ext cx="821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800">
                <a:solidFill>
                  <a:srgbClr val="FF0000"/>
                </a:solidFill>
              </a:rPr>
              <a:t>8mm</a:t>
            </a:r>
            <a:endParaRPr lang="zh-TW" altLang="en-US"/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261B14B7-5EE1-280B-25C5-514E380DA912}"/>
              </a:ext>
            </a:extLst>
          </p:cNvPr>
          <p:cNvSpPr txBox="1"/>
          <p:nvPr/>
        </p:nvSpPr>
        <p:spPr>
          <a:xfrm>
            <a:off x="8370983" y="3353858"/>
            <a:ext cx="46144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>
                <a:solidFill>
                  <a:schemeClr val="accent1">
                    <a:lumMod val="60000"/>
                    <a:lumOff val="40000"/>
                  </a:schemeClr>
                </a:solidFill>
              </a:rPr>
              <a:t>RPC</a:t>
            </a:r>
            <a:endParaRPr lang="zh-TW" altLang="en-US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455E607-D572-5E4C-5039-2AFC3C685FC0}"/>
              </a:ext>
            </a:extLst>
          </p:cNvPr>
          <p:cNvCxnSpPr>
            <a:endCxn id="31" idx="1"/>
          </p:cNvCxnSpPr>
          <p:nvPr/>
        </p:nvCxnSpPr>
        <p:spPr>
          <a:xfrm>
            <a:off x="7651338" y="3508049"/>
            <a:ext cx="719645" cy="30475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ECE33C37-1682-AE67-7A50-414EB79228B7}"/>
              </a:ext>
            </a:extLst>
          </p:cNvPr>
          <p:cNvSpPr txBox="1"/>
          <p:nvPr/>
        </p:nvSpPr>
        <p:spPr>
          <a:xfrm>
            <a:off x="4830924" y="1536946"/>
            <a:ext cx="67551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/>
              <a:t>Square bar</a:t>
            </a:r>
            <a:endParaRPr lang="zh-TW" altLang="en-US" sz="2000"/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2C466DD-75E9-E5C3-390A-D0B6780DDD91}"/>
              </a:ext>
            </a:extLst>
          </p:cNvPr>
          <p:cNvCxnSpPr>
            <a:cxnSpLocks/>
          </p:cNvCxnSpPr>
          <p:nvPr/>
        </p:nvCxnSpPr>
        <p:spPr>
          <a:xfrm>
            <a:off x="4266272" y="2663793"/>
            <a:ext cx="708324" cy="15414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C161038D-A977-B01A-FCF8-64E97784378A}"/>
              </a:ext>
            </a:extLst>
          </p:cNvPr>
          <p:cNvCxnSpPr>
            <a:cxnSpLocks/>
          </p:cNvCxnSpPr>
          <p:nvPr/>
        </p:nvCxnSpPr>
        <p:spPr>
          <a:xfrm flipH="1" flipV="1">
            <a:off x="6077469" y="2810039"/>
            <a:ext cx="480446" cy="287156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7DF98629-8A80-7110-7C72-643FDD9FAB68}"/>
              </a:ext>
            </a:extLst>
          </p:cNvPr>
          <p:cNvSpPr txBox="1"/>
          <p:nvPr/>
        </p:nvSpPr>
        <p:spPr>
          <a:xfrm>
            <a:off x="4925110" y="2611519"/>
            <a:ext cx="64922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chemeClr val="accent1">
                    <a:lumMod val="60000"/>
                    <a:lumOff val="40000"/>
                  </a:schemeClr>
                </a:solidFill>
              </a:rPr>
              <a:t>Scintillator1</a:t>
            </a:r>
            <a:endParaRPr lang="zh-TW" altLang="en-US" sz="160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8F6AE52-286E-D00D-86CA-F7CEC898D95F}"/>
              </a:ext>
            </a:extLst>
          </p:cNvPr>
          <p:cNvCxnSpPr>
            <a:cxnSpLocks/>
          </p:cNvCxnSpPr>
          <p:nvPr/>
        </p:nvCxnSpPr>
        <p:spPr>
          <a:xfrm>
            <a:off x="4144442" y="3129951"/>
            <a:ext cx="828326" cy="550513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E81DB0A-0997-E3C1-81F3-F02CC3074A60}"/>
              </a:ext>
            </a:extLst>
          </p:cNvPr>
          <p:cNvCxnSpPr>
            <a:cxnSpLocks/>
          </p:cNvCxnSpPr>
          <p:nvPr/>
        </p:nvCxnSpPr>
        <p:spPr>
          <a:xfrm flipH="1" flipV="1">
            <a:off x="5856855" y="3708104"/>
            <a:ext cx="838954" cy="143332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BE8C825D-81EE-5B53-A30D-B369DD999B6E}"/>
              </a:ext>
            </a:extLst>
          </p:cNvPr>
          <p:cNvSpPr txBox="1"/>
          <p:nvPr/>
        </p:nvSpPr>
        <p:spPr>
          <a:xfrm>
            <a:off x="4887479" y="3634411"/>
            <a:ext cx="64922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>
                <a:solidFill>
                  <a:schemeClr val="accent1">
                    <a:lumMod val="60000"/>
                    <a:lumOff val="40000"/>
                  </a:schemeClr>
                </a:solidFill>
              </a:rPr>
              <a:t>Scintillator2</a:t>
            </a:r>
            <a:endParaRPr lang="zh-TW" altLang="en-US" sz="160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59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022EB42-5D00-E388-7C95-30580EA9E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FABD9117-959D-CEEE-46B0-EFD938F5A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3AABADD-A33E-A48D-350D-DE9FD8092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7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A33FA092-1C8D-5741-FA3A-4BCE2E67C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Setup</a:t>
            </a:r>
            <a:endParaRPr lang="zh-TW" altLang="en-US"/>
          </a:p>
        </p:txBody>
      </p:sp>
      <p:sp>
        <p:nvSpPr>
          <p:cNvPr id="10" name="圓角矩形 9">
            <a:extLst>
              <a:ext uri="{FF2B5EF4-FFF2-40B4-BE49-F238E27FC236}">
                <a16:creationId xmlns:a16="http://schemas.microsoft.com/office/drawing/2014/main" id="{9FF69126-9FDD-9284-8BEF-0EE60FFF41BD}"/>
              </a:ext>
            </a:extLst>
          </p:cNvPr>
          <p:cNvSpPr/>
          <p:nvPr/>
        </p:nvSpPr>
        <p:spPr>
          <a:xfrm>
            <a:off x="1592708" y="3001495"/>
            <a:ext cx="1613647" cy="376517"/>
          </a:xfrm>
          <a:prstGeom prst="roundRect">
            <a:avLst/>
          </a:prstGeom>
          <a:solidFill>
            <a:srgbClr val="FFD2E5">
              <a:alpha val="3475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err="1">
                <a:solidFill>
                  <a:schemeClr val="tx1"/>
                </a:solidFill>
              </a:rPr>
              <a:t>Scin_top</a:t>
            </a:r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11" name="圓角矩形 10">
            <a:extLst>
              <a:ext uri="{FF2B5EF4-FFF2-40B4-BE49-F238E27FC236}">
                <a16:creationId xmlns:a16="http://schemas.microsoft.com/office/drawing/2014/main" id="{6516DBE2-837E-D1DD-8261-2C8D7D40F814}"/>
              </a:ext>
            </a:extLst>
          </p:cNvPr>
          <p:cNvSpPr/>
          <p:nvPr/>
        </p:nvSpPr>
        <p:spPr>
          <a:xfrm>
            <a:off x="1592710" y="4070441"/>
            <a:ext cx="1613647" cy="376517"/>
          </a:xfrm>
          <a:prstGeom prst="roundRect">
            <a:avLst/>
          </a:prstGeom>
          <a:solidFill>
            <a:srgbClr val="FFD2E5">
              <a:alpha val="3475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err="1">
                <a:solidFill>
                  <a:schemeClr val="tx1"/>
                </a:solidFill>
              </a:rPr>
              <a:t>Scin_bottom</a:t>
            </a:r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12" name="圓角矩形 11">
            <a:extLst>
              <a:ext uri="{FF2B5EF4-FFF2-40B4-BE49-F238E27FC236}">
                <a16:creationId xmlns:a16="http://schemas.microsoft.com/office/drawing/2014/main" id="{5C2114F9-5D85-2679-63B8-AE07493E8804}"/>
              </a:ext>
            </a:extLst>
          </p:cNvPr>
          <p:cNvSpPr/>
          <p:nvPr/>
        </p:nvSpPr>
        <p:spPr>
          <a:xfrm>
            <a:off x="1592709" y="3535968"/>
            <a:ext cx="1613647" cy="376517"/>
          </a:xfrm>
          <a:prstGeom prst="roundRect">
            <a:avLst/>
          </a:prstGeom>
          <a:solidFill>
            <a:schemeClr val="bg1">
              <a:alpha val="3475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>
                <a:solidFill>
                  <a:schemeClr val="tx1"/>
                </a:solidFill>
              </a:rPr>
              <a:t>RPC</a:t>
            </a:r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14" name="圓角矩形 13">
            <a:extLst>
              <a:ext uri="{FF2B5EF4-FFF2-40B4-BE49-F238E27FC236}">
                <a16:creationId xmlns:a16="http://schemas.microsoft.com/office/drawing/2014/main" id="{6563BD8F-E263-CEFB-A51F-D92AEB643424}"/>
              </a:ext>
            </a:extLst>
          </p:cNvPr>
          <p:cNvSpPr/>
          <p:nvPr/>
        </p:nvSpPr>
        <p:spPr>
          <a:xfrm>
            <a:off x="1592707" y="2285112"/>
            <a:ext cx="1613647" cy="376517"/>
          </a:xfrm>
          <a:prstGeom prst="roundRect">
            <a:avLst/>
          </a:prstGeom>
          <a:solidFill>
            <a:schemeClr val="bg1">
              <a:alpha val="34750"/>
            </a:schemeClr>
          </a:solidFill>
          <a:ln>
            <a:solidFill>
              <a:schemeClr val="accent1">
                <a:shade val="1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>
                <a:solidFill>
                  <a:schemeClr val="tx1"/>
                </a:solidFill>
              </a:rPr>
              <a:t>LV +30V</a:t>
            </a:r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15" name="圓角矩形 14">
            <a:extLst>
              <a:ext uri="{FF2B5EF4-FFF2-40B4-BE49-F238E27FC236}">
                <a16:creationId xmlns:a16="http://schemas.microsoft.com/office/drawing/2014/main" id="{B88ADB77-1D76-375F-FC2F-CB97B407C4B4}"/>
              </a:ext>
            </a:extLst>
          </p:cNvPr>
          <p:cNvSpPr/>
          <p:nvPr/>
        </p:nvSpPr>
        <p:spPr>
          <a:xfrm>
            <a:off x="1592707" y="4787664"/>
            <a:ext cx="1613647" cy="376517"/>
          </a:xfrm>
          <a:prstGeom prst="roundRect">
            <a:avLst/>
          </a:prstGeom>
          <a:solidFill>
            <a:schemeClr val="bg1">
              <a:alpha val="34750"/>
            </a:schemeClr>
          </a:solidFill>
          <a:ln>
            <a:solidFill>
              <a:schemeClr val="accent1">
                <a:shade val="1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>
                <a:solidFill>
                  <a:schemeClr val="tx1"/>
                </a:solidFill>
              </a:rPr>
              <a:t>LV +30V</a:t>
            </a:r>
            <a:endParaRPr kumimoji="1" lang="zh-TW" altLang="en-US">
              <a:solidFill>
                <a:schemeClr val="tx1"/>
              </a:solidFill>
            </a:endParaRPr>
          </a:p>
        </p:txBody>
      </p:sp>
      <p:cxnSp>
        <p:nvCxnSpPr>
          <p:cNvPr id="17" name="直線箭頭接點 16">
            <a:extLst>
              <a:ext uri="{FF2B5EF4-FFF2-40B4-BE49-F238E27FC236}">
                <a16:creationId xmlns:a16="http://schemas.microsoft.com/office/drawing/2014/main" id="{AAE26B00-112B-0126-7BCE-7A693913B798}"/>
              </a:ext>
            </a:extLst>
          </p:cNvPr>
          <p:cNvCxnSpPr>
            <a:stCxn id="14" idx="2"/>
            <a:endCxn id="10" idx="0"/>
          </p:cNvCxnSpPr>
          <p:nvPr/>
        </p:nvCxnSpPr>
        <p:spPr>
          <a:xfrm>
            <a:off x="2399531" y="2661629"/>
            <a:ext cx="1" cy="339866"/>
          </a:xfrm>
          <a:prstGeom prst="straightConnector1">
            <a:avLst/>
          </a:prstGeom>
          <a:ln w="317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線箭頭接點 17">
            <a:extLst>
              <a:ext uri="{FF2B5EF4-FFF2-40B4-BE49-F238E27FC236}">
                <a16:creationId xmlns:a16="http://schemas.microsoft.com/office/drawing/2014/main" id="{1A93CF90-D87A-92ED-B855-DD18B86A64F4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2399530" y="4446958"/>
            <a:ext cx="4" cy="340706"/>
          </a:xfrm>
          <a:prstGeom prst="straightConnector1">
            <a:avLst/>
          </a:prstGeom>
          <a:ln w="317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圓角矩形 22">
            <a:extLst>
              <a:ext uri="{FF2B5EF4-FFF2-40B4-BE49-F238E27FC236}">
                <a16:creationId xmlns:a16="http://schemas.microsoft.com/office/drawing/2014/main" id="{0D385F46-D0A1-A531-7A9B-BA4EDAED9E5E}"/>
              </a:ext>
            </a:extLst>
          </p:cNvPr>
          <p:cNvSpPr/>
          <p:nvPr/>
        </p:nvSpPr>
        <p:spPr>
          <a:xfrm>
            <a:off x="3911086" y="3535968"/>
            <a:ext cx="1613647" cy="376517"/>
          </a:xfrm>
          <a:prstGeom prst="roundRect">
            <a:avLst/>
          </a:prstGeom>
          <a:solidFill>
            <a:schemeClr val="bg1">
              <a:alpha val="3475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>
                <a:solidFill>
                  <a:schemeClr val="tx1"/>
                </a:solidFill>
              </a:rPr>
              <a:t>Amp</a:t>
            </a:r>
            <a:endParaRPr kumimoji="1" lang="zh-TW" altLang="en-US">
              <a:solidFill>
                <a:schemeClr val="tx1"/>
              </a:solidFill>
            </a:endParaRPr>
          </a:p>
        </p:txBody>
      </p:sp>
      <p:cxnSp>
        <p:nvCxnSpPr>
          <p:cNvPr id="25" name="直線箭頭接點 24">
            <a:extLst>
              <a:ext uri="{FF2B5EF4-FFF2-40B4-BE49-F238E27FC236}">
                <a16:creationId xmlns:a16="http://schemas.microsoft.com/office/drawing/2014/main" id="{6528C8F8-378C-B8EF-1C08-56D9C2E25B28}"/>
              </a:ext>
            </a:extLst>
          </p:cNvPr>
          <p:cNvCxnSpPr>
            <a:cxnSpLocks/>
            <a:stCxn id="12" idx="3"/>
            <a:endCxn id="23" idx="1"/>
          </p:cNvCxnSpPr>
          <p:nvPr/>
        </p:nvCxnSpPr>
        <p:spPr>
          <a:xfrm>
            <a:off x="3206356" y="3724227"/>
            <a:ext cx="704730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圓角矩形 25">
            <a:extLst>
              <a:ext uri="{FF2B5EF4-FFF2-40B4-BE49-F238E27FC236}">
                <a16:creationId xmlns:a16="http://schemas.microsoft.com/office/drawing/2014/main" id="{663A0FEE-B8B1-32B3-46A0-F5DC81D355C7}"/>
              </a:ext>
            </a:extLst>
          </p:cNvPr>
          <p:cNvSpPr/>
          <p:nvPr/>
        </p:nvSpPr>
        <p:spPr>
          <a:xfrm>
            <a:off x="3911086" y="2285113"/>
            <a:ext cx="1613647" cy="376517"/>
          </a:xfrm>
          <a:prstGeom prst="roundRect">
            <a:avLst/>
          </a:prstGeom>
          <a:solidFill>
            <a:schemeClr val="bg1">
              <a:alpha val="34750"/>
            </a:schemeClr>
          </a:solidFill>
          <a:ln>
            <a:solidFill>
              <a:schemeClr val="accent1">
                <a:shade val="1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>
                <a:solidFill>
                  <a:schemeClr val="tx1"/>
                </a:solidFill>
              </a:rPr>
              <a:t>LV +5V</a:t>
            </a:r>
            <a:endParaRPr kumimoji="1" lang="zh-TW" altLang="en-US">
              <a:solidFill>
                <a:schemeClr val="tx1"/>
              </a:solidFill>
            </a:endParaRPr>
          </a:p>
        </p:txBody>
      </p:sp>
      <p:cxnSp>
        <p:nvCxnSpPr>
          <p:cNvPr id="28" name="直線箭頭接點 27">
            <a:extLst>
              <a:ext uri="{FF2B5EF4-FFF2-40B4-BE49-F238E27FC236}">
                <a16:creationId xmlns:a16="http://schemas.microsoft.com/office/drawing/2014/main" id="{F91565A4-5BFE-0FD8-AEB2-1AF04DD1597C}"/>
              </a:ext>
            </a:extLst>
          </p:cNvPr>
          <p:cNvCxnSpPr>
            <a:cxnSpLocks/>
            <a:stCxn id="26" idx="2"/>
            <a:endCxn id="23" idx="0"/>
          </p:cNvCxnSpPr>
          <p:nvPr/>
        </p:nvCxnSpPr>
        <p:spPr>
          <a:xfrm>
            <a:off x="4717910" y="2661630"/>
            <a:ext cx="0" cy="874338"/>
          </a:xfrm>
          <a:prstGeom prst="straightConnector1">
            <a:avLst/>
          </a:prstGeom>
          <a:ln w="317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圓角矩形 30">
            <a:extLst>
              <a:ext uri="{FF2B5EF4-FFF2-40B4-BE49-F238E27FC236}">
                <a16:creationId xmlns:a16="http://schemas.microsoft.com/office/drawing/2014/main" id="{F8656316-9746-E308-710F-2084BEAE0312}"/>
              </a:ext>
            </a:extLst>
          </p:cNvPr>
          <p:cNvSpPr/>
          <p:nvPr/>
        </p:nvSpPr>
        <p:spPr>
          <a:xfrm>
            <a:off x="3911085" y="4258699"/>
            <a:ext cx="1613647" cy="465499"/>
          </a:xfrm>
          <a:prstGeom prst="roundRect">
            <a:avLst/>
          </a:prstGeom>
          <a:solidFill>
            <a:schemeClr val="bg1">
              <a:alpha val="34750"/>
            </a:schemeClr>
          </a:solidFill>
          <a:ln>
            <a:solidFill>
              <a:srgbClr val="BDAD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600">
                <a:solidFill>
                  <a:srgbClr val="BDADFF"/>
                </a:solidFill>
              </a:rPr>
              <a:t>HV = +7kV</a:t>
            </a:r>
          </a:p>
          <a:p>
            <a:pPr algn="ctr"/>
            <a:r>
              <a:rPr kumimoji="1" lang="en-US" altLang="zh-TW" sz="1600">
                <a:solidFill>
                  <a:srgbClr val="BDADFF"/>
                </a:solidFill>
              </a:rPr>
              <a:t>+HV = -7kV</a:t>
            </a:r>
          </a:p>
        </p:txBody>
      </p:sp>
      <p:cxnSp>
        <p:nvCxnSpPr>
          <p:cNvPr id="33" name="直線箭頭接點 32">
            <a:extLst>
              <a:ext uri="{FF2B5EF4-FFF2-40B4-BE49-F238E27FC236}">
                <a16:creationId xmlns:a16="http://schemas.microsoft.com/office/drawing/2014/main" id="{EAFBB85F-CAE4-4548-CB38-8664A5272006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3206356" y="3724227"/>
            <a:ext cx="713607" cy="528125"/>
          </a:xfrm>
          <a:prstGeom prst="straightConnector1">
            <a:avLst/>
          </a:prstGeom>
          <a:ln w="31750">
            <a:solidFill>
              <a:srgbClr val="BDADFF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直線接點 42">
            <a:extLst>
              <a:ext uri="{FF2B5EF4-FFF2-40B4-BE49-F238E27FC236}">
                <a16:creationId xmlns:a16="http://schemas.microsoft.com/office/drawing/2014/main" id="{248465D6-6C22-3C2B-0834-19C3BEB8D460}"/>
              </a:ext>
            </a:extLst>
          </p:cNvPr>
          <p:cNvCxnSpPr>
            <a:cxnSpLocks/>
          </p:cNvCxnSpPr>
          <p:nvPr/>
        </p:nvCxnSpPr>
        <p:spPr>
          <a:xfrm flipH="1">
            <a:off x="1091805" y="3204891"/>
            <a:ext cx="50090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直線接點 45">
            <a:extLst>
              <a:ext uri="{FF2B5EF4-FFF2-40B4-BE49-F238E27FC236}">
                <a16:creationId xmlns:a16="http://schemas.microsoft.com/office/drawing/2014/main" id="{6663A3A4-622B-EC01-26EA-4C5CF723343D}"/>
              </a:ext>
            </a:extLst>
          </p:cNvPr>
          <p:cNvCxnSpPr>
            <a:cxnSpLocks/>
          </p:cNvCxnSpPr>
          <p:nvPr/>
        </p:nvCxnSpPr>
        <p:spPr>
          <a:xfrm flipH="1">
            <a:off x="1091805" y="4252352"/>
            <a:ext cx="50090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435626C9-4275-70D4-FB24-B5779B035B45}"/>
              </a:ext>
            </a:extLst>
          </p:cNvPr>
          <p:cNvCxnSpPr>
            <a:cxnSpLocks/>
          </p:cNvCxnSpPr>
          <p:nvPr/>
        </p:nvCxnSpPr>
        <p:spPr>
          <a:xfrm flipV="1">
            <a:off x="1091805" y="3204891"/>
            <a:ext cx="0" cy="104746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圓角矩形 49">
            <a:extLst>
              <a:ext uri="{FF2B5EF4-FFF2-40B4-BE49-F238E27FC236}">
                <a16:creationId xmlns:a16="http://schemas.microsoft.com/office/drawing/2014/main" id="{5F642CAF-0ECF-3B84-D9EB-33BBBDE317CA}"/>
              </a:ext>
            </a:extLst>
          </p:cNvPr>
          <p:cNvSpPr/>
          <p:nvPr/>
        </p:nvSpPr>
        <p:spPr>
          <a:xfrm>
            <a:off x="628650" y="3535829"/>
            <a:ext cx="713607" cy="37651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>
                <a:solidFill>
                  <a:schemeClr val="tx1"/>
                </a:solidFill>
              </a:rPr>
              <a:t>AND</a:t>
            </a:r>
            <a:endParaRPr kumimoji="1" lang="zh-TW" altLang="en-US">
              <a:solidFill>
                <a:schemeClr val="tx1"/>
              </a:solidFill>
            </a:endParaRPr>
          </a:p>
        </p:txBody>
      </p:sp>
      <p:cxnSp>
        <p:nvCxnSpPr>
          <p:cNvPr id="51" name="直線箭頭接點 50">
            <a:extLst>
              <a:ext uri="{FF2B5EF4-FFF2-40B4-BE49-F238E27FC236}">
                <a16:creationId xmlns:a16="http://schemas.microsoft.com/office/drawing/2014/main" id="{5F842B85-6D2A-3F84-C561-25B454BD4282}"/>
              </a:ext>
            </a:extLst>
          </p:cNvPr>
          <p:cNvCxnSpPr>
            <a:cxnSpLocks/>
          </p:cNvCxnSpPr>
          <p:nvPr/>
        </p:nvCxnSpPr>
        <p:spPr>
          <a:xfrm>
            <a:off x="5524732" y="3724227"/>
            <a:ext cx="704730" cy="0"/>
          </a:xfrm>
          <a:prstGeom prst="straightConnector1">
            <a:avLst/>
          </a:prstGeom>
          <a:ln w="31750">
            <a:solidFill>
              <a:srgbClr val="FFB9D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圓角矩形 53">
            <a:extLst>
              <a:ext uri="{FF2B5EF4-FFF2-40B4-BE49-F238E27FC236}">
                <a16:creationId xmlns:a16="http://schemas.microsoft.com/office/drawing/2014/main" id="{F966C56B-0292-131A-211F-F835BC3B070B}"/>
              </a:ext>
            </a:extLst>
          </p:cNvPr>
          <p:cNvSpPr/>
          <p:nvPr/>
        </p:nvSpPr>
        <p:spPr>
          <a:xfrm>
            <a:off x="6246583" y="3510389"/>
            <a:ext cx="1613647" cy="376517"/>
          </a:xfrm>
          <a:prstGeom prst="roundRect">
            <a:avLst/>
          </a:prstGeom>
          <a:solidFill>
            <a:schemeClr val="bg1">
              <a:alpha val="3475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>
                <a:solidFill>
                  <a:schemeClr val="tx1"/>
                </a:solidFill>
              </a:rPr>
              <a:t>oscilloscope</a:t>
            </a:r>
            <a:endParaRPr kumimoji="1" lang="zh-TW" altLang="en-US">
              <a:solidFill>
                <a:schemeClr val="tx1"/>
              </a:solidFill>
            </a:endParaRPr>
          </a:p>
        </p:txBody>
      </p:sp>
      <p:cxnSp>
        <p:nvCxnSpPr>
          <p:cNvPr id="60" name="直線接點 59">
            <a:extLst>
              <a:ext uri="{FF2B5EF4-FFF2-40B4-BE49-F238E27FC236}">
                <a16:creationId xmlns:a16="http://schemas.microsoft.com/office/drawing/2014/main" id="{5E71C5B6-90B3-729D-1112-B50FCF32F1C0}"/>
              </a:ext>
            </a:extLst>
          </p:cNvPr>
          <p:cNvCxnSpPr/>
          <p:nvPr/>
        </p:nvCxnSpPr>
        <p:spPr>
          <a:xfrm>
            <a:off x="1091805" y="4252351"/>
            <a:ext cx="0" cy="1280413"/>
          </a:xfrm>
          <a:prstGeom prst="line">
            <a:avLst/>
          </a:prstGeom>
          <a:ln>
            <a:solidFill>
              <a:srgbClr val="FFB9D9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直線接點 60">
            <a:extLst>
              <a:ext uri="{FF2B5EF4-FFF2-40B4-BE49-F238E27FC236}">
                <a16:creationId xmlns:a16="http://schemas.microsoft.com/office/drawing/2014/main" id="{1508B4EA-7B7F-35A6-D09B-A7559C0256B1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7053404" y="3886906"/>
            <a:ext cx="3" cy="1621383"/>
          </a:xfrm>
          <a:prstGeom prst="line">
            <a:avLst/>
          </a:prstGeom>
          <a:ln>
            <a:solidFill>
              <a:srgbClr val="FFB9D9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直線接點 63">
            <a:extLst>
              <a:ext uri="{FF2B5EF4-FFF2-40B4-BE49-F238E27FC236}">
                <a16:creationId xmlns:a16="http://schemas.microsoft.com/office/drawing/2014/main" id="{7801D1F9-B9B5-FCA7-D8D8-E129CBDE0881}"/>
              </a:ext>
            </a:extLst>
          </p:cNvPr>
          <p:cNvCxnSpPr>
            <a:cxnSpLocks/>
          </p:cNvCxnSpPr>
          <p:nvPr/>
        </p:nvCxnSpPr>
        <p:spPr>
          <a:xfrm flipH="1">
            <a:off x="1091805" y="5483814"/>
            <a:ext cx="5961599" cy="48950"/>
          </a:xfrm>
          <a:prstGeom prst="line">
            <a:avLst/>
          </a:prstGeom>
          <a:ln>
            <a:solidFill>
              <a:srgbClr val="FFB9D9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F44F9677-CEFC-C31B-D5AB-6E1A2E0506F1}"/>
              </a:ext>
            </a:extLst>
          </p:cNvPr>
          <p:cNvSpPr txBox="1"/>
          <p:nvPr/>
        </p:nvSpPr>
        <p:spPr>
          <a:xfrm>
            <a:off x="5465053" y="3359612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/>
              <a:t>signal</a:t>
            </a:r>
            <a:endParaRPr kumimoji="1" lang="zh-TW" altLang="en-US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32AB8430-4F35-D131-7D26-B0FA94827C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183" r="14409"/>
          <a:stretch>
            <a:fillRect/>
          </a:stretch>
        </p:blipFill>
        <p:spPr>
          <a:xfrm>
            <a:off x="5800413" y="342993"/>
            <a:ext cx="3099973" cy="2709430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F49813BF-A8CC-6D20-7545-7EC5D82ED62B}"/>
              </a:ext>
            </a:extLst>
          </p:cNvPr>
          <p:cNvSpPr txBox="1"/>
          <p:nvPr/>
        </p:nvSpPr>
        <p:spPr>
          <a:xfrm>
            <a:off x="5800412" y="1725664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rgbClr val="FF0000"/>
                </a:solidFill>
              </a:rPr>
              <a:t>RPC 2</a:t>
            </a:r>
            <a:endParaRPr kumimoji="1" lang="zh-TW" altLang="en-US">
              <a:solidFill>
                <a:srgbClr val="FF0000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2CFE0B37-E572-8406-30A9-02EDAA56816A}"/>
              </a:ext>
            </a:extLst>
          </p:cNvPr>
          <p:cNvSpPr txBox="1"/>
          <p:nvPr/>
        </p:nvSpPr>
        <p:spPr>
          <a:xfrm>
            <a:off x="5848228" y="2406654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rgbClr val="92D050"/>
                </a:solidFill>
              </a:rPr>
              <a:t>RPC 3</a:t>
            </a:r>
            <a:endParaRPr kumimoji="1" lang="zh-TW" altLang="en-US">
              <a:solidFill>
                <a:srgbClr val="92D050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02B3FE9-4749-6631-0033-014784796EB5}"/>
              </a:ext>
            </a:extLst>
          </p:cNvPr>
          <p:cNvSpPr txBox="1"/>
          <p:nvPr/>
        </p:nvSpPr>
        <p:spPr>
          <a:xfrm>
            <a:off x="5800413" y="1049143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rgbClr val="00B0F0"/>
                </a:solidFill>
              </a:rPr>
              <a:t>RPC 1</a:t>
            </a:r>
            <a:endParaRPr kumimoji="1" lang="zh-TW" altLang="en-US">
              <a:solidFill>
                <a:srgbClr val="00B0F0"/>
              </a:solidFill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2656B575-2E56-5FA6-DDEE-F92352691055}"/>
              </a:ext>
            </a:extLst>
          </p:cNvPr>
          <p:cNvSpPr txBox="1"/>
          <p:nvPr/>
        </p:nvSpPr>
        <p:spPr>
          <a:xfrm>
            <a:off x="5848228" y="318518"/>
            <a:ext cx="1976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rgbClr val="FFFF00"/>
                </a:solidFill>
              </a:rPr>
              <a:t>Cosmic ray trigger</a:t>
            </a:r>
            <a:endParaRPr kumimoji="1" lang="zh-TW" alt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23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885024-8FBA-8A4A-0517-2817A19C0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952500"/>
            <a:ext cx="4206587" cy="4676637"/>
          </a:xfrm>
        </p:spPr>
        <p:txBody>
          <a:bodyPr/>
          <a:lstStyle/>
          <a:p>
            <a:pPr marL="0" indent="0">
              <a:buNone/>
            </a:pPr>
            <a:r>
              <a:rPr lang="en" altLang="zh-TW"/>
              <a:t>HV &amp; Ground Connection</a:t>
            </a:r>
            <a:br>
              <a:rPr lang="en" altLang="zh-TW"/>
            </a:br>
            <a:r>
              <a:rPr lang="en" altLang="zh-TW" sz="2000" b="1"/>
              <a:t>Problem:</a:t>
            </a:r>
            <a:r>
              <a:rPr lang="en" altLang="zh-TW" sz="2000"/>
              <a:t> </a:t>
            </a:r>
          </a:p>
          <a:p>
            <a:r>
              <a:rPr lang="en" altLang="zh-TW" sz="2000"/>
              <a:t>Sparks occurred when applying high voltage. </a:t>
            </a:r>
          </a:p>
          <a:p>
            <a:pPr marL="0" indent="0">
              <a:buNone/>
            </a:pPr>
            <a:r>
              <a:rPr lang="en" altLang="zh-TW" sz="2000" b="1"/>
              <a:t>Cause</a:t>
            </a:r>
            <a:r>
              <a:rPr lang="zh-TW" altLang="en-US" sz="2000" b="1"/>
              <a:t> </a:t>
            </a:r>
            <a:r>
              <a:rPr lang="en-US" altLang="zh-TW" sz="2000" b="1"/>
              <a:t>and solution</a:t>
            </a:r>
            <a:endParaRPr lang="en" altLang="zh-TW" sz="2000"/>
          </a:p>
          <a:p>
            <a:pPr marL="0" indent="0">
              <a:buNone/>
            </a:pPr>
            <a:r>
              <a:rPr lang="en" altLang="zh-TW" sz="2000"/>
              <a:t>Electrical tape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225700-666D-FF6E-7C05-9BF238F5E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1DDC39-28C4-B2FA-4894-449775B3E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641F12-1594-D378-F925-F7B981D7D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2D43C5C-C07D-2BAA-51BD-D998CBDFB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Problems </a:t>
            </a:r>
            <a:endParaRPr lang="zh-TW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149398-7868-D0B5-077C-6390020D4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44598" y="3584989"/>
            <a:ext cx="2315098" cy="3086100"/>
          </a:xfrm>
          <a:prstGeom prst="rect">
            <a:avLst/>
          </a:prstGeom>
        </p:spPr>
      </p:pic>
      <p:pic>
        <p:nvPicPr>
          <p:cNvPr id="3074" name="Picture 2" descr="絕緣膠帶水電膠帶電器膠帶電火布黑色48mm 中崙五金">
            <a:extLst>
              <a:ext uri="{FF2B5EF4-FFF2-40B4-BE49-F238E27FC236}">
                <a16:creationId xmlns:a16="http://schemas.microsoft.com/office/drawing/2014/main" id="{01CAD410-4826-EE1F-BBA6-BC0EECDC8A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81" t="28924" r="21842" b="20550"/>
          <a:stretch>
            <a:fillRect/>
          </a:stretch>
        </p:blipFill>
        <p:spPr bwMode="auto">
          <a:xfrm>
            <a:off x="656054" y="3091411"/>
            <a:ext cx="607082" cy="56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872EA1F6-4AF5-AEB4-E1FA-3A78D97427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0541" y="3164838"/>
            <a:ext cx="465696" cy="542701"/>
          </a:xfrm>
          <a:prstGeom prst="rect">
            <a:avLst/>
          </a:prstGeom>
        </p:spPr>
      </p:pic>
      <p:pic>
        <p:nvPicPr>
          <p:cNvPr id="3076" name="Picture 4" descr="Kapton® Tape - 1 Mil, 4&quot; x 36 yds S-23598 - ULINE">
            <a:extLst>
              <a:ext uri="{FF2B5EF4-FFF2-40B4-BE49-F238E27FC236}">
                <a16:creationId xmlns:a16="http://schemas.microsoft.com/office/drawing/2014/main" id="{068FD8E0-32C6-6AD8-0241-2E9E81CAC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623" y="3091411"/>
            <a:ext cx="710187" cy="71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1CF697AD-6CB2-9358-C73D-AFBE3ED89846}"/>
              </a:ext>
            </a:extLst>
          </p:cNvPr>
          <p:cNvSpPr txBox="1"/>
          <p:nvPr/>
        </p:nvSpPr>
        <p:spPr>
          <a:xfrm>
            <a:off x="2574564" y="2810175"/>
            <a:ext cx="1503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/>
              <a:t>Kapton tape</a:t>
            </a:r>
            <a:endParaRPr kumimoji="1" lang="zh-TW" altLang="en-US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F92C0027-4378-2B82-E6B8-10422899D5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2810" y="3182433"/>
            <a:ext cx="493113" cy="556620"/>
          </a:xfrm>
          <a:prstGeom prst="rect">
            <a:avLst/>
          </a:prstGeom>
        </p:spPr>
      </p:pic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A4765F82-EFF0-EEEB-BA68-C10A3C234D85}"/>
              </a:ext>
            </a:extLst>
          </p:cNvPr>
          <p:cNvSpPr txBox="1">
            <a:spLocks/>
          </p:cNvSpPr>
          <p:nvPr/>
        </p:nvSpPr>
        <p:spPr>
          <a:xfrm>
            <a:off x="4835236" y="952500"/>
            <a:ext cx="4206587" cy="4676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" altLang="zh-TW"/>
              <a:t>HV Trip / OvC Warning</a:t>
            </a:r>
            <a:br>
              <a:rPr lang="en" altLang="zh-TW"/>
            </a:br>
            <a:r>
              <a:rPr lang="en" altLang="zh-TW" sz="2000" b="1"/>
              <a:t>Problem:</a:t>
            </a:r>
            <a:r>
              <a:rPr lang="en" altLang="zh-TW" sz="2000"/>
              <a:t> </a:t>
            </a:r>
          </a:p>
          <a:p>
            <a:r>
              <a:rPr lang="en" altLang="zh-TW" sz="2000"/>
              <a:t>The HV tripped and an OvC warning appeared.</a:t>
            </a:r>
          </a:p>
          <a:p>
            <a:pPr marL="0" indent="0">
              <a:buNone/>
            </a:pPr>
            <a:r>
              <a:rPr lang="en" altLang="zh-TW" sz="2000" b="1"/>
              <a:t>Cause</a:t>
            </a:r>
            <a:r>
              <a:rPr lang="zh-TW" altLang="en-US" sz="2000" b="1"/>
              <a:t> </a:t>
            </a:r>
            <a:r>
              <a:rPr lang="en-US" altLang="zh-TW" sz="2000" b="1"/>
              <a:t>and solution</a:t>
            </a:r>
            <a:endParaRPr lang="en" altLang="zh-TW" sz="2000"/>
          </a:p>
          <a:p>
            <a:r>
              <a:rPr lang="en" altLang="zh-TW" sz="2000"/>
              <a:t>The Iset was set too low (</a:t>
            </a:r>
            <a:r>
              <a:rPr lang="en-US" altLang="zh-TW" sz="2000"/>
              <a:t>0.3</a:t>
            </a:r>
            <a:r>
              <a:rPr lang="en" altLang="zh-TW" sz="2000"/>
              <a:t> mA).</a:t>
            </a:r>
          </a:p>
          <a:p>
            <a:r>
              <a:rPr lang="en" altLang="zh-TW" sz="2000"/>
              <a:t>Increased ISet from 1 mA to 2 mA.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5FED84-35B9-73B9-6F0C-7543EB315EA5}"/>
              </a:ext>
            </a:extLst>
          </p:cNvPr>
          <p:cNvSpPr/>
          <p:nvPr/>
        </p:nvSpPr>
        <p:spPr>
          <a:xfrm>
            <a:off x="1123950" y="4394200"/>
            <a:ext cx="2057400" cy="11514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CEBEAF-D9A1-5898-39F3-8D4D1B7C5AD0}"/>
              </a:ext>
            </a:extLst>
          </p:cNvPr>
          <p:cNvSpPr txBox="1"/>
          <p:nvPr/>
        </p:nvSpPr>
        <p:spPr>
          <a:xfrm>
            <a:off x="1689644" y="516044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TW" sz="2000">
                <a:solidFill>
                  <a:srgbClr val="FF0000"/>
                </a:solidFill>
              </a:rPr>
              <a:t>HV</a:t>
            </a:r>
            <a:r>
              <a:rPr lang="en" altLang="zh-TW" sz="2000"/>
              <a:t> </a:t>
            </a:r>
            <a:endParaRPr lang="zh-TW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E05AD9-62EB-D783-0294-A1BE562FE9D6}"/>
              </a:ext>
            </a:extLst>
          </p:cNvPr>
          <p:cNvSpPr txBox="1"/>
          <p:nvPr/>
        </p:nvSpPr>
        <p:spPr>
          <a:xfrm>
            <a:off x="2054217" y="4456639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TW" sz="2000">
                <a:solidFill>
                  <a:srgbClr val="FF0000"/>
                </a:solidFill>
              </a:rPr>
              <a:t>Ground</a:t>
            </a:r>
            <a:r>
              <a:rPr lang="en" altLang="zh-TW" sz="2000"/>
              <a:t> </a:t>
            </a:r>
            <a:endParaRPr lang="zh-TW" alt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37BF6DD-C5CF-BBFA-FC22-F57C6C13191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4512" r="16056" b="34325"/>
          <a:stretch>
            <a:fillRect/>
          </a:stretch>
        </p:blipFill>
        <p:spPr>
          <a:xfrm>
            <a:off x="5035702" y="3606383"/>
            <a:ext cx="2124792" cy="267920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95F49F7-246F-D918-F422-6A9D0A7FEA98}"/>
              </a:ext>
            </a:extLst>
          </p:cNvPr>
          <p:cNvSpPr/>
          <p:nvPr/>
        </p:nvSpPr>
        <p:spPr>
          <a:xfrm>
            <a:off x="5860140" y="5767843"/>
            <a:ext cx="902610" cy="2456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7711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內容版面配置區 9">
            <a:extLst>
              <a:ext uri="{FF2B5EF4-FFF2-40B4-BE49-F238E27FC236}">
                <a16:creationId xmlns:a16="http://schemas.microsoft.com/office/drawing/2014/main" id="{98A5A6BA-8219-F2F0-E27C-9015AE75EE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011" y="1417734"/>
            <a:ext cx="3943350" cy="2218134"/>
          </a:xfrm>
          <a:prstGeom prst="rect">
            <a:avLst/>
          </a:prstGeom>
        </p:spPr>
      </p:pic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F0591E8-9B6A-3CC6-0823-D83BCA1BB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5F390A73-3993-B93A-317D-317CDDB1B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057711A-220D-693B-637D-3CDFA771D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1A578938-3F58-AE7C-5BF7-CAD7CB278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HV Scan</a:t>
            </a:r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DF8CC22D-A2FB-A2E0-B88B-62925EA62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16" y="1417734"/>
            <a:ext cx="3943350" cy="2264952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7D7A0192-060A-39A7-D9B0-D8B8E4E684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16" y="4212732"/>
            <a:ext cx="3943350" cy="2218134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4A3EE6A3-31F0-D46C-ED11-2BB6883992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619" y="4193177"/>
            <a:ext cx="3943350" cy="2218134"/>
          </a:xfrm>
          <a:prstGeom prst="rect">
            <a:avLst/>
          </a:prstGeom>
        </p:spPr>
      </p:pic>
      <p:sp>
        <p:nvSpPr>
          <p:cNvPr id="16" name="文字方塊 15">
            <a:extLst>
              <a:ext uri="{FF2B5EF4-FFF2-40B4-BE49-F238E27FC236}">
                <a16:creationId xmlns:a16="http://schemas.microsoft.com/office/drawing/2014/main" id="{780BA417-9D21-7E78-686B-892689BA1483}"/>
              </a:ext>
            </a:extLst>
          </p:cNvPr>
          <p:cNvSpPr txBox="1"/>
          <p:nvPr/>
        </p:nvSpPr>
        <p:spPr>
          <a:xfrm>
            <a:off x="628650" y="1016020"/>
            <a:ext cx="4581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/>
              <a:t>12kV</a:t>
            </a:r>
            <a:endParaRPr lang="zh-TW" altLang="en-US"/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A1B820D7-E595-8BF4-508C-B68FC7F83775}"/>
              </a:ext>
            </a:extLst>
          </p:cNvPr>
          <p:cNvSpPr txBox="1"/>
          <p:nvPr/>
        </p:nvSpPr>
        <p:spPr>
          <a:xfrm>
            <a:off x="5004619" y="1016020"/>
            <a:ext cx="4581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/>
              <a:t>13kV</a:t>
            </a:r>
            <a:endParaRPr lang="zh-TW" altLang="en-US"/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9E619E9C-C762-D3C6-DBF4-01465FF488AC}"/>
              </a:ext>
            </a:extLst>
          </p:cNvPr>
          <p:cNvSpPr txBox="1"/>
          <p:nvPr/>
        </p:nvSpPr>
        <p:spPr>
          <a:xfrm>
            <a:off x="530942" y="3725209"/>
            <a:ext cx="4581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/>
              <a:t>14kV</a:t>
            </a:r>
            <a:endParaRPr lang="zh-TW" altLang="en-US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6A8643FF-C919-8990-03CE-57E0FD229929}"/>
              </a:ext>
            </a:extLst>
          </p:cNvPr>
          <p:cNvSpPr txBox="1"/>
          <p:nvPr/>
        </p:nvSpPr>
        <p:spPr>
          <a:xfrm>
            <a:off x="5083890" y="3708363"/>
            <a:ext cx="4581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/>
              <a:t>15kV</a:t>
            </a:r>
            <a:endParaRPr lang="zh-TW" altLang="en-US"/>
          </a:p>
        </p:txBody>
      </p:sp>
      <p:sp>
        <p:nvSpPr>
          <p:cNvPr id="9" name="文字方塊 6">
            <a:extLst>
              <a:ext uri="{FF2B5EF4-FFF2-40B4-BE49-F238E27FC236}">
                <a16:creationId xmlns:a16="http://schemas.microsoft.com/office/drawing/2014/main" id="{9D631BDE-BA5A-F873-EF4A-BB7B8A402D45}"/>
              </a:ext>
            </a:extLst>
          </p:cNvPr>
          <p:cNvSpPr txBox="1"/>
          <p:nvPr/>
        </p:nvSpPr>
        <p:spPr>
          <a:xfrm>
            <a:off x="343515" y="2383971"/>
            <a:ext cx="942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600">
                <a:solidFill>
                  <a:srgbClr val="FF0000"/>
                </a:solidFill>
              </a:rPr>
              <a:t>RPC ch9</a:t>
            </a:r>
            <a:endParaRPr kumimoji="1" lang="zh-TW" altLang="en-US" sz="1600">
              <a:solidFill>
                <a:srgbClr val="FF0000"/>
              </a:solidFill>
            </a:endParaRPr>
          </a:p>
        </p:txBody>
      </p:sp>
      <p:sp>
        <p:nvSpPr>
          <p:cNvPr id="13" name="文字方塊 7">
            <a:extLst>
              <a:ext uri="{FF2B5EF4-FFF2-40B4-BE49-F238E27FC236}">
                <a16:creationId xmlns:a16="http://schemas.microsoft.com/office/drawing/2014/main" id="{D2D1EB03-504A-A951-6601-B276A7E80AA2}"/>
              </a:ext>
            </a:extLst>
          </p:cNvPr>
          <p:cNvSpPr txBox="1"/>
          <p:nvPr/>
        </p:nvSpPr>
        <p:spPr>
          <a:xfrm>
            <a:off x="343514" y="2855880"/>
            <a:ext cx="10518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600">
                <a:solidFill>
                  <a:srgbClr val="92D050"/>
                </a:solidFill>
              </a:rPr>
              <a:t>RPC ch10</a:t>
            </a:r>
            <a:endParaRPr kumimoji="1" lang="zh-TW" altLang="en-US" sz="1600">
              <a:solidFill>
                <a:srgbClr val="92D050"/>
              </a:solidFill>
            </a:endParaRPr>
          </a:p>
        </p:txBody>
      </p:sp>
      <p:sp>
        <p:nvSpPr>
          <p:cNvPr id="17" name="文字方塊 8">
            <a:extLst>
              <a:ext uri="{FF2B5EF4-FFF2-40B4-BE49-F238E27FC236}">
                <a16:creationId xmlns:a16="http://schemas.microsoft.com/office/drawing/2014/main" id="{0277E8F0-DD36-196C-B16E-759C85096CC4}"/>
              </a:ext>
            </a:extLst>
          </p:cNvPr>
          <p:cNvSpPr txBox="1"/>
          <p:nvPr/>
        </p:nvSpPr>
        <p:spPr>
          <a:xfrm>
            <a:off x="343516" y="1925298"/>
            <a:ext cx="942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600">
                <a:solidFill>
                  <a:srgbClr val="00B0F0"/>
                </a:solidFill>
              </a:rPr>
              <a:t>RPC ch8</a:t>
            </a:r>
            <a:endParaRPr kumimoji="1" lang="zh-TW" altLang="en-US" sz="1600">
              <a:solidFill>
                <a:srgbClr val="00B0F0"/>
              </a:solidFill>
            </a:endParaRPr>
          </a:p>
        </p:txBody>
      </p:sp>
      <p:sp>
        <p:nvSpPr>
          <p:cNvPr id="22" name="文字方塊 12">
            <a:extLst>
              <a:ext uri="{FF2B5EF4-FFF2-40B4-BE49-F238E27FC236}">
                <a16:creationId xmlns:a16="http://schemas.microsoft.com/office/drawing/2014/main" id="{1F54B735-33CF-688B-F7AC-EC28E15B67CE}"/>
              </a:ext>
            </a:extLst>
          </p:cNvPr>
          <p:cNvSpPr txBox="1"/>
          <p:nvPr/>
        </p:nvSpPr>
        <p:spPr>
          <a:xfrm>
            <a:off x="362038" y="1432729"/>
            <a:ext cx="17783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600">
                <a:solidFill>
                  <a:srgbClr val="FFFF00"/>
                </a:solidFill>
              </a:rPr>
              <a:t>Cosmic ray trigger</a:t>
            </a:r>
            <a:endParaRPr kumimoji="1" lang="zh-TW" altLang="en-US" sz="1600">
              <a:solidFill>
                <a:srgbClr val="FFFF00"/>
              </a:solidFill>
            </a:endParaRPr>
          </a:p>
        </p:txBody>
      </p:sp>
      <p:sp>
        <p:nvSpPr>
          <p:cNvPr id="24" name="文字方塊 6">
            <a:extLst>
              <a:ext uri="{FF2B5EF4-FFF2-40B4-BE49-F238E27FC236}">
                <a16:creationId xmlns:a16="http://schemas.microsoft.com/office/drawing/2014/main" id="{094F736F-9240-0135-2BA0-9E6AA4072F33}"/>
              </a:ext>
            </a:extLst>
          </p:cNvPr>
          <p:cNvSpPr txBox="1"/>
          <p:nvPr/>
        </p:nvSpPr>
        <p:spPr>
          <a:xfrm>
            <a:off x="4923135" y="2414451"/>
            <a:ext cx="942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600">
                <a:solidFill>
                  <a:srgbClr val="FF0000"/>
                </a:solidFill>
              </a:rPr>
              <a:t>RPC ch9</a:t>
            </a:r>
            <a:endParaRPr kumimoji="1" lang="zh-TW" altLang="en-US" sz="1600">
              <a:solidFill>
                <a:srgbClr val="FF0000"/>
              </a:solidFill>
            </a:endParaRPr>
          </a:p>
        </p:txBody>
      </p:sp>
      <p:sp>
        <p:nvSpPr>
          <p:cNvPr id="26" name="文字方塊 7">
            <a:extLst>
              <a:ext uri="{FF2B5EF4-FFF2-40B4-BE49-F238E27FC236}">
                <a16:creationId xmlns:a16="http://schemas.microsoft.com/office/drawing/2014/main" id="{47A0F8D1-2734-A2F0-52DB-8F3C0B95D4AE}"/>
              </a:ext>
            </a:extLst>
          </p:cNvPr>
          <p:cNvSpPr txBox="1"/>
          <p:nvPr/>
        </p:nvSpPr>
        <p:spPr>
          <a:xfrm>
            <a:off x="4923134" y="2886360"/>
            <a:ext cx="10518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600">
                <a:solidFill>
                  <a:srgbClr val="92D050"/>
                </a:solidFill>
              </a:rPr>
              <a:t>RPC ch10</a:t>
            </a:r>
            <a:endParaRPr kumimoji="1" lang="zh-TW" altLang="en-US" sz="1600">
              <a:solidFill>
                <a:srgbClr val="92D050"/>
              </a:solidFill>
            </a:endParaRPr>
          </a:p>
        </p:txBody>
      </p:sp>
      <p:sp>
        <p:nvSpPr>
          <p:cNvPr id="28" name="文字方塊 8">
            <a:extLst>
              <a:ext uri="{FF2B5EF4-FFF2-40B4-BE49-F238E27FC236}">
                <a16:creationId xmlns:a16="http://schemas.microsoft.com/office/drawing/2014/main" id="{37F07EAC-FE46-B92D-1251-4EE7A05B3150}"/>
              </a:ext>
            </a:extLst>
          </p:cNvPr>
          <p:cNvSpPr txBox="1"/>
          <p:nvPr/>
        </p:nvSpPr>
        <p:spPr>
          <a:xfrm>
            <a:off x="4923136" y="1955778"/>
            <a:ext cx="942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600">
                <a:solidFill>
                  <a:srgbClr val="00B0F0"/>
                </a:solidFill>
              </a:rPr>
              <a:t>RPC ch8</a:t>
            </a:r>
            <a:endParaRPr kumimoji="1" lang="zh-TW" altLang="en-US" sz="1600">
              <a:solidFill>
                <a:srgbClr val="00B0F0"/>
              </a:solidFill>
            </a:endParaRPr>
          </a:p>
        </p:txBody>
      </p:sp>
      <p:sp>
        <p:nvSpPr>
          <p:cNvPr id="30" name="文字方塊 12">
            <a:extLst>
              <a:ext uri="{FF2B5EF4-FFF2-40B4-BE49-F238E27FC236}">
                <a16:creationId xmlns:a16="http://schemas.microsoft.com/office/drawing/2014/main" id="{B936DAEA-AA7E-9A73-DFDE-3B2C78175009}"/>
              </a:ext>
            </a:extLst>
          </p:cNvPr>
          <p:cNvSpPr txBox="1"/>
          <p:nvPr/>
        </p:nvSpPr>
        <p:spPr>
          <a:xfrm>
            <a:off x="4941658" y="1463209"/>
            <a:ext cx="17783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600">
                <a:solidFill>
                  <a:srgbClr val="FFFF00"/>
                </a:solidFill>
              </a:rPr>
              <a:t>Cosmic ray trigger</a:t>
            </a:r>
            <a:endParaRPr kumimoji="1" lang="zh-TW" altLang="en-US" sz="1600">
              <a:solidFill>
                <a:srgbClr val="FFFF00"/>
              </a:solidFill>
            </a:endParaRPr>
          </a:p>
        </p:txBody>
      </p:sp>
      <p:sp>
        <p:nvSpPr>
          <p:cNvPr id="32" name="文字方塊 6">
            <a:extLst>
              <a:ext uri="{FF2B5EF4-FFF2-40B4-BE49-F238E27FC236}">
                <a16:creationId xmlns:a16="http://schemas.microsoft.com/office/drawing/2014/main" id="{C2F1CC56-273B-72D6-6E9E-E980B2AAD7FA}"/>
              </a:ext>
            </a:extLst>
          </p:cNvPr>
          <p:cNvSpPr txBox="1"/>
          <p:nvPr/>
        </p:nvSpPr>
        <p:spPr>
          <a:xfrm>
            <a:off x="4953615" y="5203371"/>
            <a:ext cx="942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600">
                <a:solidFill>
                  <a:srgbClr val="FF0000"/>
                </a:solidFill>
              </a:rPr>
              <a:t>RPC ch9</a:t>
            </a:r>
            <a:endParaRPr kumimoji="1" lang="zh-TW" altLang="en-US" sz="1600">
              <a:solidFill>
                <a:srgbClr val="FF0000"/>
              </a:solidFill>
            </a:endParaRPr>
          </a:p>
        </p:txBody>
      </p:sp>
      <p:sp>
        <p:nvSpPr>
          <p:cNvPr id="34" name="文字方塊 7">
            <a:extLst>
              <a:ext uri="{FF2B5EF4-FFF2-40B4-BE49-F238E27FC236}">
                <a16:creationId xmlns:a16="http://schemas.microsoft.com/office/drawing/2014/main" id="{0F8A1C86-2A68-BD1D-E290-D5307245298D}"/>
              </a:ext>
            </a:extLst>
          </p:cNvPr>
          <p:cNvSpPr txBox="1"/>
          <p:nvPr/>
        </p:nvSpPr>
        <p:spPr>
          <a:xfrm>
            <a:off x="4953614" y="5675280"/>
            <a:ext cx="10518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600">
                <a:solidFill>
                  <a:srgbClr val="92D050"/>
                </a:solidFill>
              </a:rPr>
              <a:t>RPC ch10</a:t>
            </a:r>
            <a:endParaRPr kumimoji="1" lang="zh-TW" altLang="en-US" sz="1600">
              <a:solidFill>
                <a:srgbClr val="92D050"/>
              </a:solidFill>
            </a:endParaRPr>
          </a:p>
        </p:txBody>
      </p:sp>
      <p:sp>
        <p:nvSpPr>
          <p:cNvPr id="36" name="文字方塊 8">
            <a:extLst>
              <a:ext uri="{FF2B5EF4-FFF2-40B4-BE49-F238E27FC236}">
                <a16:creationId xmlns:a16="http://schemas.microsoft.com/office/drawing/2014/main" id="{5ECB1D33-52B4-2E65-78C8-209B525EC75A}"/>
              </a:ext>
            </a:extLst>
          </p:cNvPr>
          <p:cNvSpPr txBox="1"/>
          <p:nvPr/>
        </p:nvSpPr>
        <p:spPr>
          <a:xfrm>
            <a:off x="4953616" y="4744698"/>
            <a:ext cx="942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600">
                <a:solidFill>
                  <a:srgbClr val="00B0F0"/>
                </a:solidFill>
              </a:rPr>
              <a:t>RPC ch8</a:t>
            </a:r>
            <a:endParaRPr kumimoji="1" lang="zh-TW" altLang="en-US" sz="1600">
              <a:solidFill>
                <a:srgbClr val="00B0F0"/>
              </a:solidFill>
            </a:endParaRPr>
          </a:p>
        </p:txBody>
      </p:sp>
      <p:sp>
        <p:nvSpPr>
          <p:cNvPr id="38" name="文字方塊 12">
            <a:extLst>
              <a:ext uri="{FF2B5EF4-FFF2-40B4-BE49-F238E27FC236}">
                <a16:creationId xmlns:a16="http://schemas.microsoft.com/office/drawing/2014/main" id="{EAD43952-12F7-8DAC-ACD4-28C2731B589F}"/>
              </a:ext>
            </a:extLst>
          </p:cNvPr>
          <p:cNvSpPr txBox="1"/>
          <p:nvPr/>
        </p:nvSpPr>
        <p:spPr>
          <a:xfrm>
            <a:off x="4972138" y="4252129"/>
            <a:ext cx="17783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600">
                <a:solidFill>
                  <a:srgbClr val="FFFF00"/>
                </a:solidFill>
              </a:rPr>
              <a:t>Cosmic ray trigger</a:t>
            </a:r>
            <a:endParaRPr kumimoji="1" lang="zh-TW" altLang="en-US" sz="1600">
              <a:solidFill>
                <a:srgbClr val="FFFF00"/>
              </a:solidFill>
            </a:endParaRPr>
          </a:p>
        </p:txBody>
      </p:sp>
      <p:sp>
        <p:nvSpPr>
          <p:cNvPr id="40" name="文字方塊 6">
            <a:extLst>
              <a:ext uri="{FF2B5EF4-FFF2-40B4-BE49-F238E27FC236}">
                <a16:creationId xmlns:a16="http://schemas.microsoft.com/office/drawing/2014/main" id="{AFAD8F1B-C2E9-1851-F6F8-1076EB37FAF0}"/>
              </a:ext>
            </a:extLst>
          </p:cNvPr>
          <p:cNvSpPr txBox="1"/>
          <p:nvPr/>
        </p:nvSpPr>
        <p:spPr>
          <a:xfrm>
            <a:off x="252075" y="5188131"/>
            <a:ext cx="942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600">
                <a:solidFill>
                  <a:srgbClr val="FF0000"/>
                </a:solidFill>
              </a:rPr>
              <a:t>RPC ch9</a:t>
            </a:r>
            <a:endParaRPr kumimoji="1" lang="zh-TW" altLang="en-US" sz="1600">
              <a:solidFill>
                <a:srgbClr val="FF0000"/>
              </a:solidFill>
            </a:endParaRPr>
          </a:p>
        </p:txBody>
      </p:sp>
      <p:sp>
        <p:nvSpPr>
          <p:cNvPr id="42" name="文字方塊 7">
            <a:extLst>
              <a:ext uri="{FF2B5EF4-FFF2-40B4-BE49-F238E27FC236}">
                <a16:creationId xmlns:a16="http://schemas.microsoft.com/office/drawing/2014/main" id="{E5E70E99-B08A-DBB6-8E34-E8A29FEF08AE}"/>
              </a:ext>
            </a:extLst>
          </p:cNvPr>
          <p:cNvSpPr txBox="1"/>
          <p:nvPr/>
        </p:nvSpPr>
        <p:spPr>
          <a:xfrm>
            <a:off x="252074" y="5660040"/>
            <a:ext cx="10518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600">
                <a:solidFill>
                  <a:srgbClr val="92D050"/>
                </a:solidFill>
              </a:rPr>
              <a:t>RPC ch10</a:t>
            </a:r>
            <a:endParaRPr kumimoji="1" lang="zh-TW" altLang="en-US" sz="1600">
              <a:solidFill>
                <a:srgbClr val="92D050"/>
              </a:solidFill>
            </a:endParaRPr>
          </a:p>
        </p:txBody>
      </p:sp>
      <p:sp>
        <p:nvSpPr>
          <p:cNvPr id="44" name="文字方塊 8">
            <a:extLst>
              <a:ext uri="{FF2B5EF4-FFF2-40B4-BE49-F238E27FC236}">
                <a16:creationId xmlns:a16="http://schemas.microsoft.com/office/drawing/2014/main" id="{CC7C2124-DA4E-23E3-A186-FA71EFEEA51B}"/>
              </a:ext>
            </a:extLst>
          </p:cNvPr>
          <p:cNvSpPr txBox="1"/>
          <p:nvPr/>
        </p:nvSpPr>
        <p:spPr>
          <a:xfrm>
            <a:off x="252076" y="4729458"/>
            <a:ext cx="942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600">
                <a:solidFill>
                  <a:srgbClr val="00B0F0"/>
                </a:solidFill>
              </a:rPr>
              <a:t>RPC ch8</a:t>
            </a:r>
            <a:endParaRPr kumimoji="1" lang="zh-TW" altLang="en-US" sz="1600">
              <a:solidFill>
                <a:srgbClr val="00B0F0"/>
              </a:solidFill>
            </a:endParaRPr>
          </a:p>
        </p:txBody>
      </p:sp>
      <p:sp>
        <p:nvSpPr>
          <p:cNvPr id="46" name="文字方塊 12">
            <a:extLst>
              <a:ext uri="{FF2B5EF4-FFF2-40B4-BE49-F238E27FC236}">
                <a16:creationId xmlns:a16="http://schemas.microsoft.com/office/drawing/2014/main" id="{8D6B3233-3BF3-0D5E-3512-3A7716F785F7}"/>
              </a:ext>
            </a:extLst>
          </p:cNvPr>
          <p:cNvSpPr txBox="1"/>
          <p:nvPr/>
        </p:nvSpPr>
        <p:spPr>
          <a:xfrm>
            <a:off x="270598" y="4236889"/>
            <a:ext cx="17783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600">
                <a:solidFill>
                  <a:srgbClr val="FFFF00"/>
                </a:solidFill>
              </a:rPr>
              <a:t>Cosmic ray trigger</a:t>
            </a:r>
            <a:endParaRPr kumimoji="1" lang="zh-TW" altLang="en-US" sz="16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57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7AE34111-1F01-16D4-78E9-AFD86F4B8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16E26BEC-B21D-FC0E-67D5-9196129F1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B24B8A7-8001-BFE9-BA08-515F0F29C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F331C39-36BB-CB96-3AA9-EB86A2CE6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10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B7D4F724-680A-03C4-9BCF-5CD4C3A3A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HV Scan</a:t>
            </a:r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EBDB2F6-19D5-349D-32E6-AF257986B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223" y="1769806"/>
            <a:ext cx="5405553" cy="3040624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8A927514-B423-709F-4153-472DBA408A70}"/>
              </a:ext>
            </a:extLst>
          </p:cNvPr>
          <p:cNvSpPr txBox="1"/>
          <p:nvPr/>
        </p:nvSpPr>
        <p:spPr>
          <a:xfrm>
            <a:off x="3280822" y="4810430"/>
            <a:ext cx="2328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/>
              <a:t>A lot of noise </a:t>
            </a:r>
            <a:endParaRPr lang="zh-TW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97B6AE-2FDD-F358-784C-4D69936F458D}"/>
              </a:ext>
            </a:extLst>
          </p:cNvPr>
          <p:cNvSpPr txBox="1"/>
          <p:nvPr/>
        </p:nvSpPr>
        <p:spPr>
          <a:xfrm>
            <a:off x="373380" y="1500326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/>
              <a:t>16kV</a:t>
            </a:r>
            <a:endParaRPr lang="zh-TW" altLang="en-US" sz="2800"/>
          </a:p>
        </p:txBody>
      </p:sp>
      <p:sp>
        <p:nvSpPr>
          <p:cNvPr id="12" name="文字方塊 6">
            <a:extLst>
              <a:ext uri="{FF2B5EF4-FFF2-40B4-BE49-F238E27FC236}">
                <a16:creationId xmlns:a16="http://schemas.microsoft.com/office/drawing/2014/main" id="{13D193B2-469E-4AE7-5CA9-DDB94DFDBF43}"/>
              </a:ext>
            </a:extLst>
          </p:cNvPr>
          <p:cNvSpPr txBox="1"/>
          <p:nvPr/>
        </p:nvSpPr>
        <p:spPr>
          <a:xfrm>
            <a:off x="1837035" y="3161211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rgbClr val="FF0000"/>
                </a:solidFill>
              </a:rPr>
              <a:t>RPC ch9</a:t>
            </a:r>
            <a:endParaRPr kumimoji="1" lang="zh-TW" altLang="en-US">
              <a:solidFill>
                <a:srgbClr val="FF0000"/>
              </a:solidFill>
            </a:endParaRPr>
          </a:p>
        </p:txBody>
      </p:sp>
      <p:sp>
        <p:nvSpPr>
          <p:cNvPr id="14" name="文字方塊 7">
            <a:extLst>
              <a:ext uri="{FF2B5EF4-FFF2-40B4-BE49-F238E27FC236}">
                <a16:creationId xmlns:a16="http://schemas.microsoft.com/office/drawing/2014/main" id="{27BC77A7-7DFA-9AF9-126C-A84BECB4A2B3}"/>
              </a:ext>
            </a:extLst>
          </p:cNvPr>
          <p:cNvSpPr txBox="1"/>
          <p:nvPr/>
        </p:nvSpPr>
        <p:spPr>
          <a:xfrm>
            <a:off x="1837034" y="3831240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rgbClr val="92D050"/>
                </a:solidFill>
              </a:rPr>
              <a:t>RPC ch10</a:t>
            </a:r>
            <a:endParaRPr kumimoji="1" lang="zh-TW" altLang="en-US">
              <a:solidFill>
                <a:srgbClr val="92D050"/>
              </a:solidFill>
            </a:endParaRPr>
          </a:p>
        </p:txBody>
      </p:sp>
      <p:sp>
        <p:nvSpPr>
          <p:cNvPr id="16" name="文字方塊 8">
            <a:extLst>
              <a:ext uri="{FF2B5EF4-FFF2-40B4-BE49-F238E27FC236}">
                <a16:creationId xmlns:a16="http://schemas.microsoft.com/office/drawing/2014/main" id="{1317D029-2A64-1F07-7D2D-DE23868CB0B7}"/>
              </a:ext>
            </a:extLst>
          </p:cNvPr>
          <p:cNvSpPr txBox="1"/>
          <p:nvPr/>
        </p:nvSpPr>
        <p:spPr>
          <a:xfrm>
            <a:off x="1837036" y="2489178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rgbClr val="00B0F0"/>
                </a:solidFill>
              </a:rPr>
              <a:t>RPC ch8</a:t>
            </a:r>
            <a:endParaRPr kumimoji="1" lang="zh-TW" altLang="en-US">
              <a:solidFill>
                <a:srgbClr val="00B0F0"/>
              </a:solidFill>
            </a:endParaRPr>
          </a:p>
        </p:txBody>
      </p:sp>
      <p:sp>
        <p:nvSpPr>
          <p:cNvPr id="18" name="文字方塊 12">
            <a:extLst>
              <a:ext uri="{FF2B5EF4-FFF2-40B4-BE49-F238E27FC236}">
                <a16:creationId xmlns:a16="http://schemas.microsoft.com/office/drawing/2014/main" id="{2ADCAB10-4866-88EB-B353-5ED4EB0C751C}"/>
              </a:ext>
            </a:extLst>
          </p:cNvPr>
          <p:cNvSpPr txBox="1"/>
          <p:nvPr/>
        </p:nvSpPr>
        <p:spPr>
          <a:xfrm>
            <a:off x="1825078" y="1905169"/>
            <a:ext cx="1976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rgbClr val="FFFF00"/>
                </a:solidFill>
              </a:rPr>
              <a:t>Cosmic ray trigger</a:t>
            </a:r>
            <a:endParaRPr kumimoji="1" lang="zh-TW" altLang="en-US">
              <a:solidFill>
                <a:srgbClr val="FFFF00"/>
              </a:solidFill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8569200-D3EA-E190-24C8-7D6F27455E69}"/>
              </a:ext>
            </a:extLst>
          </p:cNvPr>
          <p:cNvCxnSpPr>
            <a:cxnSpLocks/>
          </p:cNvCxnSpPr>
          <p:nvPr/>
        </p:nvCxnSpPr>
        <p:spPr>
          <a:xfrm>
            <a:off x="6638925" y="4182495"/>
            <a:ext cx="0" cy="314325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24FA7AA-856D-17A7-CC1D-87ADD0BB565C}"/>
              </a:ext>
            </a:extLst>
          </p:cNvPr>
          <p:cNvCxnSpPr>
            <a:cxnSpLocks/>
          </p:cNvCxnSpPr>
          <p:nvPr/>
        </p:nvCxnSpPr>
        <p:spPr>
          <a:xfrm>
            <a:off x="6159500" y="4496820"/>
            <a:ext cx="479425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83AFE86-60A2-C3F2-1C64-244294A079EA}"/>
              </a:ext>
            </a:extLst>
          </p:cNvPr>
          <p:cNvSpPr txBox="1"/>
          <p:nvPr/>
        </p:nvSpPr>
        <p:spPr>
          <a:xfrm>
            <a:off x="6638925" y="421177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TW" sz="1200">
                <a:solidFill>
                  <a:srgbClr val="FF0000"/>
                </a:solidFill>
              </a:rPr>
              <a:t>50mV</a:t>
            </a:r>
            <a:endParaRPr lang="zh-TW" altLang="en-US" sz="12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622D8B-0BA0-31F7-D8FF-41C5E9402136}"/>
              </a:ext>
            </a:extLst>
          </p:cNvPr>
          <p:cNvSpPr txBox="1"/>
          <p:nvPr/>
        </p:nvSpPr>
        <p:spPr>
          <a:xfrm>
            <a:off x="6115050" y="4235830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TW" sz="1200">
                <a:solidFill>
                  <a:srgbClr val="FF0000"/>
                </a:solidFill>
              </a:rPr>
              <a:t>20ns</a:t>
            </a:r>
            <a:endParaRPr lang="zh-TW" altLang="en-US" sz="1200"/>
          </a:p>
        </p:txBody>
      </p:sp>
    </p:spTree>
    <p:extLst>
      <p:ext uri="{BB962C8B-B14F-4D97-AF65-F5344CB8AC3E}">
        <p14:creationId xmlns:p14="http://schemas.microsoft.com/office/powerpoint/2010/main" val="3997475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24DA994E-9CA6-BE01-DEC0-DEE2D7AE34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584" y="3984970"/>
            <a:ext cx="4884176" cy="2664096"/>
          </a:xfrm>
          <a:prstGeom prst="rect">
            <a:avLst/>
          </a:prstGeom>
        </p:spPr>
      </p:pic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FA35AA14-2818-D5A6-7B65-CC166F617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EDA864E2-A9F1-2CC7-D498-AC2E34D4A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FDA1789-B97A-4539-57F2-C4D3A1F57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11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2EF08D7F-9961-BC2B-1E62-BE9231505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Voltage distribution</a:t>
            </a:r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6E7D9875-7A4F-D019-FA9A-BC1D420827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584" y="1320874"/>
            <a:ext cx="4884176" cy="2664096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FEC00DA6-D846-52C5-F4D0-C1930C2C4DD4}"/>
              </a:ext>
            </a:extLst>
          </p:cNvPr>
          <p:cNvSpPr txBox="1"/>
          <p:nvPr/>
        </p:nvSpPr>
        <p:spPr>
          <a:xfrm>
            <a:off x="855406" y="1445342"/>
            <a:ext cx="3030178" cy="3279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000"/>
              <a:t>Unable to find the common threshold of different high voltage.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TW" sz="200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000"/>
              <a:t>Planning to observe different threshold of different voltage. </a:t>
            </a:r>
            <a:endParaRPr lang="zh-TW" altLang="en-US" sz="200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9C9E9A8E-CDDD-0FAC-6C64-84EA5DA9BC95}"/>
              </a:ext>
            </a:extLst>
          </p:cNvPr>
          <p:cNvSpPr txBox="1"/>
          <p:nvPr/>
        </p:nvSpPr>
        <p:spPr>
          <a:xfrm>
            <a:off x="4416659" y="2283590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/>
              <a:t>15kV</a:t>
            </a:r>
            <a:endParaRPr kumimoji="1"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A2419CC1-1914-C565-EAF2-C3CB5E340A1D}"/>
              </a:ext>
            </a:extLst>
          </p:cNvPr>
          <p:cNvSpPr txBox="1"/>
          <p:nvPr/>
        </p:nvSpPr>
        <p:spPr>
          <a:xfrm>
            <a:off x="4416658" y="4976161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/>
              <a:t>12kV</a:t>
            </a:r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517124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08C6156F-E52D-9439-2CB9-3243D46B46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837" y="3550649"/>
            <a:ext cx="3922968" cy="2942226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24E301-E2EF-993E-5DA9-9449CD2B1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3FBA5F-7C1C-141B-7430-6884084A0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D8E0F3-B249-2CDF-6FCE-328AF4441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12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307D044-A814-95A7-367D-9B38E6A55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Efficiency</a:t>
            </a:r>
            <a:endParaRPr lang="zh-TW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1">
                <a:extLst>
                  <a:ext uri="{FF2B5EF4-FFF2-40B4-BE49-F238E27FC236}">
                    <a16:creationId xmlns:a16="http://schemas.microsoft.com/office/drawing/2014/main" id="{16EBF034-CCE2-543A-7510-165B30207B5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49" y="1500326"/>
                <a:ext cx="3628819" cy="467663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TW" sz="2000"/>
                  <a:t>There were  a lot of noises when the RPC working   </a:t>
                </a:r>
              </a:p>
              <a:p>
                <a:pPr>
                  <a:lnSpc>
                    <a:spcPct val="150000"/>
                  </a:lnSpc>
                </a:pPr>
                <a:endParaRPr lang="en-US" altLang="zh-TW" sz="2000"/>
              </a:p>
              <a:p>
                <a:pPr>
                  <a:lnSpc>
                    <a:spcPct val="150000"/>
                  </a:lnSpc>
                </a:pPr>
                <a:r>
                  <a:rPr lang="en-US" altLang="zh-TW" sz="2000"/>
                  <a:t>T</a:t>
                </a:r>
                <a:r>
                  <a:rPr lang="en" altLang="zh-TW" sz="2000"/>
                  <a:t>hershold :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zh-TW" altLang="en-US" sz="2000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" altLang="zh-TW" sz="2000"/>
                  <a:t> </a:t>
                </a:r>
              </a:p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r>
                  <a:rPr lang="en" altLang="zh-TW" sz="2000"/>
                  <a:t>If the volotage over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9</m:t>
                    </m:r>
                    <m:r>
                      <a:rPr lang="zh-TW" altLang="en-US" sz="2000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" altLang="zh-TW" sz="2000"/>
                  <a:t>, it won’t be cosidered as signal.</a:t>
                </a:r>
              </a:p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" altLang="zh-TW" sz="2000"/>
              </a:p>
              <a:p>
                <a:pPr>
                  <a:lnSpc>
                    <a:spcPct val="150000"/>
                  </a:lnSpc>
                </a:pPr>
                <a:r>
                  <a:rPr lang="en" altLang="zh-TW" sz="2000"/>
                  <a:t>Efficiency is bad.</a:t>
                </a:r>
              </a:p>
              <a:p>
                <a:pPr marL="0" indent="0">
                  <a:lnSpc>
                    <a:spcPct val="150000"/>
                  </a:lnSpc>
                  <a:buFont typeface="Arial" panose="020B0604020202020204" pitchFamily="34" charset="0"/>
                  <a:buNone/>
                </a:pPr>
                <a:endParaRPr lang="en" altLang="zh-TW" sz="2000"/>
              </a:p>
              <a:p>
                <a:pPr>
                  <a:lnSpc>
                    <a:spcPct val="150000"/>
                  </a:lnSpc>
                </a:pPr>
                <a:endParaRPr lang="en" altLang="zh-TW" sz="2000"/>
              </a:p>
            </p:txBody>
          </p:sp>
        </mc:Choice>
        <mc:Fallback>
          <p:sp>
            <p:nvSpPr>
              <p:cNvPr id="10" name="Content Placeholder 1">
                <a:extLst>
                  <a:ext uri="{FF2B5EF4-FFF2-40B4-BE49-F238E27FC236}">
                    <a16:creationId xmlns:a16="http://schemas.microsoft.com/office/drawing/2014/main" id="{16EBF034-CCE2-543A-7510-165B30207B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49" y="1500326"/>
                <a:ext cx="3628819" cy="4676637"/>
              </a:xfrm>
              <a:prstGeom prst="rect">
                <a:avLst/>
              </a:prstGeom>
              <a:blipFill>
                <a:blip r:embed="rId3"/>
                <a:stretch>
                  <a:fillRect l="-1681" r="-16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字方塊 15">
            <a:extLst>
              <a:ext uri="{FF2B5EF4-FFF2-40B4-BE49-F238E27FC236}">
                <a16:creationId xmlns:a16="http://schemas.microsoft.com/office/drawing/2014/main" id="{6EC516B2-D2CC-48B5-D456-6E77A47141EF}"/>
              </a:ext>
            </a:extLst>
          </p:cNvPr>
          <p:cNvSpPr txBox="1"/>
          <p:nvPr/>
        </p:nvSpPr>
        <p:spPr>
          <a:xfrm>
            <a:off x="5191790" y="3185524"/>
            <a:ext cx="2359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/>
              <a:t>Manual check </a:t>
            </a:r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D602DDD7-C772-A20D-6EBF-7608F07BFE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836" y="87285"/>
            <a:ext cx="3922969" cy="3068417"/>
          </a:xfrm>
          <a:prstGeom prst="rect">
            <a:avLst/>
          </a:prstGeom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363A8AD5-664E-D8ED-A12B-9A3B302528E1}"/>
              </a:ext>
            </a:extLst>
          </p:cNvPr>
          <p:cNvSpPr txBox="1"/>
          <p:nvPr/>
        </p:nvSpPr>
        <p:spPr>
          <a:xfrm>
            <a:off x="5378603" y="6433207"/>
            <a:ext cx="1986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/>
              <a:t>Threshold 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8935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1110E31-468A-BC3B-3948-5513697CF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3265F26-5424-0B01-3BF6-07B4C668E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FE462F7C-4090-C6A7-EB08-EEE8D0488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13</a:t>
            </a:fld>
            <a:endParaRPr lang="zh-TW" alt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29CE970-1A94-D042-8027-C3E51E40F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Abnormal channel</a:t>
            </a:r>
            <a:endParaRPr lang="zh-TW" altLang="en-US"/>
          </a:p>
        </p:txBody>
      </p:sp>
      <p:pic>
        <p:nvPicPr>
          <p:cNvPr id="10" name="圖片 7">
            <a:extLst>
              <a:ext uri="{FF2B5EF4-FFF2-40B4-BE49-F238E27FC236}">
                <a16:creationId xmlns:a16="http://schemas.microsoft.com/office/drawing/2014/main" id="{BD5CAD1E-C6D1-8B8F-5A59-56EBB13C2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370" y="1390054"/>
            <a:ext cx="2879350" cy="2160000"/>
          </a:xfrm>
          <a:prstGeom prst="rect">
            <a:avLst/>
          </a:prstGeom>
        </p:spPr>
      </p:pic>
      <p:pic>
        <p:nvPicPr>
          <p:cNvPr id="12" name="圖片 9">
            <a:extLst>
              <a:ext uri="{FF2B5EF4-FFF2-40B4-BE49-F238E27FC236}">
                <a16:creationId xmlns:a16="http://schemas.microsoft.com/office/drawing/2014/main" id="{4623F9B7-BBC1-7E7A-0178-1CF34DEF4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4026" y="1390054"/>
            <a:ext cx="2879350" cy="2160000"/>
          </a:xfrm>
          <a:prstGeom prst="rect">
            <a:avLst/>
          </a:prstGeom>
        </p:spPr>
      </p:pic>
      <p:pic>
        <p:nvPicPr>
          <p:cNvPr id="14" name="圖片 11">
            <a:extLst>
              <a:ext uri="{FF2B5EF4-FFF2-40B4-BE49-F238E27FC236}">
                <a16:creationId xmlns:a16="http://schemas.microsoft.com/office/drawing/2014/main" id="{33C1C1A7-4861-FC6C-6949-01B9917FB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3584" y="3850852"/>
            <a:ext cx="2879350" cy="2160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D4992ED-A3A5-55CF-884A-FCCE90FE5814}"/>
              </a:ext>
            </a:extLst>
          </p:cNvPr>
          <p:cNvGrpSpPr/>
          <p:nvPr/>
        </p:nvGrpSpPr>
        <p:grpSpPr>
          <a:xfrm>
            <a:off x="609600" y="4099729"/>
            <a:ext cx="1778307" cy="1761705"/>
            <a:chOff x="609600" y="4099729"/>
            <a:chExt cx="1778307" cy="1761705"/>
          </a:xfrm>
        </p:grpSpPr>
        <p:sp>
          <p:nvSpPr>
            <p:cNvPr id="16" name="文字方塊 6">
              <a:extLst>
                <a:ext uri="{FF2B5EF4-FFF2-40B4-BE49-F238E27FC236}">
                  <a16:creationId xmlns:a16="http://schemas.microsoft.com/office/drawing/2014/main" id="{A829DA15-B2AA-B014-F520-02E1DCD6AB00}"/>
                </a:ext>
              </a:extLst>
            </p:cNvPr>
            <p:cNvSpPr txBox="1"/>
            <p:nvPr/>
          </p:nvSpPr>
          <p:spPr>
            <a:xfrm>
              <a:off x="609600" y="5050971"/>
              <a:ext cx="942887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TW" sz="1600">
                  <a:solidFill>
                    <a:srgbClr val="FF0000"/>
                  </a:solidFill>
                </a:rPr>
                <a:t>RPC ch8</a:t>
              </a:r>
              <a:endParaRPr kumimoji="1" lang="zh-TW" altLang="en-US" sz="1600">
                <a:solidFill>
                  <a:srgbClr val="FF0000"/>
                </a:solidFill>
              </a:endParaRPr>
            </a:p>
          </p:txBody>
        </p:sp>
        <p:sp>
          <p:nvSpPr>
            <p:cNvPr id="18" name="文字方塊 7">
              <a:extLst>
                <a:ext uri="{FF2B5EF4-FFF2-40B4-BE49-F238E27FC236}">
                  <a16:creationId xmlns:a16="http://schemas.microsoft.com/office/drawing/2014/main" id="{0D3EF564-9BA0-1DF5-CE3E-43E90CD04B64}"/>
                </a:ext>
              </a:extLst>
            </p:cNvPr>
            <p:cNvSpPr txBox="1"/>
            <p:nvPr/>
          </p:nvSpPr>
          <p:spPr>
            <a:xfrm>
              <a:off x="609600" y="5522880"/>
              <a:ext cx="942887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TW" sz="1600">
                  <a:solidFill>
                    <a:srgbClr val="92D050"/>
                  </a:solidFill>
                </a:rPr>
                <a:t>RPC ch9</a:t>
              </a:r>
              <a:endParaRPr kumimoji="1" lang="zh-TW" altLang="en-US" sz="1600">
                <a:solidFill>
                  <a:srgbClr val="92D050"/>
                </a:solidFill>
              </a:endParaRPr>
            </a:p>
          </p:txBody>
        </p:sp>
        <p:sp>
          <p:nvSpPr>
            <p:cNvPr id="20" name="文字方塊 8">
              <a:extLst>
                <a:ext uri="{FF2B5EF4-FFF2-40B4-BE49-F238E27FC236}">
                  <a16:creationId xmlns:a16="http://schemas.microsoft.com/office/drawing/2014/main" id="{9E562A5B-8A15-6C0A-CA06-8C1CE2F9DC18}"/>
                </a:ext>
              </a:extLst>
            </p:cNvPr>
            <p:cNvSpPr txBox="1"/>
            <p:nvPr/>
          </p:nvSpPr>
          <p:spPr>
            <a:xfrm>
              <a:off x="609600" y="4592298"/>
              <a:ext cx="1051891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TW" sz="1600">
                  <a:solidFill>
                    <a:srgbClr val="00B0F0"/>
                  </a:solidFill>
                </a:rPr>
                <a:t>RPC ch10</a:t>
              </a:r>
              <a:endParaRPr kumimoji="1" lang="zh-TW" altLang="en-US" sz="1600">
                <a:solidFill>
                  <a:srgbClr val="00B0F0"/>
                </a:solidFill>
              </a:endParaRPr>
            </a:p>
          </p:txBody>
        </p:sp>
        <p:sp>
          <p:nvSpPr>
            <p:cNvPr id="22" name="文字方塊 12">
              <a:extLst>
                <a:ext uri="{FF2B5EF4-FFF2-40B4-BE49-F238E27FC236}">
                  <a16:creationId xmlns:a16="http://schemas.microsoft.com/office/drawing/2014/main" id="{0682C7BA-FE88-B246-0E6A-001F62A547FF}"/>
                </a:ext>
              </a:extLst>
            </p:cNvPr>
            <p:cNvSpPr txBox="1"/>
            <p:nvPr/>
          </p:nvSpPr>
          <p:spPr>
            <a:xfrm>
              <a:off x="609600" y="4099729"/>
              <a:ext cx="1778307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TW" sz="1600">
                  <a:solidFill>
                    <a:srgbClr val="FFFF00"/>
                  </a:solidFill>
                </a:rPr>
                <a:t>Cosmic ray trigger</a:t>
              </a:r>
              <a:endParaRPr kumimoji="1" lang="zh-TW" altLang="en-US" sz="1600">
                <a:solidFill>
                  <a:srgbClr val="FFFF00"/>
                </a:solidFill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6EE19273-C7BB-4AFC-2D83-6961FD131897}"/>
              </a:ext>
            </a:extLst>
          </p:cNvPr>
          <p:cNvSpPr txBox="1"/>
          <p:nvPr/>
        </p:nvSpPr>
        <p:spPr>
          <a:xfrm>
            <a:off x="5829300" y="3930452"/>
            <a:ext cx="301752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TW" sz="1600">
                <a:solidFill>
                  <a:srgbClr val="FF0000"/>
                </a:solidFill>
              </a:rPr>
              <a:t>After HV scan channel 10 has abnormal cutoff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TW" sz="1600">
                <a:solidFill>
                  <a:srgbClr val="FF0000"/>
                </a:solidFill>
              </a:rPr>
              <a:t>We change its Amp channel</a:t>
            </a:r>
            <a:br>
              <a:rPr kumimoji="1" lang="en-US" altLang="zh-TW" sz="1600">
                <a:solidFill>
                  <a:srgbClr val="FF0000"/>
                </a:solidFill>
              </a:rPr>
            </a:br>
            <a:r>
              <a:rPr kumimoji="1" lang="en-US" altLang="zh-TW" sz="1600">
                <a:solidFill>
                  <a:srgbClr val="FF0000"/>
                </a:solidFill>
              </a:rPr>
              <a:t>-&gt;nothing improve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TW" sz="1600">
                <a:solidFill>
                  <a:srgbClr val="FF0000"/>
                </a:solidFill>
              </a:rPr>
              <a:t>We change to channel 7 on RPC, signal becomes normal.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TW" sz="1600">
                <a:solidFill>
                  <a:srgbClr val="FF0000"/>
                </a:solidFill>
              </a:rPr>
              <a:t>RPC </a:t>
            </a:r>
            <a:r>
              <a:rPr kumimoji="1" lang="en-US" altLang="zh-TW" sz="1600" err="1">
                <a:solidFill>
                  <a:srgbClr val="FF0000"/>
                </a:solidFill>
              </a:rPr>
              <a:t>channal</a:t>
            </a:r>
            <a:r>
              <a:rPr kumimoji="1" lang="en-US" altLang="zh-TW" sz="1600">
                <a:solidFill>
                  <a:srgbClr val="FF0000"/>
                </a:solidFill>
              </a:rPr>
              <a:t> 10 seems to have some problem</a:t>
            </a:r>
            <a:endParaRPr kumimoji="1" lang="zh-TW" altLang="en-US" sz="1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713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C8449F9-C772-FBA8-3C43-DA695807D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/>
              <a:t>Finish the bar and square scintillator trigger test</a:t>
            </a:r>
          </a:p>
          <a:p>
            <a:r>
              <a:rPr lang="en-US" altLang="zh-TW"/>
              <a:t>Apply HV on RPC</a:t>
            </a:r>
            <a:r>
              <a:rPr lang="zh-TW" altLang="en-US"/>
              <a:t> </a:t>
            </a:r>
            <a:r>
              <a:rPr lang="en-US" altLang="zh-TW"/>
              <a:t>(12,13,14,15,16kV)</a:t>
            </a:r>
            <a:endParaRPr lang="zh-TW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DF4F26-90E1-327E-0B34-41B0F50AB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025A3B-3431-78E9-830A-C4DBDCA82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90ACA3-6CFB-644F-0B52-9C709A32B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14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946B597-9398-2F78-AA2F-2114DE8AD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Summary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1297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佈景主題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25a8b9c-b6bf-44ad-ae36-81c5491a818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58A55461588945409E8C91A1AEA4F36E" ma:contentTypeVersion="11" ma:contentTypeDescription="建立新的文件。" ma:contentTypeScope="" ma:versionID="3b19ab1f63c26cf76f4306733586343a">
  <xsd:schema xmlns:xsd="http://www.w3.org/2001/XMLSchema" xmlns:xs="http://www.w3.org/2001/XMLSchema" xmlns:p="http://schemas.microsoft.com/office/2006/metadata/properties" xmlns:ns3="125a8b9c-b6bf-44ad-ae36-81c5491a818b" targetNamespace="http://schemas.microsoft.com/office/2006/metadata/properties" ma:root="true" ma:fieldsID="24266f77f5df7b0773875178b827dc57" ns3:_="">
    <xsd:import namespace="125a8b9c-b6bf-44ad-ae36-81c5491a818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5a8b9c-b6bf-44ad-ae36-81c5491a818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F9728A1-B717-44E5-9D30-6DC7ECC262C3}">
  <ds:schemaRefs>
    <ds:schemaRef ds:uri="http://schemas.microsoft.com/office/infopath/2007/PartnerControls"/>
    <ds:schemaRef ds:uri="http://www.w3.org/XML/1998/namespace"/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125a8b9c-b6bf-44ad-ae36-81c5491a818b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92D39E-4A38-47C3-B6BC-0706B2719D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DD45D00-2BBB-4553-A25D-9B0C6980EC24}">
  <ds:schemaRefs>
    <ds:schemaRef ds:uri="125a8b9c-b6bf-44ad-ae36-81c5491a818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596</Words>
  <Application>Microsoft Office PowerPoint</Application>
  <PresentationFormat>On-screen Show (4:3)</PresentationFormat>
  <Paragraphs>179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Cambria Math</vt:lpstr>
      <vt:lpstr>Times New Roman</vt:lpstr>
      <vt:lpstr>Office 佈景主題</vt:lpstr>
      <vt:lpstr>RPC development weekly progress</vt:lpstr>
      <vt:lpstr>Outline</vt:lpstr>
      <vt:lpstr>HV module (CAEN NDT1470 )</vt:lpstr>
      <vt:lpstr>NIM System Module</vt:lpstr>
      <vt:lpstr>NIM System Module</vt:lpstr>
      <vt:lpstr>Scintillator cosmic ray trigger</vt:lpstr>
      <vt:lpstr>Setup</vt:lpstr>
      <vt:lpstr>Problems </vt:lpstr>
      <vt:lpstr>HV Scan</vt:lpstr>
      <vt:lpstr>HV Scan</vt:lpstr>
      <vt:lpstr>Voltage distribution</vt:lpstr>
      <vt:lpstr>Efficiency</vt:lpstr>
      <vt:lpstr>Abnormal channel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吳彥震 (113202531)</dc:creator>
  <cp:lastModifiedBy>吳彥震 (113202531)</cp:lastModifiedBy>
  <cp:revision>1</cp:revision>
  <dcterms:created xsi:type="dcterms:W3CDTF">2026-08-10T08:12:53Z</dcterms:created>
  <dcterms:modified xsi:type="dcterms:W3CDTF">2026-09-30T14:05:05Z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0x01010058A55461588945409E8C91A1AEA4F36E</vt:lpwstr>
  </property>
</Properties>
</file>